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8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EFF"/>
    <a:srgbClr val="F04C23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07841-6278-4764-AA6A-3463E5B8AFE1}" v="10" dt="2026-01-29T23:41:49.1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39"/>
    <p:restoredTop sz="94679"/>
  </p:normalViewPr>
  <p:slideViewPr>
    <p:cSldViewPr snapToGrid="0">
      <p:cViewPr varScale="1">
        <p:scale>
          <a:sx n="69" d="100"/>
          <a:sy n="69" d="100"/>
        </p:scale>
        <p:origin x="15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24" Type="http://schemas.microsoft.com/office/2015/10/relationships/revisionInfo" Target="revisionInfo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1-29T23:35:52.812" v="167"/>
      <pc:docMkLst>
        <pc:docMk/>
      </pc:docMkLst>
      <pc:sldChg chg="modSp mod">
        <pc:chgData name="Liam Greenaway" userId="c706b77f-c5cf-4f95-aa99-ddd5c18db2ba" providerId="ADAL" clId="{CD29965E-20E4-4A5E-829B-8DEE0A5499D5}" dt="2026-01-29T23:34:37.959" v="120"/>
        <pc:sldMkLst>
          <pc:docMk/>
          <pc:sldMk cId="516285872" sldId="256"/>
        </pc:sldMkLst>
        <pc:spChg chg="ord">
          <ac:chgData name="Liam Greenaway" userId="c706b77f-c5cf-4f95-aa99-ddd5c18db2ba" providerId="ADAL" clId="{CD29965E-20E4-4A5E-829B-8DEE0A5499D5}" dt="2026-01-29T23:34:13.775" v="62"/>
          <ac:spMkLst>
            <pc:docMk/>
            <pc:sldMk cId="516285872" sldId="256"/>
            <ac:spMk id="2" creationId="{B0C3B13A-745F-D052-4483-F4907B63A18B}"/>
          </ac:spMkLst>
        </pc:spChg>
        <pc:spChg chg="ord">
          <ac:chgData name="Liam Greenaway" userId="c706b77f-c5cf-4f95-aa99-ddd5c18db2ba" providerId="ADAL" clId="{CD29965E-20E4-4A5E-829B-8DEE0A5499D5}" dt="2026-01-29T23:34:13.775" v="62"/>
          <ac:spMkLst>
            <pc:docMk/>
            <pc:sldMk cId="516285872" sldId="256"/>
            <ac:spMk id="3" creationId="{557127E5-7A7D-CDBA-A301-2D6A1C797ADC}"/>
          </ac:spMkLst>
        </pc:spChg>
        <pc:spChg chg="ord">
          <ac:chgData name="Liam Greenaway" userId="c706b77f-c5cf-4f95-aa99-ddd5c18db2ba" providerId="ADAL" clId="{CD29965E-20E4-4A5E-829B-8DEE0A5499D5}" dt="2026-01-29T23:34:37.959" v="120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Liam Greenaway" userId="c706b77f-c5cf-4f95-aa99-ddd5c18db2ba" providerId="ADAL" clId="{CD29965E-20E4-4A5E-829B-8DEE0A5499D5}" dt="2026-01-29T23:34:28.119" v="9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1-29T23:19:23.277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1-29T23:19:23.751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1-29T23:19:24.291" v="4" actId="962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Liam Greenaway" userId="c706b77f-c5cf-4f95-aa99-ddd5c18db2ba" providerId="ADAL" clId="{CD29965E-20E4-4A5E-829B-8DEE0A5499D5}" dt="2026-01-29T23:34:20.655" v="76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Liam Greenaway" userId="c706b77f-c5cf-4f95-aa99-ddd5c18db2ba" providerId="ADAL" clId="{CD29965E-20E4-4A5E-829B-8DEE0A5499D5}" dt="2026-01-29T23:19:25.007" v="5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iam Greenaway" userId="c706b77f-c5cf-4f95-aa99-ddd5c18db2ba" providerId="ADAL" clId="{CD29965E-20E4-4A5E-829B-8DEE0A5499D5}" dt="2026-01-29T23:34:08.023" v="52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1-29T23:19:25.532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ord">
          <ac:chgData name="Liam Greenaway" userId="c706b77f-c5cf-4f95-aa99-ddd5c18db2ba" providerId="ADAL" clId="{CD29965E-20E4-4A5E-829B-8DEE0A5499D5}" dt="2026-01-29T23:34:37.959" v="120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1-29T23:19:21.221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1-29T23:19:28.604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1-29T23:19:30.177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1-29T23:19:26.058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1-29T23:19:26.741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1-29T23:19:27.586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1-29T23:19:28.095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1-29T23:19:30.731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1-29T23:19:31.348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1-29T23:19:22.430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1-29T23:19:29.384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1-29T23:35:52.812" v="167"/>
        <pc:sldMkLst>
          <pc:docMk/>
          <pc:sldMk cId="1554786647" sldId="258"/>
        </pc:sldMkLst>
        <pc:spChg chg="ord">
          <ac:chgData name="Liam Greenaway" userId="c706b77f-c5cf-4f95-aa99-ddd5c18db2ba" providerId="ADAL" clId="{CD29965E-20E4-4A5E-829B-8DEE0A5499D5}" dt="2026-01-29T23:35:52.812" v="167"/>
          <ac:spMkLst>
            <pc:docMk/>
            <pc:sldMk cId="1554786647" sldId="258"/>
            <ac:spMk id="8" creationId="{438D79AB-AC14-985D-C278-2F031D1FC654}"/>
          </ac:spMkLst>
        </pc:spChg>
        <pc:spChg chg="mod">
          <ac:chgData name="Liam Greenaway" userId="c706b77f-c5cf-4f95-aa99-ddd5c18db2ba" providerId="ADAL" clId="{CD29965E-20E4-4A5E-829B-8DEE0A5499D5}" dt="2026-01-29T23:19:36.430" v="20" actId="962"/>
          <ac:spMkLst>
            <pc:docMk/>
            <pc:sldMk cId="1554786647" sldId="258"/>
            <ac:spMk id="10" creationId="{2891869B-D302-0246-3EA2-B0C274AD253E}"/>
          </ac:spMkLst>
        </pc:spChg>
        <pc:spChg chg="ord">
          <ac:chgData name="Liam Greenaway" userId="c706b77f-c5cf-4f95-aa99-ddd5c18db2ba" providerId="ADAL" clId="{CD29965E-20E4-4A5E-829B-8DEE0A5499D5}" dt="2026-01-29T23:35:16.372" v="147"/>
          <ac:spMkLst>
            <pc:docMk/>
            <pc:sldMk cId="1554786647" sldId="258"/>
            <ac:spMk id="12" creationId="{C080B525-DEBA-E690-01D1-660DAF66ABCB}"/>
          </ac:spMkLst>
        </pc:spChg>
        <pc:spChg chg="ord">
          <ac:chgData name="Liam Greenaway" userId="c706b77f-c5cf-4f95-aa99-ddd5c18db2ba" providerId="ADAL" clId="{CD29965E-20E4-4A5E-829B-8DEE0A5499D5}" dt="2026-01-29T23:34:59.525" v="141"/>
          <ac:spMkLst>
            <pc:docMk/>
            <pc:sldMk cId="1554786647" sldId="258"/>
            <ac:spMk id="19" creationId="{AD567757-9906-EDB3-66D7-6D1A1B4B3830}"/>
          </ac:spMkLst>
        </pc:spChg>
        <pc:spChg chg="ord">
          <ac:chgData name="Liam Greenaway" userId="c706b77f-c5cf-4f95-aa99-ddd5c18db2ba" providerId="ADAL" clId="{CD29965E-20E4-4A5E-829B-8DEE0A5499D5}" dt="2026-01-29T23:34:45.377" v="122"/>
          <ac:spMkLst>
            <pc:docMk/>
            <pc:sldMk cId="1554786647" sldId="258"/>
            <ac:spMk id="1050" creationId="{28784A2D-CEDC-44C5-276F-813B48FD0C68}"/>
          </ac:spMkLst>
        </pc:spChg>
        <pc:picChg chg="mod">
          <ac:chgData name="Liam Greenaway" userId="c706b77f-c5cf-4f95-aa99-ddd5c18db2ba" providerId="ADAL" clId="{CD29965E-20E4-4A5E-829B-8DEE0A5499D5}" dt="2026-01-29T23:19:33.951" v="17" actId="962"/>
          <ac:picMkLst>
            <pc:docMk/>
            <pc:sldMk cId="1554786647" sldId="258"/>
            <ac:picMk id="2" creationId="{72F69202-04AD-2969-6CEB-9CE8B1069C67}"/>
          </ac:picMkLst>
        </pc:picChg>
        <pc:picChg chg="mod">
          <ac:chgData name="Liam Greenaway" userId="c706b77f-c5cf-4f95-aa99-ddd5c18db2ba" providerId="ADAL" clId="{CD29965E-20E4-4A5E-829B-8DEE0A5499D5}" dt="2026-01-29T23:19:34.523" v="18" actId="962"/>
          <ac:picMkLst>
            <pc:docMk/>
            <pc:sldMk cId="1554786647" sldId="258"/>
            <ac:picMk id="3" creationId="{0D4D8B0E-5C8F-C328-71F5-A60DE5E2688C}"/>
          </ac:picMkLst>
        </pc:picChg>
        <pc:picChg chg="mod ord">
          <ac:chgData name="Liam Greenaway" userId="c706b77f-c5cf-4f95-aa99-ddd5c18db2ba" providerId="ADAL" clId="{CD29965E-20E4-4A5E-829B-8DEE0A5499D5}" dt="2026-01-29T23:35:26.297" v="155"/>
          <ac:picMkLst>
            <pc:docMk/>
            <pc:sldMk cId="1554786647" sldId="258"/>
            <ac:picMk id="5" creationId="{CF42AB6E-2500-A2F8-D5D8-6E32A7B2C06D}"/>
          </ac:picMkLst>
        </pc:picChg>
        <pc:picChg chg="mod">
          <ac:chgData name="Liam Greenaway" userId="c706b77f-c5cf-4f95-aa99-ddd5c18db2ba" providerId="ADAL" clId="{CD29965E-20E4-4A5E-829B-8DEE0A5499D5}" dt="2026-01-29T23:19:38.812" v="23" actId="962"/>
          <ac:picMkLst>
            <pc:docMk/>
            <pc:sldMk cId="1554786647" sldId="258"/>
            <ac:picMk id="6" creationId="{3DF40ADF-289D-78C9-C203-215388A8C27B}"/>
          </ac:picMkLst>
        </pc:picChg>
        <pc:picChg chg="mod">
          <ac:chgData name="Liam Greenaway" userId="c706b77f-c5cf-4f95-aa99-ddd5c18db2ba" providerId="ADAL" clId="{CD29965E-20E4-4A5E-829B-8DEE0A5499D5}" dt="2026-01-29T23:19:38.213" v="22" actId="962"/>
          <ac:picMkLst>
            <pc:docMk/>
            <pc:sldMk cId="1554786647" sldId="258"/>
            <ac:picMk id="7" creationId="{49E69EA0-7218-6730-2DFA-CBAE355A5217}"/>
          </ac:picMkLst>
        </pc:picChg>
        <pc:picChg chg="mod ord">
          <ac:chgData name="Liam Greenaway" userId="c706b77f-c5cf-4f95-aa99-ddd5c18db2ba" providerId="ADAL" clId="{CD29965E-20E4-4A5E-829B-8DEE0A5499D5}" dt="2026-01-29T23:35:26.297" v="155"/>
          <ac:picMkLst>
            <pc:docMk/>
            <pc:sldMk cId="1554786647" sldId="258"/>
            <ac:picMk id="9" creationId="{F27F47CC-2F90-9AC9-72B6-067A4F5882B2}"/>
          </ac:picMkLst>
        </pc:picChg>
        <pc:picChg chg="mod">
          <ac:chgData name="Liam Greenaway" userId="c706b77f-c5cf-4f95-aa99-ddd5c18db2ba" providerId="ADAL" clId="{CD29965E-20E4-4A5E-829B-8DEE0A5499D5}" dt="2026-01-29T23:19:37.551" v="21" actId="962"/>
          <ac:picMkLst>
            <pc:docMk/>
            <pc:sldMk cId="1554786647" sldId="258"/>
            <ac:picMk id="11" creationId="{FACC9B3F-2129-F410-9714-5A43E4986437}"/>
          </ac:picMkLst>
        </pc:picChg>
        <pc:picChg chg="mod ord">
          <ac:chgData name="Liam Greenaway" userId="c706b77f-c5cf-4f95-aa99-ddd5c18db2ba" providerId="ADAL" clId="{CD29965E-20E4-4A5E-829B-8DEE0A5499D5}" dt="2026-01-29T23:35:52.812" v="167"/>
          <ac:picMkLst>
            <pc:docMk/>
            <pc:sldMk cId="1554786647" sldId="258"/>
            <ac:picMk id="13" creationId="{E89D06B1-7558-EE59-3283-C66FF5FE9D68}"/>
          </ac:picMkLst>
        </pc:picChg>
        <pc:picChg chg="mod ord">
          <ac:chgData name="Liam Greenaway" userId="c706b77f-c5cf-4f95-aa99-ddd5c18db2ba" providerId="ADAL" clId="{CD29965E-20E4-4A5E-829B-8DEE0A5499D5}" dt="2026-01-29T23:35:52.812" v="167"/>
          <ac:picMkLst>
            <pc:docMk/>
            <pc:sldMk cId="1554786647" sldId="258"/>
            <ac:picMk id="14" creationId="{4C2A7372-215D-4496-09FC-49A038854B38}"/>
          </ac:picMkLst>
        </pc:picChg>
        <pc:picChg chg="mod ord">
          <ac:chgData name="Liam Greenaway" userId="c706b77f-c5cf-4f95-aa99-ddd5c18db2ba" providerId="ADAL" clId="{CD29965E-20E4-4A5E-829B-8DEE0A5499D5}" dt="2026-01-29T23:35:26.297" v="155"/>
          <ac:picMkLst>
            <pc:docMk/>
            <pc:sldMk cId="1554786647" sldId="258"/>
            <ac:picMk id="15" creationId="{64B2EC4C-3BE9-7B8F-46AA-2944F9DDEE2F}"/>
          </ac:picMkLst>
        </pc:picChg>
        <pc:picChg chg="mod ord">
          <ac:chgData name="Liam Greenaway" userId="c706b77f-c5cf-4f95-aa99-ddd5c18db2ba" providerId="ADAL" clId="{CD29965E-20E4-4A5E-829B-8DEE0A5499D5}" dt="2026-01-29T23:35:52.812" v="167"/>
          <ac:picMkLst>
            <pc:docMk/>
            <pc:sldMk cId="1554786647" sldId="258"/>
            <ac:picMk id="16" creationId="{8A862D14-582F-A9B0-ADC2-C00D299B4448}"/>
          </ac:picMkLst>
        </pc:picChg>
        <pc:picChg chg="mod ord">
          <ac:chgData name="Liam Greenaway" userId="c706b77f-c5cf-4f95-aa99-ddd5c18db2ba" providerId="ADAL" clId="{CD29965E-20E4-4A5E-829B-8DEE0A5499D5}" dt="2026-01-29T23:35:26.297" v="155"/>
          <ac:picMkLst>
            <pc:docMk/>
            <pc:sldMk cId="1554786647" sldId="258"/>
            <ac:picMk id="17" creationId="{89F77234-CDC4-682C-5086-82C430A38A24}"/>
          </ac:picMkLst>
        </pc:picChg>
        <pc:picChg chg="mod ord">
          <ac:chgData name="Liam Greenaway" userId="c706b77f-c5cf-4f95-aa99-ddd5c18db2ba" providerId="ADAL" clId="{CD29965E-20E4-4A5E-829B-8DEE0A5499D5}" dt="2026-01-29T23:35:52.812" v="167"/>
          <ac:picMkLst>
            <pc:docMk/>
            <pc:sldMk cId="1554786647" sldId="258"/>
            <ac:picMk id="18" creationId="{5927FA5D-3A97-6AB2-1406-DE99EE8463E5}"/>
          </ac:picMkLst>
        </pc:picChg>
        <pc:picChg chg="mod ord">
          <ac:chgData name="Liam Greenaway" userId="c706b77f-c5cf-4f95-aa99-ddd5c18db2ba" providerId="ADAL" clId="{CD29965E-20E4-4A5E-829B-8DEE0A5499D5}" dt="2026-01-29T23:35:52.812" v="167"/>
          <ac:picMkLst>
            <pc:docMk/>
            <pc:sldMk cId="1554786647" sldId="258"/>
            <ac:picMk id="20" creationId="{9F39AB3F-E843-A2BB-4476-5F280752121A}"/>
          </ac:picMkLst>
        </pc:picChg>
        <pc:picChg chg="mod ord">
          <ac:chgData name="Liam Greenaway" userId="c706b77f-c5cf-4f95-aa99-ddd5c18db2ba" providerId="ADAL" clId="{CD29965E-20E4-4A5E-829B-8DEE0A5499D5}" dt="2026-01-29T23:35:26.297" v="155"/>
          <ac:picMkLst>
            <pc:docMk/>
            <pc:sldMk cId="1554786647" sldId="258"/>
            <ac:picMk id="29" creationId="{D50ABC5B-DF94-DF88-8CD4-E72C2D365685}"/>
          </ac:picMkLst>
        </pc:picChg>
        <pc:picChg chg="mod">
          <ac:chgData name="Liam Greenaway" userId="c706b77f-c5cf-4f95-aa99-ddd5c18db2ba" providerId="ADAL" clId="{CD29965E-20E4-4A5E-829B-8DEE0A5499D5}" dt="2026-01-29T23:20:33.673" v="34" actId="962"/>
          <ac:picMkLst>
            <pc:docMk/>
            <pc:sldMk cId="1554786647" sldId="258"/>
            <ac:picMk id="32" creationId="{77B3643A-D031-9317-FCC8-2AA14EBC585C}"/>
          </ac:picMkLst>
        </pc:picChg>
        <pc:picChg chg="mod">
          <ac:chgData name="Liam Greenaway" userId="c706b77f-c5cf-4f95-aa99-ddd5c18db2ba" providerId="ADAL" clId="{CD29965E-20E4-4A5E-829B-8DEE0A5499D5}" dt="2026-01-29T23:19:32.915" v="16" actId="962"/>
          <ac:picMkLst>
            <pc:docMk/>
            <pc:sldMk cId="1554786647" sldId="258"/>
            <ac:picMk id="1047" creationId="{3D2042B3-5167-E96F-127E-BDDE34167D3D}"/>
          </ac:picMkLst>
        </pc:picChg>
        <pc:cxnChg chg="mod">
          <ac:chgData name="Liam Greenaway" userId="c706b77f-c5cf-4f95-aa99-ddd5c18db2ba" providerId="ADAL" clId="{CD29965E-20E4-4A5E-829B-8DEE0A5499D5}" dt="2026-01-29T23:19:35.208" v="19" actId="962"/>
          <ac:cxnSpMkLst>
            <pc:docMk/>
            <pc:sldMk cId="1554786647" sldId="258"/>
            <ac:cxnSpMk id="4" creationId="{7D8BF125-4E60-FE03-CA18-18E045BC8A3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84D5D-4F5A-F3DA-BE51-DD8A821DF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BC76CD-D937-D748-6E03-2CC6635D97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C4925F-73CE-8AD4-34D1-CAC52F0A1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65255-679C-4AEC-35F9-31967AE398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7595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30/01/2026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hyperlink" Target="https://hazardsnear.me/" TargetMode="External"/><Relationship Id="rId18" Type="http://schemas.openxmlformats.org/officeDocument/2006/relationships/image" Target="../media/image14.png"/><Relationship Id="rId26" Type="http://schemas.openxmlformats.org/officeDocument/2006/relationships/image" Target="../media/image20.png"/><Relationship Id="rId3" Type="http://schemas.openxmlformats.org/officeDocument/2006/relationships/hyperlink" Target="https://transportnsw.info/apps/opal-travel" TargetMode="External"/><Relationship Id="rId21" Type="http://schemas.openxmlformats.org/officeDocument/2006/relationships/image" Target="../media/image17.png"/><Relationship Id="rId7" Type="http://schemas.openxmlformats.org/officeDocument/2006/relationships/hyperlink" Target="https://www.telstra.com.au/my-t-app-s" TargetMode="External"/><Relationship Id="rId12" Type="http://schemas.openxmlformats.org/officeDocument/2006/relationships/image" Target="../media/image13.png"/><Relationship Id="rId17" Type="http://schemas.openxmlformats.org/officeDocument/2006/relationships/hyperlink" Target="https://www.service.nsw.gov.au/transaction/get-started-making-a-will" TargetMode="External"/><Relationship Id="rId25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www.esafety.gov.au/key-topics/digital-wellbeing/what-happens-to-your-digital-accounts-after-you-die" TargetMode="External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y.gov.au/en/about/help/mygov-app" TargetMode="External"/><Relationship Id="rId11" Type="http://schemas.openxmlformats.org/officeDocument/2006/relationships/image" Target="../media/image12.png"/><Relationship Id="rId24" Type="http://schemas.openxmlformats.org/officeDocument/2006/relationships/image" Target="../media/image1.png"/><Relationship Id="rId5" Type="http://schemas.openxmlformats.org/officeDocument/2006/relationships/hyperlink" Target="https://www.service.nsw.gov.au/campaign/service-nsw-mobile-app" TargetMode="External"/><Relationship Id="rId15" Type="http://schemas.openxmlformats.org/officeDocument/2006/relationships/hyperlink" Target="https://prepare.apps.justiceconnect.org.au/" TargetMode="External"/><Relationship Id="rId23" Type="http://schemas.openxmlformats.org/officeDocument/2006/relationships/image" Target="../media/image19.png"/><Relationship Id="rId10" Type="http://schemas.openxmlformats.org/officeDocument/2006/relationships/image" Target="../media/image11.png"/><Relationship Id="rId19" Type="http://schemas.openxmlformats.org/officeDocument/2006/relationships/image" Target="../media/image15.png"/><Relationship Id="rId4" Type="http://schemas.openxmlformats.org/officeDocument/2006/relationships/hyperlink" Target="https://help.transitapp.com/" TargetMode="External"/><Relationship Id="rId9" Type="http://schemas.openxmlformats.org/officeDocument/2006/relationships/image" Target="../media/image10.png"/><Relationship Id="rId14" Type="http://schemas.openxmlformats.org/officeDocument/2006/relationships/hyperlink" Target="https://www.digitalhealth.gov.au/myhealth" TargetMode="External"/><Relationship Id="rId22" Type="http://schemas.openxmlformats.org/officeDocument/2006/relationships/image" Target="../media/image18.png"/><Relationship Id="rId27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9: Apps that make life easier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Explain what an app is and the different types of apps available.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Search for and download apps.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apps to access services and manage accounts.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Manage app settings such as updates, permissions, and notifications.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Organise and delete apps.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756418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703B8-B5A4-C0DD-1BBB-E54F087FA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28784A2D-CEDC-44C5-276F-813B48FD0C68}"/>
              </a:ext>
            </a:extLst>
          </p:cNvPr>
          <p:cNvSpPr txBox="1">
            <a:spLocks/>
          </p:cNvSpPr>
          <p:nvPr/>
        </p:nvSpPr>
        <p:spPr>
          <a:xfrm>
            <a:off x="305062" y="402875"/>
            <a:ext cx="10881360" cy="16150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 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9: Apps that make</a:t>
            </a:r>
            <a:b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life easier 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B557D5A-D3F9-7048-1590-6DFA2E9BB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2191520"/>
            <a:ext cx="4564538" cy="7109639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is an app?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 app (short for application) is a program on your phone or tablet that helps you do something — like look up public transport.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Some apps are already installed when you get your device. Others can be downloaded for free (or a small cost) from the App Store (Apple) or Google Play Store (Android).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Download an app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How to download an app: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Open the App Store or Play Store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the search bar and type the app name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"Get" or "Install"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Once it finishes downloading, tap "Open”</a:t>
            </a: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 may need to enter your Apple ID or Google password.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Managing app permissions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When using an app for the first time, it may ask for permissions (e.g. access to your camera, location, contacts).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If unsure, you can tap “Don’t Allow” or “Ask Next Time”.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 can always change permissions later: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Apple: Go to Settings &gt; scroll to the app name &gt; adjust permissions (e.g. Location, Camera, Notifications)</a:t>
            </a:r>
          </a:p>
          <a:p>
            <a:pPr marL="457200" lvl="1" indent="-226800" algn="l">
              <a:lnSpc>
                <a:spcPct val="100000"/>
              </a:lnSpc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Android: Go to Settings &gt; Apps &gt; choose the app &gt; tap Permissions &gt; allow or deny specific items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Organising and deleting apps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 move an app: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and hold it, then drag it into a new position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 create folders: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Drag one app onto another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Remove apps you don’t use to free up space.  </a:t>
            </a:r>
            <a:b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 delete an app: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Tap and hold it, then select remove/delete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D567757-9906-EDB3-66D7-6D1A1B4B3830}"/>
              </a:ext>
            </a:extLst>
          </p:cNvPr>
          <p:cNvSpPr txBox="1">
            <a:spLocks/>
          </p:cNvSpPr>
          <p:nvPr/>
        </p:nvSpPr>
        <p:spPr>
          <a:xfrm>
            <a:off x="6584729" y="624952"/>
            <a:ext cx="2928106" cy="78483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codes (with your camera) or select the links.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080B525-DEBA-E690-01D1-660DAF66ABCB}"/>
              </a:ext>
            </a:extLst>
          </p:cNvPr>
          <p:cNvSpPr txBox="1">
            <a:spLocks/>
          </p:cNvSpPr>
          <p:nvPr/>
        </p:nvSpPr>
        <p:spPr>
          <a:xfrm>
            <a:off x="6584729" y="1609406"/>
            <a:ext cx="1762426" cy="678647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Opal travel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Plan your journey, receive travel alerts, manage your payments and top up.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Transit app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Provides real-time public transport timetables.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 NSW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Manage your driver licence, vehicle registration, rebates, and more.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myGov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Manage your Medicare, Centrelink, Australian Taxation Office, My Health Record and more.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 Telstra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Manage your Telstra account. Check your usage, view and pay bills, and contact customer support.</a:t>
            </a:r>
          </a:p>
        </p:txBody>
      </p:sp>
      <p:pic>
        <p:nvPicPr>
          <p:cNvPr id="5" name="Picture 4" descr="Opal Travel App User Guide">
            <a:extLst>
              <a:ext uri="{FF2B5EF4-FFF2-40B4-BE49-F238E27FC236}">
                <a16:creationId xmlns:a16="http://schemas.microsoft.com/office/drawing/2014/main" id="{CF42AB6E-2500-A2F8-D5D8-6E32A7B2C0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84167" y="1630773"/>
            <a:ext cx="1080000" cy="1080000"/>
          </a:xfrm>
          <a:prstGeom prst="rect">
            <a:avLst/>
          </a:prstGeom>
        </p:spPr>
      </p:pic>
      <p:pic>
        <p:nvPicPr>
          <p:cNvPr id="9" name="Picture 8" descr="Transit App User Guide">
            <a:extLst>
              <a:ext uri="{FF2B5EF4-FFF2-40B4-BE49-F238E27FC236}">
                <a16:creationId xmlns:a16="http://schemas.microsoft.com/office/drawing/2014/main" id="{F27F47CC-2F90-9AC9-72B6-067A4F5882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82075" y="2961719"/>
            <a:ext cx="1080000" cy="1080000"/>
          </a:xfrm>
          <a:prstGeom prst="rect">
            <a:avLst/>
          </a:prstGeom>
        </p:spPr>
      </p:pic>
      <p:pic>
        <p:nvPicPr>
          <p:cNvPr id="15" name="Picture 14" descr="Service NSW User Guide">
            <a:extLst>
              <a:ext uri="{FF2B5EF4-FFF2-40B4-BE49-F238E27FC236}">
                <a16:creationId xmlns:a16="http://schemas.microsoft.com/office/drawing/2014/main" id="{64B2EC4C-3BE9-7B8F-46AA-2944F9DDEE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07513" y="4200342"/>
            <a:ext cx="1080000" cy="1080000"/>
          </a:xfrm>
          <a:prstGeom prst="rect">
            <a:avLst/>
          </a:prstGeom>
        </p:spPr>
      </p:pic>
      <p:pic>
        <p:nvPicPr>
          <p:cNvPr id="17" name="Picture 16" descr="myGov App User Guide">
            <a:extLst>
              <a:ext uri="{FF2B5EF4-FFF2-40B4-BE49-F238E27FC236}">
                <a16:creationId xmlns:a16="http://schemas.microsoft.com/office/drawing/2014/main" id="{89F77234-CDC4-682C-5086-82C430A38A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07513" y="5527957"/>
            <a:ext cx="1080000" cy="1080000"/>
          </a:xfrm>
          <a:prstGeom prst="rect">
            <a:avLst/>
          </a:prstGeom>
        </p:spPr>
      </p:pic>
      <p:pic>
        <p:nvPicPr>
          <p:cNvPr id="29" name="Picture 28" descr="My Telstra app User Guide">
            <a:extLst>
              <a:ext uri="{FF2B5EF4-FFF2-40B4-BE49-F238E27FC236}">
                <a16:creationId xmlns:a16="http://schemas.microsoft.com/office/drawing/2014/main" id="{D50ABC5B-DF94-DF88-8CD4-E72C2D36568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202683" y="7018726"/>
            <a:ext cx="1080000" cy="10800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438D79AB-AC14-985D-C278-2F031D1FC654}"/>
              </a:ext>
            </a:extLst>
          </p:cNvPr>
          <p:cNvSpPr txBox="1">
            <a:spLocks/>
          </p:cNvSpPr>
          <p:nvPr/>
        </p:nvSpPr>
        <p:spPr>
          <a:xfrm>
            <a:off x="9512835" y="1608260"/>
            <a:ext cx="1833141" cy="589392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Hazards Near Me NSW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Emergency warnings and incident information in NSW.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 health app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View key health information on your </a:t>
            </a:r>
            <a:b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Health Record.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 </a:t>
            </a:r>
            <a:r>
              <a:rPr lang="en-AU" sz="1400" b="1" dirty="0" err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ePrepared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Prepare electronic copies of your essential documents in case of an emergency.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eSafety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 happens to your digital accounts after </a:t>
            </a:r>
            <a:b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 die.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 NSW 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Get started making </a:t>
            </a:r>
            <a:b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 will.</a:t>
            </a:r>
          </a:p>
        </p:txBody>
      </p:sp>
      <p:pic>
        <p:nvPicPr>
          <p:cNvPr id="18" name="Picture 17" descr="Hazards Near Me NSW app User Guide">
            <a:extLst>
              <a:ext uri="{FF2B5EF4-FFF2-40B4-BE49-F238E27FC236}">
                <a16:creationId xmlns:a16="http://schemas.microsoft.com/office/drawing/2014/main" id="{5927FA5D-3A97-6AB2-1406-DE99EE8463E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85230" y="1630773"/>
            <a:ext cx="1080000" cy="1080000"/>
          </a:xfrm>
          <a:prstGeom prst="rect">
            <a:avLst/>
          </a:prstGeom>
        </p:spPr>
      </p:pic>
      <p:pic>
        <p:nvPicPr>
          <p:cNvPr id="16" name="Picture 15" descr="my health app User Guide">
            <a:extLst>
              <a:ext uri="{FF2B5EF4-FFF2-40B4-BE49-F238E27FC236}">
                <a16:creationId xmlns:a16="http://schemas.microsoft.com/office/drawing/2014/main" id="{8A862D14-582F-A9B0-ADC2-C00D299B444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285230" y="3019091"/>
            <a:ext cx="1080000" cy="1080000"/>
          </a:xfrm>
          <a:prstGeom prst="rect">
            <a:avLst/>
          </a:prstGeom>
        </p:spPr>
      </p:pic>
      <p:pic>
        <p:nvPicPr>
          <p:cNvPr id="14" name="Picture 13" descr="Get ePrepared User Guide">
            <a:extLst>
              <a:ext uri="{FF2B5EF4-FFF2-40B4-BE49-F238E27FC236}">
                <a16:creationId xmlns:a16="http://schemas.microsoft.com/office/drawing/2014/main" id="{4C2A7372-215D-4496-09FC-49A038854B38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1285230" y="4151819"/>
            <a:ext cx="1080000" cy="1080000"/>
          </a:xfrm>
          <a:prstGeom prst="rect">
            <a:avLst/>
          </a:prstGeom>
        </p:spPr>
      </p:pic>
      <p:pic>
        <p:nvPicPr>
          <p:cNvPr id="13" name="Picture 12" descr="eSafety User Guide">
            <a:extLst>
              <a:ext uri="{FF2B5EF4-FFF2-40B4-BE49-F238E27FC236}">
                <a16:creationId xmlns:a16="http://schemas.microsoft.com/office/drawing/2014/main" id="{E89D06B1-7558-EE59-3283-C66FF5FE9D6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285230" y="5464896"/>
            <a:ext cx="1080000" cy="1080000"/>
          </a:xfrm>
          <a:prstGeom prst="rect">
            <a:avLst/>
          </a:prstGeom>
        </p:spPr>
      </p:pic>
      <p:pic>
        <p:nvPicPr>
          <p:cNvPr id="20" name="Picture 19" descr="Service NSW User Guide">
            <a:extLst>
              <a:ext uri="{FF2B5EF4-FFF2-40B4-BE49-F238E27FC236}">
                <a16:creationId xmlns:a16="http://schemas.microsoft.com/office/drawing/2014/main" id="{9F39AB3F-E843-A2BB-4476-5F280752121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1280387" y="6671104"/>
            <a:ext cx="1080000" cy="1080000"/>
          </a:xfrm>
          <a:prstGeom prst="rect">
            <a:avLst/>
          </a:prstGeom>
        </p:spPr>
      </p:pic>
      <p:pic>
        <p:nvPicPr>
          <p:cNvPr id="1047" name="Picture 1046">
            <a:extLst>
              <a:ext uri="{FF2B5EF4-FFF2-40B4-BE49-F238E27FC236}">
                <a16:creationId xmlns:a16="http://schemas.microsoft.com/office/drawing/2014/main" id="{3D2042B3-5167-E96F-127E-BDDE34167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40286" y="3901881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2F69202-04AD-2969-6CEB-9CE8B1069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4D8B0E-5C8F-C328-71F5-A60DE5E26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D8BF125-4E60-FE03-CA18-18E045BC8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891869B-D302-0246-3EA2-B0C274AD2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35131" y="402875"/>
            <a:ext cx="6061407" cy="8153424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ACC9B3F-2129-F410-9714-5A43E4986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620995" y="505783"/>
            <a:ext cx="698500" cy="673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E69EA0-7218-6730-2DFA-CBAE355A5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359336" y="2118679"/>
            <a:ext cx="698500" cy="673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F40ADF-289D-78C9-C203-215388A8C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40286" y="8259146"/>
            <a:ext cx="736600" cy="6731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7B3643A-D031-9317-FCC8-2AA14EBC5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40286" y="5820622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8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Props1.xml><?xml version="1.0" encoding="utf-8"?>
<ds:datastoreItem xmlns:ds="http://schemas.openxmlformats.org/officeDocument/2006/customXml" ds:itemID="{DD19F4CF-AC98-4519-90CC-3875D07B9A7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33428B-7AF7-429B-BDBA-725BDB6A6BE6}"/>
</file>

<file path=customXml/itemProps4.xml><?xml version="1.0" encoding="utf-8"?>
<ds:datastoreItem xmlns:ds="http://schemas.openxmlformats.org/officeDocument/2006/customXml" ds:itemID="{CEBDB436-53EB-425E-A8EC-3F5275692B76}">
  <ds:schemaRefs>
    <ds:schemaRef ds:uri="http://schemas.microsoft.com/office/infopath/2007/PartnerControls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a7a03ce-2042-4c5f-90e9-1f29c56988a9"/>
    <ds:schemaRef ds:uri="c7b56d83-7d92-4d5e-8552-dd44030ff6cf"/>
    <ds:schemaRef ds:uri="f6374f94-ea7c-428a-97f4-b9a8f1ddd6c6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3f9b3751-29cf-4dc6-aeb8-8c5392695401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11361</TotalTime>
  <Words>548</Words>
  <Application>Microsoft Office PowerPoint</Application>
  <PresentationFormat>A3 Paper (297x420 mm)</PresentationFormat>
  <Paragraphs>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Text Light</vt:lpstr>
      <vt:lpstr>Courier New</vt:lpstr>
      <vt:lpstr>Aptos Display</vt:lpstr>
      <vt:lpstr>Telstra Display</vt:lpstr>
      <vt:lpstr>Telstra Text</vt:lpstr>
      <vt:lpstr>Aptos</vt:lpstr>
      <vt:lpstr>Arial</vt:lpstr>
      <vt:lpstr>Wingdings</vt:lpstr>
      <vt:lpstr>Office Theme</vt:lpstr>
      <vt:lpstr>Tech Savvy Seniors Module 9: Apps that make life easier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9 - Apps that Make Life Easier</dc:title>
  <dc:creator>Telstra Limited</dc:creator>
  <cp:keywords>telstra, tss, tech savvy seniors, apps, easier</cp:keywords>
  <cp:lastModifiedBy>Liam Greenaway</cp:lastModifiedBy>
  <cp:revision>4</cp:revision>
  <dcterms:created xsi:type="dcterms:W3CDTF">2025-08-08T06:40:30Z</dcterms:created>
  <dcterms:modified xsi:type="dcterms:W3CDTF">2026-01-29T23:41:50Z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b410216d-aad5-485c-9b80-8fd8d80d3646</vt:lpwstr>
  </property>
</Properties>
</file>