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5"/>
  </p:sldMasterIdLst>
  <p:notesMasterIdLst>
    <p:notesMasterId r:id="rId8"/>
  </p:notesMasterIdLst>
  <p:sldIdLst>
    <p:sldId id="256" r:id="rId6"/>
    <p:sldId id="257" r:id="rId7"/>
  </p:sldIdLst>
  <p:sldSz cx="12801600" cy="9601200" type="A3"/>
  <p:notesSz cx="6858000" cy="9144000"/>
  <p:embeddedFontLst>
    <p:embeddedFont>
      <p:font typeface="Telstra Display" panose="020B0604020202020204" charset="0"/>
      <p:regular r:id="rId9"/>
      <p:bold r:id="rId10"/>
      <p:italic r:id="rId11"/>
      <p:boldItalic r:id="rId12"/>
    </p:embeddedFont>
    <p:embeddedFont>
      <p:font typeface="Telstra Text" panose="020B0504040000000004" pitchFamily="34" charset="0"/>
      <p:regular r:id="rId13"/>
      <p:bold r:id="rId14"/>
      <p:italic r:id="rId15"/>
      <p:boldItalic r:id="rId16"/>
    </p:embeddedFont>
    <p:embeddedFont>
      <p:font typeface="Telstra Text Light" panose="020B0304040000000004" pitchFamily="34" charset="0"/>
      <p:regular r:id="rId17"/>
      <p:italic r:id="rId1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EFF"/>
    <a:srgbClr val="F04C23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87093E-A8DD-449B-A650-58E3B0D970EB}" v="8" dt="2026-01-29T22:16:27.5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646"/>
  </p:normalViewPr>
  <p:slideViewPr>
    <p:cSldViewPr snapToGrid="0">
      <p:cViewPr varScale="1">
        <p:scale>
          <a:sx n="69" d="100"/>
          <a:sy n="69" d="100"/>
        </p:scale>
        <p:origin x="123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3.fntdata"/><Relationship Id="rId24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font" Target="fonts/font7.fntdata"/><Relationship Id="rId23" Type="http://schemas.microsoft.com/office/2016/11/relationships/changesInfo" Target="changesInfos/changesInfo1.xml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22" Type="http://schemas.openxmlformats.org/officeDocument/2006/relationships/tableStyles" Target="tableStyles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andra Katsikaronis" userId="dbddf097-a7de-4599-abd9-39b94b17111c" providerId="ADAL" clId="{F27A4484-A1C6-47E1-9AB7-01672727A6AD}"/>
    <pc:docChg chg="undo custSel modSld">
      <pc:chgData name="Cassandra Katsikaronis" userId="dbddf097-a7de-4599-abd9-39b94b17111c" providerId="ADAL" clId="{F27A4484-A1C6-47E1-9AB7-01672727A6AD}" dt="2026-01-29T22:24:39.057" v="54" actId="2711"/>
      <pc:docMkLst>
        <pc:docMk/>
      </pc:docMkLst>
      <pc:sldChg chg="modSp mod">
        <pc:chgData name="Cassandra Katsikaronis" userId="dbddf097-a7de-4599-abd9-39b94b17111c" providerId="ADAL" clId="{F27A4484-A1C6-47E1-9AB7-01672727A6AD}" dt="2026-01-29T22:11:36.214" v="50" actId="13244"/>
        <pc:sldMkLst>
          <pc:docMk/>
          <pc:sldMk cId="516285872" sldId="256"/>
        </pc:sldMkLst>
        <pc:spChg chg="ord">
          <ac:chgData name="Cassandra Katsikaronis" userId="dbddf097-a7de-4599-abd9-39b94b17111c" providerId="ADAL" clId="{F27A4484-A1C6-47E1-9AB7-01672727A6AD}" dt="2026-01-29T22:11:00.312" v="42" actId="13244"/>
          <ac:spMkLst>
            <pc:docMk/>
            <pc:sldMk cId="516285872" sldId="256"/>
            <ac:spMk id="9" creationId="{EFCCA978-7A76-9EFA-ADF0-1DCE7A0F6CB4}"/>
          </ac:spMkLst>
        </pc:spChg>
        <pc:spChg chg="mod">
          <ac:chgData name="Cassandra Katsikaronis" userId="dbddf097-a7de-4599-abd9-39b94b17111c" providerId="ADAL" clId="{F27A4484-A1C6-47E1-9AB7-01672727A6AD}" dt="2026-01-29T22:09:16.546" v="3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Cassandra Katsikaronis" userId="dbddf097-a7de-4599-abd9-39b94b17111c" providerId="ADAL" clId="{F27A4484-A1C6-47E1-9AB7-01672727A6AD}" dt="2026-01-29T22:09:20.245" v="5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Cassandra Katsikaronis" userId="dbddf097-a7de-4599-abd9-39b94b17111c" providerId="ADAL" clId="{F27A4484-A1C6-47E1-9AB7-01672727A6AD}" dt="2026-01-29T22:09:22.947" v="7" actId="962"/>
          <ac:spMkLst>
            <pc:docMk/>
            <pc:sldMk cId="516285872" sldId="256"/>
            <ac:spMk id="19" creationId="{C9822B18-5CFC-755F-7795-7E886F774CA9}"/>
          </ac:spMkLst>
        </pc:spChg>
        <pc:spChg chg="ord">
          <ac:chgData name="Cassandra Katsikaronis" userId="dbddf097-a7de-4599-abd9-39b94b17111c" providerId="ADAL" clId="{F27A4484-A1C6-47E1-9AB7-01672727A6AD}" dt="2026-01-29T22:10:46.077" v="40" actId="13244"/>
          <ac:spMkLst>
            <pc:docMk/>
            <pc:sldMk cId="516285872" sldId="256"/>
            <ac:spMk id="21" creationId="{DB42F69D-660C-0571-DC24-94A3CF80203D}"/>
          </ac:spMkLst>
        </pc:spChg>
        <pc:spChg chg="mod ord">
          <ac:chgData name="Cassandra Katsikaronis" userId="dbddf097-a7de-4599-abd9-39b94b17111c" providerId="ADAL" clId="{F27A4484-A1C6-47E1-9AB7-01672727A6AD}" dt="2026-01-29T22:10:48.731" v="41" actId="13244"/>
          <ac:spMkLst>
            <pc:docMk/>
            <pc:sldMk cId="516285872" sldId="256"/>
            <ac:spMk id="25" creationId="{75376F4C-D7D9-7639-69AF-EF18DF39ED21}"/>
          </ac:spMkLst>
        </pc:spChg>
        <pc:spChg chg="ord">
          <ac:chgData name="Cassandra Katsikaronis" userId="dbddf097-a7de-4599-abd9-39b94b17111c" providerId="ADAL" clId="{F27A4484-A1C6-47E1-9AB7-01672727A6AD}" dt="2026-01-29T22:10:27.948" v="38" actId="13244"/>
          <ac:spMkLst>
            <pc:docMk/>
            <pc:sldMk cId="516285872" sldId="256"/>
            <ac:spMk id="26" creationId="{BC4B5284-2D37-60B9-5859-AAC21B21A1DF}"/>
          </ac:spMkLst>
        </pc:spChg>
        <pc:spChg chg="mod ord">
          <ac:chgData name="Cassandra Katsikaronis" userId="dbddf097-a7de-4599-abd9-39b94b17111c" providerId="ADAL" clId="{F27A4484-A1C6-47E1-9AB7-01672727A6AD}" dt="2026-01-29T22:10:36.854" v="39" actId="13244"/>
          <ac:spMkLst>
            <pc:docMk/>
            <pc:sldMk cId="516285872" sldId="256"/>
            <ac:spMk id="28" creationId="{CA136428-351A-9F6C-039A-5B1DEFE2C21B}"/>
          </ac:spMkLst>
        </pc:spChg>
        <pc:spChg chg="ord">
          <ac:chgData name="Cassandra Katsikaronis" userId="dbddf097-a7de-4599-abd9-39b94b17111c" providerId="ADAL" clId="{F27A4484-A1C6-47E1-9AB7-01672727A6AD}" dt="2026-01-29T22:11:27.720" v="48" actId="13244"/>
          <ac:spMkLst>
            <pc:docMk/>
            <pc:sldMk cId="516285872" sldId="256"/>
            <ac:spMk id="29" creationId="{27668873-4853-29CF-90A6-CF4960D50024}"/>
          </ac:spMkLst>
        </pc:spChg>
        <pc:spChg chg="ord">
          <ac:chgData name="Cassandra Katsikaronis" userId="dbddf097-a7de-4599-abd9-39b94b17111c" providerId="ADAL" clId="{F27A4484-A1C6-47E1-9AB7-01672727A6AD}" dt="2026-01-29T22:11:31.775" v="49" actId="13244"/>
          <ac:spMkLst>
            <pc:docMk/>
            <pc:sldMk cId="516285872" sldId="256"/>
            <ac:spMk id="39" creationId="{A5637695-C0FD-B632-3D50-E5D0B1B53505}"/>
          </ac:spMkLst>
        </pc:spChg>
        <pc:spChg chg="ord">
          <ac:chgData name="Cassandra Katsikaronis" userId="dbddf097-a7de-4599-abd9-39b94b17111c" providerId="ADAL" clId="{F27A4484-A1C6-47E1-9AB7-01672727A6AD}" dt="2026-01-29T22:11:36.214" v="50" actId="13244"/>
          <ac:spMkLst>
            <pc:docMk/>
            <pc:sldMk cId="516285872" sldId="256"/>
            <ac:spMk id="42" creationId="{DAF1E879-91AF-08E8-E59D-7B7495D8C3E6}"/>
          </ac:spMkLst>
        </pc:spChg>
        <pc:graphicFrameChg chg="ord modGraphic">
          <ac:chgData name="Cassandra Katsikaronis" userId="dbddf097-a7de-4599-abd9-39b94b17111c" providerId="ADAL" clId="{F27A4484-A1C6-47E1-9AB7-01672727A6AD}" dt="2026-01-29T22:11:00.312" v="42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Cassandra Katsikaronis" userId="dbddf097-a7de-4599-abd9-39b94b17111c" providerId="ADAL" clId="{F27A4484-A1C6-47E1-9AB7-01672727A6AD}" dt="2026-01-29T22:09:09.939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Cassandra Katsikaronis" userId="dbddf097-a7de-4599-abd9-39b94b17111c" providerId="ADAL" clId="{F27A4484-A1C6-47E1-9AB7-01672727A6AD}" dt="2026-01-29T22:09:34.536" v="16" actId="962"/>
          <ac:picMkLst>
            <pc:docMk/>
            <pc:sldMk cId="516285872" sldId="256"/>
            <ac:picMk id="8" creationId="{5D556AF2-1771-A24A-A52D-AB99AACD6DCF}"/>
          </ac:picMkLst>
        </pc:picChg>
        <pc:picChg chg="mod ord">
          <ac:chgData name="Cassandra Katsikaronis" userId="dbddf097-a7de-4599-abd9-39b94b17111c" providerId="ADAL" clId="{F27A4484-A1C6-47E1-9AB7-01672727A6AD}" dt="2026-01-29T22:11:27.720" v="48" actId="13244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Cassandra Katsikaronis" userId="dbddf097-a7de-4599-abd9-39b94b17111c" providerId="ADAL" clId="{F27A4484-A1C6-47E1-9AB7-01672727A6AD}" dt="2026-01-29T22:09:31.800" v="12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Cassandra Katsikaronis" userId="dbddf097-a7de-4599-abd9-39b94b17111c" providerId="ADAL" clId="{F27A4484-A1C6-47E1-9AB7-01672727A6AD}" dt="2026-01-29T22:09:32.307" v="13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Cassandra Katsikaronis" userId="dbddf097-a7de-4599-abd9-39b94b17111c" providerId="ADAL" clId="{F27A4484-A1C6-47E1-9AB7-01672727A6AD}" dt="2026-01-29T22:09:32.896" v="14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Cassandra Katsikaronis" userId="dbddf097-a7de-4599-abd9-39b94b17111c" providerId="ADAL" clId="{F27A4484-A1C6-47E1-9AB7-01672727A6AD}" dt="2026-01-29T22:09:33.499" v="15" actId="962"/>
          <ac:picMkLst>
            <pc:docMk/>
            <pc:sldMk cId="516285872" sldId="256"/>
            <ac:picMk id="34" creationId="{40B7C732-9C54-B8F7-234E-F7EB7FF02817}"/>
          </ac:picMkLst>
        </pc:picChg>
        <pc:picChg chg="mod ord">
          <ac:chgData name="Cassandra Katsikaronis" userId="dbddf097-a7de-4599-abd9-39b94b17111c" providerId="ADAL" clId="{F27A4484-A1C6-47E1-9AB7-01672727A6AD}" dt="2026-01-29T22:11:31.775" v="49" actId="13244"/>
          <ac:picMkLst>
            <pc:docMk/>
            <pc:sldMk cId="516285872" sldId="256"/>
            <ac:picMk id="38" creationId="{8323AFFE-C0B3-BD0F-8D28-E2B01B26B196}"/>
          </ac:picMkLst>
        </pc:picChg>
        <pc:picChg chg="mod ord">
          <ac:chgData name="Cassandra Katsikaronis" userId="dbddf097-a7de-4599-abd9-39b94b17111c" providerId="ADAL" clId="{F27A4484-A1C6-47E1-9AB7-01672727A6AD}" dt="2026-01-29T22:11:36.214" v="50" actId="13244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Cassandra Katsikaronis" userId="dbddf097-a7de-4599-abd9-39b94b17111c" providerId="ADAL" clId="{F27A4484-A1C6-47E1-9AB7-01672727A6AD}" dt="2026-01-29T22:09:10.882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Cassandra Katsikaronis" userId="dbddf097-a7de-4599-abd9-39b94b17111c" providerId="ADAL" clId="{F27A4484-A1C6-47E1-9AB7-01672727A6AD}" dt="2026-01-29T22:09:35.175" v="17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Cassandra Katsikaronis" userId="dbddf097-a7de-4599-abd9-39b94b17111c" providerId="ADAL" clId="{F27A4484-A1C6-47E1-9AB7-01672727A6AD}" dt="2026-01-29T22:24:39.057" v="54" actId="2711"/>
        <pc:sldMkLst>
          <pc:docMk/>
          <pc:sldMk cId="3242740232" sldId="257"/>
        </pc:sldMkLst>
        <pc:spChg chg="mod">
          <ac:chgData name="Cassandra Katsikaronis" userId="dbddf097-a7de-4599-abd9-39b94b17111c" providerId="ADAL" clId="{F27A4484-A1C6-47E1-9AB7-01672727A6AD}" dt="2026-01-29T22:24:39.057" v="54" actId="2711"/>
          <ac:spMkLst>
            <pc:docMk/>
            <pc:sldMk cId="3242740232" sldId="257"/>
            <ac:spMk id="30" creationId="{55E9616C-EE6C-CEC2-2B50-F30E234AB039}"/>
          </ac:spMkLst>
        </pc:spChg>
        <pc:spChg chg="mod">
          <ac:chgData name="Cassandra Katsikaronis" userId="dbddf097-a7de-4599-abd9-39b94b17111c" providerId="ADAL" clId="{F27A4484-A1C6-47E1-9AB7-01672727A6AD}" dt="2026-01-29T22:09:45.317" v="26" actId="962"/>
          <ac:spMkLst>
            <pc:docMk/>
            <pc:sldMk cId="3242740232" sldId="257"/>
            <ac:spMk id="35" creationId="{D3D1F300-B946-BDB9-0F90-5E98257F1882}"/>
          </ac:spMkLst>
        </pc:spChg>
        <pc:spChg chg="mod">
          <ac:chgData name="Cassandra Katsikaronis" userId="dbddf097-a7de-4599-abd9-39b94b17111c" providerId="ADAL" clId="{F27A4484-A1C6-47E1-9AB7-01672727A6AD}" dt="2026-01-29T22:24:28.180" v="53" actId="2711"/>
          <ac:spMkLst>
            <pc:docMk/>
            <pc:sldMk cId="3242740232" sldId="257"/>
            <ac:spMk id="37" creationId="{6958442D-1448-BE96-F619-97141E7EA379}"/>
          </ac:spMkLst>
        </pc:spChg>
        <pc:spChg chg="mod ord">
          <ac:chgData name="Cassandra Katsikaronis" userId="dbddf097-a7de-4599-abd9-39b94b17111c" providerId="ADAL" clId="{F27A4484-A1C6-47E1-9AB7-01672727A6AD}" dt="2026-01-29T22:11:56.482" v="51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Cassandra Katsikaronis" userId="dbddf097-a7de-4599-abd9-39b94b17111c" providerId="ADAL" clId="{F27A4484-A1C6-47E1-9AB7-01672727A6AD}" dt="2026-01-29T22:09:40.642" v="21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Cassandra Katsikaronis" userId="dbddf097-a7de-4599-abd9-39b94b17111c" providerId="ADAL" clId="{F27A4484-A1C6-47E1-9AB7-01672727A6AD}" dt="2026-01-29T22:09:41.347" v="22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Cassandra Katsikaronis" userId="dbddf097-a7de-4599-abd9-39b94b17111c" providerId="ADAL" clId="{F27A4484-A1C6-47E1-9AB7-01672727A6AD}" dt="2026-01-29T22:09:43.277" v="24" actId="962"/>
          <ac:picMkLst>
            <pc:docMk/>
            <pc:sldMk cId="3242740232" sldId="257"/>
            <ac:picMk id="7" creationId="{F35C6FBD-371D-0F33-87F8-FB1C567EB109}"/>
          </ac:picMkLst>
        </pc:picChg>
        <pc:picChg chg="mod">
          <ac:chgData name="Cassandra Katsikaronis" userId="dbddf097-a7de-4599-abd9-39b94b17111c" providerId="ADAL" clId="{F27A4484-A1C6-47E1-9AB7-01672727A6AD}" dt="2026-01-29T22:09:43.912" v="25" actId="962"/>
          <ac:picMkLst>
            <pc:docMk/>
            <pc:sldMk cId="3242740232" sldId="257"/>
            <ac:picMk id="20" creationId="{D3AEABA2-F8B2-B3D9-E676-CF9A25E0CD8D}"/>
          </ac:picMkLst>
        </pc:picChg>
        <pc:picChg chg="mod">
          <ac:chgData name="Cassandra Katsikaronis" userId="dbddf097-a7de-4599-abd9-39b94b17111c" providerId="ADAL" clId="{F27A4484-A1C6-47E1-9AB7-01672727A6AD}" dt="2026-01-29T22:09:45.970" v="27" actId="962"/>
          <ac:picMkLst>
            <pc:docMk/>
            <pc:sldMk cId="3242740232" sldId="257"/>
            <ac:picMk id="36" creationId="{95B22C39-4D7A-3340-807E-5E5455DFBCD6}"/>
          </ac:picMkLst>
        </pc:picChg>
        <pc:picChg chg="mod">
          <ac:chgData name="Cassandra Katsikaronis" userId="dbddf097-a7de-4599-abd9-39b94b17111c" providerId="ADAL" clId="{F27A4484-A1C6-47E1-9AB7-01672727A6AD}" dt="2026-01-29T22:09:46.590" v="28" actId="962"/>
          <ac:picMkLst>
            <pc:docMk/>
            <pc:sldMk cId="3242740232" sldId="257"/>
            <ac:picMk id="45" creationId="{8B0AA7B5-DF48-3271-D277-BD8D96731EB0}"/>
          </ac:picMkLst>
        </pc:picChg>
        <pc:picChg chg="mod">
          <ac:chgData name="Cassandra Katsikaronis" userId="dbddf097-a7de-4599-abd9-39b94b17111c" providerId="ADAL" clId="{F27A4484-A1C6-47E1-9AB7-01672727A6AD}" dt="2026-01-29T22:09:47.130" v="29" actId="962"/>
          <ac:picMkLst>
            <pc:docMk/>
            <pc:sldMk cId="3242740232" sldId="257"/>
            <ac:picMk id="46" creationId="{0C3DD216-BA99-57DD-72BA-76644811231F}"/>
          </ac:picMkLst>
        </pc:picChg>
        <pc:picChg chg="mod ord">
          <ac:chgData name="Cassandra Katsikaronis" userId="dbddf097-a7de-4599-abd9-39b94b17111c" providerId="ADAL" clId="{F27A4484-A1C6-47E1-9AB7-01672727A6AD}" dt="2026-01-29T22:12:11.139" v="52" actId="13244"/>
          <ac:picMkLst>
            <pc:docMk/>
            <pc:sldMk cId="3242740232" sldId="257"/>
            <ac:picMk id="47" creationId="{CD1C2839-2C35-B979-E468-1735586FB93B}"/>
          </ac:picMkLst>
        </pc:picChg>
        <pc:picChg chg="mod">
          <ac:chgData name="Cassandra Katsikaronis" userId="dbddf097-a7de-4599-abd9-39b94b17111c" providerId="ADAL" clId="{F27A4484-A1C6-47E1-9AB7-01672727A6AD}" dt="2026-01-29T22:09:58.407" v="33" actId="962"/>
          <ac:picMkLst>
            <pc:docMk/>
            <pc:sldMk cId="3242740232" sldId="257"/>
            <ac:picMk id="49" creationId="{1209E285-9471-93AB-10A7-6EFAC358FB15}"/>
          </ac:picMkLst>
        </pc:picChg>
        <pc:picChg chg="mod">
          <ac:chgData name="Cassandra Katsikaronis" userId="dbddf097-a7de-4599-abd9-39b94b17111c" providerId="ADAL" clId="{F27A4484-A1C6-47E1-9AB7-01672727A6AD}" dt="2026-01-29T22:10:01.988" v="35" actId="962"/>
          <ac:picMkLst>
            <pc:docMk/>
            <pc:sldMk cId="3242740232" sldId="257"/>
            <ac:picMk id="50" creationId="{B1085D2B-19CF-5E1C-4522-9A2E705F37A5}"/>
          </ac:picMkLst>
        </pc:picChg>
        <pc:cxnChg chg="mod">
          <ac:chgData name="Cassandra Katsikaronis" userId="dbddf097-a7de-4599-abd9-39b94b17111c" providerId="ADAL" clId="{F27A4484-A1C6-47E1-9AB7-01672727A6AD}" dt="2026-01-29T22:09:42.238" v="23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google.com/maps?hl=en&amp;sjid=5296601549805414454-NC#topic=3092425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support.apple.com/en-au/guide/iphone/welcome/ios" TargetMode="External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2.png"/><Relationship Id="rId5" Type="http://schemas.openxmlformats.org/officeDocument/2006/relationships/image" Target="../media/image9.png"/><Relationship Id="rId10" Type="http://schemas.openxmlformats.org/officeDocument/2006/relationships/image" Target="../media/image11.png"/><Relationship Id="rId4" Type="http://schemas.openxmlformats.org/officeDocument/2006/relationships/image" Target="../media/image8.png"/><Relationship Id="rId9" Type="http://schemas.openxmlformats.org/officeDocument/2006/relationships/hyperlink" Target="https://beconnected.esafety.gov.au/topic-library/useful-app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1323439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Tech Savvy Seniors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Module 8: Use your device for everyday </a:t>
            </a:r>
            <a:b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tasks and entertainment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017" y="2021910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I can: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Download, open and close apps.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Use a navigation app to find a location and get directions.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Set an alarm, timer, reminder or calendar event.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Use a calculator, write a note and check the weather.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Try a video, music, podcast or game app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15808" y="3824063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Key takeaways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My key insights from today are:</a:t>
            </a:r>
          </a:p>
        </p:txBody>
      </p:sp>
      <p:sp>
        <p:nvSpPr>
          <p:cNvPr id="28" name="Rounded Rectangle 27" descr="textbox">
            <a:extLst>
              <a:ext uri="{FF2B5EF4-FFF2-40B4-BE49-F238E27FC236}">
                <a16:creationId xmlns:a16="http://schemas.microsoft.com/office/drawing/2014/main" id="{CA136428-351A-9F6C-039A-5B1DEFE2C21B}"/>
              </a:ext>
            </a:extLst>
          </p:cNvPr>
          <p:cNvSpPr/>
          <p:nvPr/>
        </p:nvSpPr>
        <p:spPr>
          <a:xfrm>
            <a:off x="1165031" y="4514804"/>
            <a:ext cx="3663630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793478" y="3824063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Support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 can get support from:</a:t>
            </a:r>
          </a:p>
        </p:txBody>
      </p:sp>
      <p:sp>
        <p:nvSpPr>
          <p:cNvPr id="25" name="Rounded Rectangle 24" descr="textbox">
            <a:extLst>
              <a:ext uri="{FF2B5EF4-FFF2-40B4-BE49-F238E27FC236}">
                <a16:creationId xmlns:a16="http://schemas.microsoft.com/office/drawing/2014/main" id="{75376F4C-D7D9-7639-69AF-EF18DF39ED21}"/>
              </a:ext>
            </a:extLst>
          </p:cNvPr>
          <p:cNvSpPr/>
          <p:nvPr/>
        </p:nvSpPr>
        <p:spPr>
          <a:xfrm>
            <a:off x="5842701" y="4514804"/>
            <a:ext cx="2369854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73658" y="6331717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My action plan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In the next week, I will:</a:t>
            </a:r>
          </a:p>
        </p:txBody>
      </p:sp>
      <p:sp>
        <p:nvSpPr>
          <p:cNvPr id="15" name="Rounded Rectangle 14" descr="textbox">
            <a:extLst>
              <a:ext uri="{FF2B5EF4-FFF2-40B4-BE49-F238E27FC236}">
                <a16:creationId xmlns:a16="http://schemas.microsoft.com/office/drawing/2014/main" id="{D9F1F963-FDA6-C9B7-37DC-5F9F1FAA0074}"/>
              </a:ext>
            </a:extLst>
          </p:cNvPr>
          <p:cNvSpPr/>
          <p:nvPr/>
        </p:nvSpPr>
        <p:spPr>
          <a:xfrm>
            <a:off x="11700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7091" y="7098709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006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7" name="Rounded Rectangle 16" descr="textbox">
            <a:extLst>
              <a:ext uri="{FF2B5EF4-FFF2-40B4-BE49-F238E27FC236}">
                <a16:creationId xmlns:a16="http://schemas.microsoft.com/office/drawing/2014/main" id="{388DBB9D-91A2-3502-8D20-32F463636798}"/>
              </a:ext>
            </a:extLst>
          </p:cNvPr>
          <p:cNvSpPr/>
          <p:nvPr/>
        </p:nvSpPr>
        <p:spPr>
          <a:xfrm>
            <a:off x="36211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57775" y="7098709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51296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9" name="Rounded Rectangle 18" descr="textbox">
            <a:extLst>
              <a:ext uri="{FF2B5EF4-FFF2-40B4-BE49-F238E27FC236}">
                <a16:creationId xmlns:a16="http://schemas.microsoft.com/office/drawing/2014/main" id="{C9822B18-5CFC-755F-7795-7E886F774CA9}"/>
              </a:ext>
            </a:extLst>
          </p:cNvPr>
          <p:cNvSpPr/>
          <p:nvPr/>
        </p:nvSpPr>
        <p:spPr>
          <a:xfrm>
            <a:off x="60722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9291" y="7098709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028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My notes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826014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3865" y="1983610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302" y="6269849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13732" y="3863027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1092" y="3829004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1" y="402875"/>
            <a:ext cx="12962365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Tech Savvy Seniors 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Module 8: Use your device for everyday tasks and entertainment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1" y="1553163"/>
            <a:ext cx="3213779" cy="7802136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What are apps?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Apps are small programs on your phone or tablet that help you do things, like checking the weather or playing music.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Some apps come already installed. Others can be downloaded from the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App Store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(Apple) or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Play Store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(Android). They can be free or paid.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Helpful everyday tools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Most devices come with these built-in apps.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Clock App: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You can use the Clock app to: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Set an alarm.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Use a timer to count down (great for baking).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Track time with the stopwatch.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Check the time in different countries using the world clock.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Calendar &amp; Reminders: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You can stay organised by: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Adding events to the Calendar app.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Creating tasks in the Reminders/Tasks app.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Weather App: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Check today’s temperature, weekly forecast or see the weather in other cities.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Calculator App: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Do sums or convert currencies and units.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Notes or Google Keep App: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Write to-do lists, keep reminders or save thoughts. You can also add photos, audio recordings, and web links. Some apps let you organise notes into folders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 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368844" y="1568552"/>
            <a:ext cx="3853532" cy="802527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Using maps for directions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Navigation apps like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Google Maps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let you:</a:t>
            </a: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Search for an address, place or business.</a:t>
            </a: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View details: opening hours, reviews, phone number, website.</a:t>
            </a: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Get directions by walking, public transport or car.</a:t>
            </a:r>
          </a:p>
          <a:p>
            <a:pPr marL="226800" lvl="1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Save favourite places to a list or share a location with someone.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Entertainment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Your device is also a great way to relax, laugh or learn something new.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Video, Music and Podcasts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You can enjoy a wide range of entertainment using apps like: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YouTube – Watch how-to videos, music clips, or old interviews.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ABC Listen – Tune into podcasts and live radio.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Spotify – Listen to music or podcasts (ads included in free version).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Some apps offer both free versions (with ads) and paid versions (ad-free with extra features).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0"/>
                <a:ea typeface="Telstra Text" panose="020B0504040000000004" pitchFamily="34" charset="0"/>
              </a:rPr>
              <a:t>Games: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Play games to relax or challenge your brain. Popular games include Solitaire, </a:t>
            </a:r>
            <a:r>
              <a:rPr lang="en-AU" sz="1200" dirty="0" err="1">
                <a:latin typeface="Telstra Text" panose="020B0504040000000004" pitchFamily="34" charset="0"/>
                <a:ea typeface="Telstra Text" panose="020B0504040000000004" pitchFamily="34" charset="0"/>
              </a:rPr>
              <a:t>Wordscapes</a:t>
            </a: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, Mahjong and Sudoku.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You can also play games with friends or family using apps like: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Words With Friends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UNO!™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Draw Something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 err="1">
                <a:latin typeface="Telstra Text" panose="020B0504040000000004" pitchFamily="34" charset="0"/>
                <a:ea typeface="Telstra Text" panose="020B0504040000000004" pitchFamily="34" charset="0"/>
              </a:rPr>
              <a:t>Chess.com</a:t>
            </a:r>
            <a:endParaRPr lang="en-AU" sz="1200" dirty="0">
              <a:latin typeface="Telstra Text" panose="020B0504040000000004" pitchFamily="34" charset="0"/>
              <a:ea typeface="Telstra Text" panose="020B0504040000000004" pitchFamily="34" charset="0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0"/>
                <a:ea typeface="Telstra Text" panose="020B0504040000000004" pitchFamily="34" charset="0"/>
              </a:rPr>
              <a:t>To play together, both people need the app and may need to sign up.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F35C6FBD-371D-0F33-87F8-FB1C567EB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376" y="1480322"/>
            <a:ext cx="698500" cy="6731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3AEABA2-F8B2-B3D9-E676-CF9A25E0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8082" y="3583544"/>
            <a:ext cx="698500" cy="673100"/>
          </a:xfrm>
          <a:prstGeom prst="rect">
            <a:avLst/>
          </a:prstGeom>
        </p:spPr>
      </p:pic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D3D1F300-B946-BDB9-0F90-5E98257F1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94512" y="1304944"/>
            <a:ext cx="2701551" cy="5521158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95B22C39-4D7A-3340-807E-5E5455DFB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79447" y="1571646"/>
            <a:ext cx="698500" cy="673100"/>
          </a:xfrm>
          <a:prstGeom prst="rect">
            <a:avLst/>
          </a:prstGeom>
        </p:spPr>
      </p:pic>
      <p:sp>
        <p:nvSpPr>
          <p:cNvPr id="38" name="Subtitle 2">
            <a:extLst>
              <a:ext uri="{FF2B5EF4-FFF2-40B4-BE49-F238E27FC236}">
                <a16:creationId xmlns:a16="http://schemas.microsoft.com/office/drawing/2014/main" id="{14D61D54-7065-66A6-9541-40D51D434FE6}"/>
              </a:ext>
            </a:extLst>
          </p:cNvPr>
          <p:cNvSpPr txBox="1">
            <a:spLocks/>
          </p:cNvSpPr>
          <p:nvPr/>
        </p:nvSpPr>
        <p:spPr>
          <a:xfrm>
            <a:off x="9889708" y="1481490"/>
            <a:ext cx="2470474" cy="130805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User guide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Scan the QR codes (with your camera) or select the links.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8B0AA7B5-DF48-3271-D277-BD8D96731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376" y="3152368"/>
            <a:ext cx="698500" cy="67310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0C3DD216-BA99-57DD-72BA-766448112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8082" y="1441235"/>
            <a:ext cx="698500" cy="673100"/>
          </a:xfrm>
          <a:prstGeom prst="rect">
            <a:avLst/>
          </a:prstGeom>
        </p:spPr>
      </p:pic>
      <p:sp>
        <p:nvSpPr>
          <p:cNvPr id="48" name="Subtitle 2">
            <a:extLst>
              <a:ext uri="{FF2B5EF4-FFF2-40B4-BE49-F238E27FC236}">
                <a16:creationId xmlns:a16="http://schemas.microsoft.com/office/drawing/2014/main" id="{73D7FC72-8C3F-7E82-87FD-960D9E6B29F4}"/>
              </a:ext>
            </a:extLst>
          </p:cNvPr>
          <p:cNvSpPr txBox="1">
            <a:spLocks/>
          </p:cNvSpPr>
          <p:nvPr/>
        </p:nvSpPr>
        <p:spPr>
          <a:xfrm>
            <a:off x="9889708" y="2426086"/>
            <a:ext cx="1382571" cy="4031873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iPhone apps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Tap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Table of Contents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&gt;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Apps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to learn about iPhone inbuilt apps.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Google Maps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BeConnected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Useful apps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Learn more about apps.</a:t>
            </a:r>
          </a:p>
        </p:txBody>
      </p:sp>
      <p:pic>
        <p:nvPicPr>
          <p:cNvPr id="47" name="Picture 46" descr="QR Code">
            <a:extLst>
              <a:ext uri="{FF2B5EF4-FFF2-40B4-BE49-F238E27FC236}">
                <a16:creationId xmlns:a16="http://schemas.microsoft.com/office/drawing/2014/main" id="{CD1C2839-2C35-B979-E468-1735586FB93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231146" y="2426086"/>
            <a:ext cx="1080000" cy="1080000"/>
          </a:xfrm>
          <a:prstGeom prst="rect">
            <a:avLst/>
          </a:prstGeom>
        </p:spPr>
      </p:pic>
      <p:pic>
        <p:nvPicPr>
          <p:cNvPr id="49" name="Picture 48" descr="QR Code">
            <a:extLst>
              <a:ext uri="{FF2B5EF4-FFF2-40B4-BE49-F238E27FC236}">
                <a16:creationId xmlns:a16="http://schemas.microsoft.com/office/drawing/2014/main" id="{1209E285-9471-93AB-10A7-6EFAC358FB1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231146" y="3943667"/>
            <a:ext cx="1080000" cy="1080000"/>
          </a:xfrm>
          <a:prstGeom prst="rect">
            <a:avLst/>
          </a:prstGeom>
        </p:spPr>
      </p:pic>
      <p:pic>
        <p:nvPicPr>
          <p:cNvPr id="50" name="Picture 49" descr="QR Code">
            <a:extLst>
              <a:ext uri="{FF2B5EF4-FFF2-40B4-BE49-F238E27FC236}">
                <a16:creationId xmlns:a16="http://schemas.microsoft.com/office/drawing/2014/main" id="{B1085D2B-19CF-5E1C-4522-9A2E705F37A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231146" y="5343662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9c7b2f30-2231-41e0-b86a-1257079ed7b5">
      <Terms xmlns="http://schemas.microsoft.com/office/infopath/2007/PartnerControls"/>
    </lcf76f155ced4ddcb4097134ff3c332f>
    <SharedWithUsers xmlns="f6156fdc-1b67-4e65-a7eb-2d097edf2cd6">
      <UserInfo>
        <DisplayName/>
        <AccountId xsi:nil="true"/>
        <AccountType/>
      </UserInfo>
    </SharedWithUsers>
    <Sentforapproval xmlns="9c7b2f30-2231-41e0-b86a-1257079ed7b5" xsi:nil="true"/>
    <Published xmlns="9c7b2f30-2231-41e0-b86a-1257079ed7b5" xsi:nil="true"/>
    <ReadOnly xmlns="9c7b2f30-2231-41e0-b86a-1257079ed7b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4692F43398F0468630CE82EDAFC73B" ma:contentTypeVersion="23" ma:contentTypeDescription="Create a new document." ma:contentTypeScope="" ma:versionID="c1416ea43420fc485d6da00cd68c69f1">
  <xsd:schema xmlns:xsd="http://www.w3.org/2001/XMLSchema" xmlns:xs="http://www.w3.org/2001/XMLSchema" xmlns:p="http://schemas.microsoft.com/office/2006/metadata/properties" xmlns:ns2="9c7b2f30-2231-41e0-b86a-1257079ed7b5" xmlns:ns3="f6156fdc-1b67-4e65-a7eb-2d097edf2cd6" xmlns:ns4="c7b56d83-7d92-4d5e-8552-dd44030ff6cf" targetNamespace="http://schemas.microsoft.com/office/2006/metadata/properties" ma:root="true" ma:fieldsID="ea34d2438f142ed68a065efc387de8e6" ns2:_="" ns3:_="" ns4:_="">
    <xsd:import namespace="9c7b2f30-2231-41e0-b86a-1257079ed7b5"/>
    <xsd:import namespace="f6156fdc-1b67-4e65-a7eb-2d097edf2cd6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ReadOnly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Published" minOccurs="0"/>
                <xsd:element ref="ns2:Sentforapproval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b2f30-2231-41e0-b86a-1257079ed7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ReadOnly" ma:index="18" nillable="true" ma:displayName="Read Only" ma:description="Indicates which files should not be saved over after using" ma:format="Dropdown" ma:internalName="ReadOnly">
      <xsd:simpleType>
        <xsd:restriction base="dms:Text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Published" ma:index="22" nillable="true" ma:displayName="Published" ma:format="Dropdown" ma:internalName="Published">
      <xsd:simpleType>
        <xsd:restriction base="dms:Text">
          <xsd:maxLength value="255"/>
        </xsd:restriction>
      </xsd:simpleType>
    </xsd:element>
    <xsd:element name="Sentforapproval" ma:index="23" nillable="true" ma:displayName="Sent for approval" ma:format="Dropdown" ma:internalName="Sentforapproval">
      <xsd:simpleType>
        <xsd:restriction base="dms:Text">
          <xsd:maxLength value="255"/>
        </xsd:restriction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56fdc-1b67-4e65-a7eb-2d097edf2cd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b3e5622f-eac6-4e88-b4f2-2393c1bd5bd4}" ma:internalName="TaxCatchAll" ma:showField="CatchAllData" ma:web="f6156fdc-1b67-4e65-a7eb-2d097edf2c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BDB436-53EB-425E-A8EC-3F5275692B76}">
  <ds:schemaRefs>
    <ds:schemaRef ds:uri="http://schemas.openxmlformats.org/package/2006/metadata/core-properties"/>
    <ds:schemaRef ds:uri="http://purl.org/dc/elements/1.1/"/>
    <ds:schemaRef ds:uri="c7b56d83-7d92-4d5e-8552-dd44030ff6cf"/>
    <ds:schemaRef ds:uri="http://www.w3.org/XML/1998/namespace"/>
    <ds:schemaRef ds:uri="http://schemas.microsoft.com/office/2006/documentManagement/types"/>
    <ds:schemaRef ds:uri="http://purl.org/dc/dcmitype/"/>
    <ds:schemaRef ds:uri="f6374f94-ea7c-428a-97f4-b9a8f1ddd6c6"/>
    <ds:schemaRef ds:uri="http://schemas.microsoft.com/office/2006/metadata/properties"/>
    <ds:schemaRef ds:uri="http://schemas.microsoft.com/office/infopath/2007/PartnerControls"/>
    <ds:schemaRef ds:uri="2a7a03ce-2042-4c5f-90e9-1f29c56988a9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CB661ED-C209-4D6E-89A2-EDF7CD2B1C50}"/>
</file>

<file path=customXml/itemProps4.xml><?xml version="1.0" encoding="utf-8"?>
<ds:datastoreItem xmlns:ds="http://schemas.openxmlformats.org/officeDocument/2006/customXml" ds:itemID="{2566D600-EC95-46E6-A3F0-A46866F1F76C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260a72d4-184a-48c0-bf8b-73e9e9f3b1b0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11382</TotalTime>
  <Words>573</Words>
  <Application>Microsoft Office PowerPoint</Application>
  <PresentationFormat>A3 Paper (297x420 mm)</PresentationFormat>
  <Paragraphs>76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Aptos</vt:lpstr>
      <vt:lpstr>Wingdings</vt:lpstr>
      <vt:lpstr>Telstra Display</vt:lpstr>
      <vt:lpstr>Telstra Text</vt:lpstr>
      <vt:lpstr>Telstra Text Light</vt:lpstr>
      <vt:lpstr>Aptos Display</vt:lpstr>
      <vt:lpstr>Courier New</vt:lpstr>
      <vt:lpstr>Office Theme</vt:lpstr>
      <vt:lpstr>Tech Savvy Seniors Module 8: Use your device for everyday  tasks and entertainment</vt:lpstr>
      <vt:lpstr>Tech Savvy Seniors  Module 8: Use your device for everyday tasks and entertainment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Module 8: Use your device to everyday tasks and entertainment</dc:title>
  <dc:creator>Telstra Limited and NSW Government</dc:creator>
  <cp:keywords>telstra, nsw, government, tech, savvy, seniors, module, 8, device, everyday, tasks, entertainment, takeaways, support, plan</cp:keywords>
  <cp:lastModifiedBy>Cassandra Katsikaronis</cp:lastModifiedBy>
  <cp:revision>3</cp:revision>
  <dcterms:created xsi:type="dcterms:W3CDTF">2025-08-08T06:40:30Z</dcterms:created>
  <dcterms:modified xsi:type="dcterms:W3CDTF">2026-01-29T22:24:45Z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0x0101004F4692F43398F0468630CE82EDAFC73B</vt:lpwstr>
  </property>
  <property fmtid="{D5CDD505-2E9C-101B-9397-08002B2CF9AE}" pid="3" name="MediaServiceImageTags">
    <vt:lpwstr/>
  </property>
  <property fmtid="{D5CDD505-2E9C-101B-9397-08002B2CF9AE}" pid="4" name="Order">
    <vt:r8>16925900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dlc_DocIdItemGuid">
    <vt:lpwstr>9cea87b0-23c1-430c-a25c-1bfabffc8b90</vt:lpwstr>
  </property>
</Properties>
</file>