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2"/>
  </p:notesMasterIdLst>
  <p:sldIdLst>
    <p:sldId id="257" r:id="rId5"/>
    <p:sldId id="280" r:id="rId6"/>
    <p:sldId id="258" r:id="rId7"/>
    <p:sldId id="291" r:id="rId8"/>
    <p:sldId id="263" r:id="rId9"/>
    <p:sldId id="281" r:id="rId10"/>
    <p:sldId id="307" r:id="rId11"/>
    <p:sldId id="308" r:id="rId12"/>
    <p:sldId id="321" r:id="rId13"/>
    <p:sldId id="319" r:id="rId14"/>
    <p:sldId id="320" r:id="rId15"/>
    <p:sldId id="322" r:id="rId16"/>
    <p:sldId id="275" r:id="rId17"/>
    <p:sldId id="317" r:id="rId18"/>
    <p:sldId id="277" r:id="rId19"/>
    <p:sldId id="278" r:id="rId20"/>
    <p:sldId id="259" r:id="rId21"/>
  </p:sldIdLst>
  <p:sldSz cx="12192000" cy="6858000"/>
  <p:notesSz cx="6858000" cy="9144000"/>
  <p:embeddedFontLst>
    <p:embeddedFont>
      <p:font typeface="Telstra Display" panose="020B0604020202020204" charset="0"/>
      <p:regular r:id="rId23"/>
      <p:bold r:id="rId24"/>
      <p:italic r:id="rId25"/>
      <p:boldItalic r:id="rId26"/>
    </p:embeddedFont>
    <p:embeddedFont>
      <p:font typeface="Telstra Text" panose="020B0504040000000004" pitchFamily="3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3FF5D29-3836-A58A-4060-50F3A802FF91}" name="Nicola Curnow" initials="NC" userId="S::Nicola.Curnow@team.telstra.com::a08f99b9-6a4e-4ea7-9593-90ccbdf469cf" providerId="AD"/>
  <p188:author id="{CF8618FC-76C3-50A9-7115-220B3F543CA1}" name="Megan McKenzie" initials="MM" userId="S::megan.mckenzie@team.telstra.com::cf0e1775-d6da-40ed-9009-8f56103fe91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ECEA"/>
    <a:srgbClr val="FFAF00"/>
    <a:srgbClr val="FCD2BF"/>
    <a:srgbClr val="F9F4E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695039-DFC0-4E31-961C-BC21E1A37B67}" v="3" dt="2026-03-08T23:55:34.4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521"/>
  </p:normalViewPr>
  <p:slideViewPr>
    <p:cSldViewPr snapToGrid="0">
      <p:cViewPr varScale="1">
        <p:scale>
          <a:sx n="86" d="100"/>
          <a:sy n="86" d="100"/>
        </p:scale>
        <p:origin x="96" y="49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theme" Target="theme/theme1.xml"/><Relationship Id="rId38" Type="http://schemas.openxmlformats.org/officeDocument/2006/relationships/customXml" Target="../customXml/item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am Greenaway" userId="c706b77f-c5cf-4f95-aa99-ddd5c18db2ba" providerId="ADAL" clId="{CD29965E-20E4-4A5E-829B-8DEE0A5499D5}"/>
    <pc:docChg chg="modSld">
      <pc:chgData name="Liam Greenaway" userId="c706b77f-c5cf-4f95-aa99-ddd5c18db2ba" providerId="ADAL" clId="{CD29965E-20E4-4A5E-829B-8DEE0A5499D5}" dt="2026-03-08T23:57:23.588" v="11"/>
      <pc:docMkLst>
        <pc:docMk/>
      </pc:docMkLst>
      <pc:sldChg chg="modSp mod">
        <pc:chgData name="Liam Greenaway" userId="c706b77f-c5cf-4f95-aa99-ddd5c18db2ba" providerId="ADAL" clId="{CD29965E-20E4-4A5E-829B-8DEE0A5499D5}" dt="2026-03-08T23:55:56.497" v="2"/>
        <pc:sldMkLst>
          <pc:docMk/>
          <pc:sldMk cId="685712225" sldId="257"/>
        </pc:sldMkLst>
        <pc:spChg chg="ord">
          <ac:chgData name="Liam Greenaway" userId="c706b77f-c5cf-4f95-aa99-ddd5c18db2ba" providerId="ADAL" clId="{CD29965E-20E4-4A5E-829B-8DEE0A5499D5}" dt="2026-03-08T23:55:54.519" v="1"/>
          <ac:spMkLst>
            <pc:docMk/>
            <pc:sldMk cId="685712225" sldId="257"/>
            <ac:spMk id="3" creationId="{6BAC4BED-CC76-72CE-D98C-EBBC6F5502D5}"/>
          </ac:spMkLst>
        </pc:spChg>
        <pc:spChg chg="ord">
          <ac:chgData name="Liam Greenaway" userId="c706b77f-c5cf-4f95-aa99-ddd5c18db2ba" providerId="ADAL" clId="{CD29965E-20E4-4A5E-829B-8DEE0A5499D5}" dt="2026-03-08T23:55:56.497" v="2"/>
          <ac:spMkLst>
            <pc:docMk/>
            <pc:sldMk cId="685712225" sldId="257"/>
            <ac:spMk id="4" creationId="{77004E26-8DF4-D357-9BBC-6588B3567A47}"/>
          </ac:spMkLst>
        </pc:spChg>
      </pc:sldChg>
      <pc:sldChg chg="modSp mod">
        <pc:chgData name="Liam Greenaway" userId="c706b77f-c5cf-4f95-aa99-ddd5c18db2ba" providerId="ADAL" clId="{CD29965E-20E4-4A5E-829B-8DEE0A5499D5}" dt="2026-03-08T23:56:12.837" v="5"/>
        <pc:sldMkLst>
          <pc:docMk/>
          <pc:sldMk cId="2449013427" sldId="258"/>
        </pc:sldMkLst>
        <pc:spChg chg="ord">
          <ac:chgData name="Liam Greenaway" userId="c706b77f-c5cf-4f95-aa99-ddd5c18db2ba" providerId="ADAL" clId="{CD29965E-20E4-4A5E-829B-8DEE0A5499D5}" dt="2026-03-08T23:56:12.837" v="5"/>
          <ac:spMkLst>
            <pc:docMk/>
            <pc:sldMk cId="2449013427" sldId="258"/>
            <ac:spMk id="6" creationId="{A1237E3F-1FA0-821D-BEDD-F0820CCD07D7}"/>
          </ac:spMkLst>
        </pc:spChg>
        <pc:spChg chg="ord">
          <ac:chgData name="Liam Greenaway" userId="c706b77f-c5cf-4f95-aa99-ddd5c18db2ba" providerId="ADAL" clId="{CD29965E-20E4-4A5E-829B-8DEE0A5499D5}" dt="2026-03-08T23:56:08.584" v="3"/>
          <ac:spMkLst>
            <pc:docMk/>
            <pc:sldMk cId="2449013427" sldId="258"/>
            <ac:spMk id="14" creationId="{15C25CC7-F768-C9A5-33F3-78BEF3AD6B86}"/>
          </ac:spMkLst>
        </pc:spChg>
      </pc:sldChg>
      <pc:sldChg chg="modSp mod">
        <pc:chgData name="Liam Greenaway" userId="c706b77f-c5cf-4f95-aa99-ddd5c18db2ba" providerId="ADAL" clId="{CD29965E-20E4-4A5E-829B-8DEE0A5499D5}" dt="2026-03-08T23:57:23.588" v="11"/>
        <pc:sldMkLst>
          <pc:docMk/>
          <pc:sldMk cId="2923799208" sldId="259"/>
        </pc:sldMkLst>
        <pc:spChg chg="ord">
          <ac:chgData name="Liam Greenaway" userId="c706b77f-c5cf-4f95-aa99-ddd5c18db2ba" providerId="ADAL" clId="{CD29965E-20E4-4A5E-829B-8DEE0A5499D5}" dt="2026-03-08T23:57:23.588" v="11"/>
          <ac:spMkLst>
            <pc:docMk/>
            <pc:sldMk cId="2923799208" sldId="259"/>
            <ac:spMk id="10" creationId="{98416D0F-45E3-1713-0D26-49F5F30172C4}"/>
          </ac:spMkLst>
        </pc:spChg>
      </pc:sldChg>
      <pc:sldChg chg="modSp mod">
        <pc:chgData name="Liam Greenaway" userId="c706b77f-c5cf-4f95-aa99-ddd5c18db2ba" providerId="ADAL" clId="{CD29965E-20E4-4A5E-829B-8DEE0A5499D5}" dt="2026-03-08T23:55:41.682" v="0" actId="962"/>
        <pc:sldMkLst>
          <pc:docMk/>
          <pc:sldMk cId="3331918497" sldId="280"/>
        </pc:sldMkLst>
        <pc:picChg chg="mod">
          <ac:chgData name="Liam Greenaway" userId="c706b77f-c5cf-4f95-aa99-ddd5c18db2ba" providerId="ADAL" clId="{CD29965E-20E4-4A5E-829B-8DEE0A5499D5}" dt="2026-03-08T23:55:41.682" v="0" actId="962"/>
          <ac:picMkLst>
            <pc:docMk/>
            <pc:sldMk cId="3331918497" sldId="280"/>
            <ac:picMk id="6" creationId="{8A51145C-3B2A-E39D-F62E-D2E9C400060E}"/>
          </ac:picMkLst>
        </pc:picChg>
      </pc:sldChg>
      <pc:sldChg chg="modSp mod">
        <pc:chgData name="Liam Greenaway" userId="c706b77f-c5cf-4f95-aa99-ddd5c18db2ba" providerId="ADAL" clId="{CD29965E-20E4-4A5E-829B-8DEE0A5499D5}" dt="2026-03-08T23:56:43.596" v="6"/>
        <pc:sldMkLst>
          <pc:docMk/>
          <pc:sldMk cId="3234388960" sldId="308"/>
        </pc:sldMkLst>
        <pc:picChg chg="ord">
          <ac:chgData name="Liam Greenaway" userId="c706b77f-c5cf-4f95-aa99-ddd5c18db2ba" providerId="ADAL" clId="{CD29965E-20E4-4A5E-829B-8DEE0A5499D5}" dt="2026-03-08T23:56:43.596" v="6"/>
          <ac:picMkLst>
            <pc:docMk/>
            <pc:sldMk cId="3234388960" sldId="308"/>
            <ac:picMk id="6" creationId="{C3036A16-2CBE-21C3-7EEF-84FD0CC5751E}"/>
          </ac:picMkLst>
        </pc:picChg>
      </pc:sldChg>
      <pc:sldChg chg="modSp mod">
        <pc:chgData name="Liam Greenaway" userId="c706b77f-c5cf-4f95-aa99-ddd5c18db2ba" providerId="ADAL" clId="{CD29965E-20E4-4A5E-829B-8DEE0A5499D5}" dt="2026-03-08T23:57:11.422" v="9"/>
        <pc:sldMkLst>
          <pc:docMk/>
          <pc:sldMk cId="2625926923" sldId="317"/>
        </pc:sldMkLst>
        <pc:spChg chg="ord">
          <ac:chgData name="Liam Greenaway" userId="c706b77f-c5cf-4f95-aa99-ddd5c18db2ba" providerId="ADAL" clId="{CD29965E-20E4-4A5E-829B-8DEE0A5499D5}" dt="2026-03-08T23:57:11.422" v="9"/>
          <ac:spMkLst>
            <pc:docMk/>
            <pc:sldMk cId="2625926923" sldId="317"/>
            <ac:spMk id="14" creationId="{7BC92D59-8BDF-B52A-6F1A-DF2FF41B7E24}"/>
          </ac:spMkLst>
        </pc:spChg>
      </pc:sldChg>
      <pc:sldChg chg="modSp mod">
        <pc:chgData name="Liam Greenaway" userId="c706b77f-c5cf-4f95-aa99-ddd5c18db2ba" providerId="ADAL" clId="{CD29965E-20E4-4A5E-829B-8DEE0A5499D5}" dt="2026-03-08T23:56:49.288" v="8"/>
        <pc:sldMkLst>
          <pc:docMk/>
          <pc:sldMk cId="1848823841" sldId="321"/>
        </pc:sldMkLst>
        <pc:spChg chg="ord">
          <ac:chgData name="Liam Greenaway" userId="c706b77f-c5cf-4f95-aa99-ddd5c18db2ba" providerId="ADAL" clId="{CD29965E-20E4-4A5E-829B-8DEE0A5499D5}" dt="2026-03-08T23:56:49.288" v="8"/>
          <ac:spMkLst>
            <pc:docMk/>
            <pc:sldMk cId="1848823841" sldId="321"/>
            <ac:spMk id="5" creationId="{98C57AEE-BE23-266F-BFB5-751AA5DDFBC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C850FC-AC91-A245-A43A-5A013C76E429}" type="datetimeFigureOut">
              <a:rPr lang="en-AU" smtClean="0"/>
              <a:t>9/03/2026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3EAFBB-221E-6043-B75A-BA7A393C719A}" type="slidenum">
              <a:rPr lang="en-AU" smtClean="0"/>
              <a:t>‹#›</a:t>
            </a:fld>
            <a:endParaRPr lang="en-AU"/>
          </a:p>
        </p:txBody>
      </p:sp>
    </p:spTree>
    <p:extLst>
      <p:ext uri="{BB962C8B-B14F-4D97-AF65-F5344CB8AC3E}">
        <p14:creationId xmlns:p14="http://schemas.microsoft.com/office/powerpoint/2010/main" val="1382297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D896C-2F69-42A1-3D3A-18A300FBABD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AU"/>
          </a:p>
        </p:txBody>
      </p:sp>
      <p:sp>
        <p:nvSpPr>
          <p:cNvPr id="3" name="Subtitle 2">
            <a:extLst>
              <a:ext uri="{FF2B5EF4-FFF2-40B4-BE49-F238E27FC236}">
                <a16:creationId xmlns:a16="http://schemas.microsoft.com/office/drawing/2014/main" id="{7D623F27-1230-358F-8D26-28ECA62F025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AU"/>
          </a:p>
        </p:txBody>
      </p:sp>
      <p:pic>
        <p:nvPicPr>
          <p:cNvPr id="4" name="Picture 3" descr="A red and blue logo with a flower&#10;&#10;AI-generated content may be incorrect.">
            <a:extLst>
              <a:ext uri="{FF2B5EF4-FFF2-40B4-BE49-F238E27FC236}">
                <a16:creationId xmlns:a16="http://schemas.microsoft.com/office/drawing/2014/main" id="{FBB92E9E-82C3-8235-9107-E1B1B4387CC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450D102F-3F78-5DFF-1B99-D7E3E899ABD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D80587E3-68C4-F6DE-B7A4-AB43BB3AA062}"/>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752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9EEC1463-24DA-DB31-DD0B-099C23AE4BC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F09CA3D6-6EDC-A894-182A-087CFF6D70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6" name="Straight Connector 5">
            <a:extLst>
              <a:ext uri="{FF2B5EF4-FFF2-40B4-BE49-F238E27FC236}">
                <a16:creationId xmlns:a16="http://schemas.microsoft.com/office/drawing/2014/main" id="{B7C96E06-6E4B-3AC8-9992-220F24D9EDF7}"/>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198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4" name="Picture 3" descr="A red and blue logo with a flower&#10;&#10;AI-generated content may be incorrect.">
            <a:extLst>
              <a:ext uri="{FF2B5EF4-FFF2-40B4-BE49-F238E27FC236}">
                <a16:creationId xmlns:a16="http://schemas.microsoft.com/office/drawing/2014/main" id="{7A7AECFD-2416-64F8-B318-6BF7F001EE9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pic>
        <p:nvPicPr>
          <p:cNvPr id="5" name="Picture 4" descr="A blue and orange logo&#10;&#10;AI-generated content may be incorrect.">
            <a:extLst>
              <a:ext uri="{FF2B5EF4-FFF2-40B4-BE49-F238E27FC236}">
                <a16:creationId xmlns:a16="http://schemas.microsoft.com/office/drawing/2014/main" id="{558EAA33-9FCB-F848-9C14-7F44006C42F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CA315AE2-4770-B8FA-CB8F-43A79F5FEB75}"/>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97354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F9F4EA"/>
        </a:solidFill>
        <a:effectLst/>
      </p:bgPr>
    </p:bg>
    <p:spTree>
      <p:nvGrpSpPr>
        <p:cNvPr id="1" name=""/>
        <p:cNvGrpSpPr/>
        <p:nvPr/>
      </p:nvGrpSpPr>
      <p:grpSpPr>
        <a:xfrm>
          <a:off x="0" y="0"/>
          <a:ext cx="0" cy="0"/>
          <a:chOff x="0" y="0"/>
          <a:chExt cx="0" cy="0"/>
        </a:xfrm>
      </p:grpSpPr>
      <p:pic>
        <p:nvPicPr>
          <p:cNvPr id="9" name="Picture 8" descr="A red and blue logo with a flower&#10;&#10;AI-generated content may be incorrect.">
            <a:extLst>
              <a:ext uri="{FF2B5EF4-FFF2-40B4-BE49-F238E27FC236}">
                <a16:creationId xmlns:a16="http://schemas.microsoft.com/office/drawing/2014/main" id="{C902D4B8-47A3-3DF7-DFAD-C9E268C2858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6" name="Picture 5" descr="A blue and orange logo&#10;&#10;AI-generated content may be incorrect.">
            <a:extLst>
              <a:ext uri="{FF2B5EF4-FFF2-40B4-BE49-F238E27FC236}">
                <a16:creationId xmlns:a16="http://schemas.microsoft.com/office/drawing/2014/main" id="{C75E4E98-77AD-E632-8CC5-E8DD2E753E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387740" y="235018"/>
            <a:ext cx="540000" cy="618557"/>
          </a:xfrm>
          <a:prstGeom prst="rect">
            <a:avLst/>
          </a:prstGeom>
        </p:spPr>
      </p:pic>
      <p:cxnSp>
        <p:nvCxnSpPr>
          <p:cNvPr id="7" name="Straight Connector 6">
            <a:extLst>
              <a:ext uri="{FF2B5EF4-FFF2-40B4-BE49-F238E27FC236}">
                <a16:creationId xmlns:a16="http://schemas.microsoft.com/office/drawing/2014/main" id="{8BD8BF4E-7E3B-0568-02AA-8E5A1CD8623A}"/>
              </a:ext>
            </a:extLst>
          </p:cNvPr>
          <p:cNvCxnSpPr>
            <a:cxnSpLocks/>
          </p:cNvCxnSpPr>
          <p:nvPr userDrawn="1"/>
        </p:nvCxnSpPr>
        <p:spPr>
          <a:xfrm>
            <a:off x="11095438" y="238297"/>
            <a:ext cx="0" cy="612000"/>
          </a:xfrm>
          <a:prstGeom prst="line">
            <a:avLst/>
          </a:prstGeom>
          <a:ln w="952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56132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9347A-42BF-4EA6-179D-721391F5020D}"/>
              </a:ext>
            </a:extLst>
          </p:cNvPr>
          <p:cNvSpPr>
            <a:spLocks noGrp="1"/>
          </p:cNvSpPr>
          <p:nvPr>
            <p:ph type="title"/>
          </p:nvPr>
        </p:nvSpPr>
        <p:spPr/>
        <p:txBody>
          <a:bodyPr/>
          <a:lstStyle/>
          <a:p>
            <a:r>
              <a:rPr lang="en-GB"/>
              <a:t>Click to edit Master title style</a:t>
            </a:r>
            <a:endParaRPr lang="en-AU"/>
          </a:p>
        </p:txBody>
      </p:sp>
      <p:sp>
        <p:nvSpPr>
          <p:cNvPr id="3" name="Content Placeholder 2">
            <a:extLst>
              <a:ext uri="{FF2B5EF4-FFF2-40B4-BE49-F238E27FC236}">
                <a16:creationId xmlns:a16="http://schemas.microsoft.com/office/drawing/2014/main" id="{48A6679C-3394-80AC-390F-0AE20DC9F65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pic>
        <p:nvPicPr>
          <p:cNvPr id="5" name="Picture 4" descr="A white t on a red and black background&#10;&#10;AI-generated content may be incorrect.">
            <a:extLst>
              <a:ext uri="{FF2B5EF4-FFF2-40B4-BE49-F238E27FC236}">
                <a16:creationId xmlns:a16="http://schemas.microsoft.com/office/drawing/2014/main" id="{282A3F65-E36D-EEE9-EBE0-9F33EC22E38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87740" y="230188"/>
            <a:ext cx="541355" cy="620109"/>
          </a:xfrm>
          <a:prstGeom prst="rect">
            <a:avLst/>
          </a:prstGeom>
        </p:spPr>
      </p:pic>
      <p:pic>
        <p:nvPicPr>
          <p:cNvPr id="6" name="Picture 5" descr="A red flower with white text&#10;&#10;AI-generated content may be incorrect.">
            <a:extLst>
              <a:ext uri="{FF2B5EF4-FFF2-40B4-BE49-F238E27FC236}">
                <a16:creationId xmlns:a16="http://schemas.microsoft.com/office/drawing/2014/main" id="{9CF256E9-ACE3-84A7-5C1F-08F0561858A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254409" y="230188"/>
            <a:ext cx="563040" cy="612000"/>
          </a:xfrm>
          <a:prstGeom prst="rect">
            <a:avLst/>
          </a:prstGeom>
        </p:spPr>
      </p:pic>
      <p:cxnSp>
        <p:nvCxnSpPr>
          <p:cNvPr id="8" name="Straight Connector 7">
            <a:extLst>
              <a:ext uri="{FF2B5EF4-FFF2-40B4-BE49-F238E27FC236}">
                <a16:creationId xmlns:a16="http://schemas.microsoft.com/office/drawing/2014/main" id="{08AFE815-4F6C-28E3-F57E-94FC55EEA72D}"/>
              </a:ext>
            </a:extLst>
          </p:cNvPr>
          <p:cNvCxnSpPr>
            <a:cxnSpLocks/>
          </p:cNvCxnSpPr>
          <p:nvPr userDrawn="1"/>
        </p:nvCxnSpPr>
        <p:spPr>
          <a:xfrm>
            <a:off x="11095438" y="238297"/>
            <a:ext cx="0" cy="612000"/>
          </a:xfrm>
          <a:prstGeom prst="line">
            <a:avLst/>
          </a:prstGeom>
          <a:ln w="9525">
            <a:solidFill>
              <a:schemeClr val="tx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542717"/>
      </p:ext>
    </p:extLst>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extLst>
              <a:ext uri="{96DAC541-7B7A-43D3-8B79-37D633B846F1}">
                <asvg:svgBlip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609E3-FF31-CCDE-E2F3-CADA92D72C44}"/>
              </a:ext>
            </a:extLst>
          </p:cNvPr>
          <p:cNvSpPr>
            <a:spLocks noGrp="1"/>
          </p:cNvSpPr>
          <p:nvPr>
            <p:ph type="title"/>
          </p:nvPr>
        </p:nvSpPr>
        <p:spPr>
          <a:xfrm>
            <a:off x="831850" y="2746968"/>
            <a:ext cx="5391529" cy="2852737"/>
          </a:xfrm>
        </p:spPr>
        <p:txBody>
          <a:bodyPr anchor="t" anchorCtr="0">
            <a:normAutofit/>
          </a:bodyPr>
          <a:lstStyle>
            <a:lvl1pPr>
              <a:defRPr sz="5400">
                <a:solidFill>
                  <a:schemeClr val="bg1"/>
                </a:solidFill>
              </a:defRPr>
            </a:lvl1pPr>
          </a:lstStyle>
          <a:p>
            <a:r>
              <a:rPr lang="en-GB" dirty="0"/>
              <a:t>Click to edit Master title style</a:t>
            </a:r>
            <a:endParaRPr lang="en-AU" dirty="0"/>
          </a:p>
        </p:txBody>
      </p:sp>
      <p:sp>
        <p:nvSpPr>
          <p:cNvPr id="3" name="Text Placeholder 2">
            <a:extLst>
              <a:ext uri="{FF2B5EF4-FFF2-40B4-BE49-F238E27FC236}">
                <a16:creationId xmlns:a16="http://schemas.microsoft.com/office/drawing/2014/main" id="{4B6A299F-8907-3302-4EE5-E9B697E1E330}"/>
              </a:ext>
            </a:extLst>
          </p:cNvPr>
          <p:cNvSpPr>
            <a:spLocks noGrp="1"/>
          </p:cNvSpPr>
          <p:nvPr>
            <p:ph type="body" idx="1" hasCustomPrompt="1"/>
          </p:nvPr>
        </p:nvSpPr>
        <p:spPr>
          <a:xfrm>
            <a:off x="831850" y="1083919"/>
            <a:ext cx="5264150" cy="583039"/>
          </a:xfrm>
        </p:spPr>
        <p:txBody>
          <a:bodyPr/>
          <a:lstStyle>
            <a:lvl1pPr marL="0" indent="0">
              <a:buNone/>
              <a:defRPr sz="2400" b="1" i="0">
                <a:solidFill>
                  <a:schemeClr val="accent1"/>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Tech Savvy Seniors</a:t>
            </a:r>
          </a:p>
        </p:txBody>
      </p:sp>
      <p:sp>
        <p:nvSpPr>
          <p:cNvPr id="9" name="Text Placeholder 2">
            <a:extLst>
              <a:ext uri="{FF2B5EF4-FFF2-40B4-BE49-F238E27FC236}">
                <a16:creationId xmlns:a16="http://schemas.microsoft.com/office/drawing/2014/main" id="{4140A797-6E9B-69A9-22F4-5FC4E921ACEF}"/>
              </a:ext>
            </a:extLst>
          </p:cNvPr>
          <p:cNvSpPr>
            <a:spLocks noGrp="1"/>
          </p:cNvSpPr>
          <p:nvPr>
            <p:ph type="body" idx="10" hasCustomPrompt="1"/>
          </p:nvPr>
        </p:nvSpPr>
        <p:spPr>
          <a:xfrm>
            <a:off x="831850" y="2067477"/>
            <a:ext cx="5264150" cy="583039"/>
          </a:xfrm>
        </p:spPr>
        <p:txBody>
          <a:bodyPr anchor="b" anchorCtr="0"/>
          <a:lstStyle>
            <a:lvl1pPr marL="0" indent="0">
              <a:buNone/>
              <a:defRPr sz="2400" b="1" i="0">
                <a:solidFill>
                  <a:schemeClr val="accent4"/>
                </a:solidFill>
                <a:latin typeface="Telstra Display" panose="020B0504040000000004" pitchFamily="34" charset="77"/>
                <a:ea typeface="Telstra Display" panose="020B0504040000000004" pitchFamily="34" charset="77"/>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dirty="0"/>
              <a:t>Module 1</a:t>
            </a:r>
          </a:p>
        </p:txBody>
      </p:sp>
    </p:spTree>
    <p:extLst>
      <p:ext uri="{BB962C8B-B14F-4D97-AF65-F5344CB8AC3E}">
        <p14:creationId xmlns:p14="http://schemas.microsoft.com/office/powerpoint/2010/main" val="6160950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B3D64D-F89F-5476-7BBC-950E1CD9E8B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AU"/>
          </a:p>
        </p:txBody>
      </p:sp>
      <p:sp>
        <p:nvSpPr>
          <p:cNvPr id="3" name="Text Placeholder 2">
            <a:extLst>
              <a:ext uri="{FF2B5EF4-FFF2-40B4-BE49-F238E27FC236}">
                <a16:creationId xmlns:a16="http://schemas.microsoft.com/office/drawing/2014/main" id="{9527A934-FC49-C16F-4062-4DC7D1DCAD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1921190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3" r:id="rId4"/>
    <p:sldLayoutId id="2147483652" r:id="rId5"/>
    <p:sldLayoutId id="2147483651" r:id="rId6"/>
  </p:sldLayoutIdLst>
  <p:txStyles>
    <p:title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BAC4BED-CC76-72CE-D98C-EBBC6F5502D5}"/>
              </a:ext>
            </a:extLst>
          </p:cNvPr>
          <p:cNvSpPr>
            <a:spLocks noGrp="1"/>
          </p:cNvSpPr>
          <p:nvPr>
            <p:ph type="body" idx="1"/>
          </p:nvPr>
        </p:nvSpPr>
        <p:spPr/>
        <p:txBody>
          <a:bodyPr/>
          <a:lstStyle/>
          <a:p>
            <a:r>
              <a:rPr lang="en-AU" dirty="0"/>
              <a:t>Tech Savvy Seniors</a:t>
            </a:r>
          </a:p>
        </p:txBody>
      </p:sp>
      <p:sp>
        <p:nvSpPr>
          <p:cNvPr id="4" name="Text Placeholder 3">
            <a:extLst>
              <a:ext uri="{FF2B5EF4-FFF2-40B4-BE49-F238E27FC236}">
                <a16:creationId xmlns:a16="http://schemas.microsoft.com/office/drawing/2014/main" id="{77004E26-8DF4-D357-9BBC-6588B3567A47}"/>
              </a:ext>
            </a:extLst>
          </p:cNvPr>
          <p:cNvSpPr>
            <a:spLocks noGrp="1"/>
          </p:cNvSpPr>
          <p:nvPr>
            <p:ph type="body" idx="10"/>
          </p:nvPr>
        </p:nvSpPr>
        <p:spPr/>
        <p:txBody>
          <a:bodyPr/>
          <a:lstStyle/>
          <a:p>
            <a:r>
              <a:rPr lang="en-AU" dirty="0"/>
              <a:t>Module 7</a:t>
            </a:r>
          </a:p>
        </p:txBody>
      </p:sp>
      <p:sp>
        <p:nvSpPr>
          <p:cNvPr id="2" name="Title 1">
            <a:extLst>
              <a:ext uri="{FF2B5EF4-FFF2-40B4-BE49-F238E27FC236}">
                <a16:creationId xmlns:a16="http://schemas.microsoft.com/office/drawing/2014/main" id="{EDF71C92-3BB0-7774-128C-F599B63426B5}"/>
              </a:ext>
            </a:extLst>
          </p:cNvPr>
          <p:cNvSpPr>
            <a:spLocks noGrp="1"/>
          </p:cNvSpPr>
          <p:nvPr>
            <p:ph type="title"/>
          </p:nvPr>
        </p:nvSpPr>
        <p:spPr>
          <a:xfrm>
            <a:off x="831851" y="2746968"/>
            <a:ext cx="4959350" cy="2852737"/>
          </a:xfrm>
        </p:spPr>
        <p:txBody>
          <a:bodyPr>
            <a:normAutofit fontScale="90000"/>
          </a:bodyPr>
          <a:lstStyle/>
          <a:p>
            <a:r>
              <a:rPr lang="en-AU" dirty="0"/>
              <a:t>Take, save and share great photos and videos </a:t>
            </a:r>
          </a:p>
        </p:txBody>
      </p:sp>
    </p:spTree>
    <p:extLst>
      <p:ext uri="{BB962C8B-B14F-4D97-AF65-F5344CB8AC3E}">
        <p14:creationId xmlns:p14="http://schemas.microsoft.com/office/powerpoint/2010/main" val="685712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D0F6D9-3418-23FA-9217-1ABC3DE3DE84}"/>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1358B3E-90BB-D9E7-8E80-555A1ED12A2E}"/>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organise photos and videos into albums.</a:t>
            </a:r>
          </a:p>
        </p:txBody>
      </p:sp>
      <p:pic>
        <p:nvPicPr>
          <p:cNvPr id="2" name="Picture 1" descr="An older man in a forest taking photos on his phone">
            <a:extLst>
              <a:ext uri="{FF2B5EF4-FFF2-40B4-BE49-F238E27FC236}">
                <a16:creationId xmlns:a16="http://schemas.microsoft.com/office/drawing/2014/main" id="{0F5B8CAC-4E67-8298-02FC-1970EA437B19}"/>
              </a:ext>
            </a:extLst>
          </p:cNvPr>
          <p:cNvPicPr>
            <a:picLocks noChangeAspect="1"/>
          </p:cNvPicPr>
          <p:nvPr/>
        </p:nvPicPr>
        <p:blipFill>
          <a:blip r:embed="rId2"/>
          <a:stretch>
            <a:fillRect/>
          </a:stretch>
        </p:blipFill>
        <p:spPr>
          <a:xfrm>
            <a:off x="7162049" y="1359049"/>
            <a:ext cx="4359935" cy="4570334"/>
          </a:xfrm>
          <a:prstGeom prst="rect">
            <a:avLst/>
          </a:prstGeom>
        </p:spPr>
      </p:pic>
    </p:spTree>
    <p:extLst>
      <p:ext uri="{BB962C8B-B14F-4D97-AF65-F5344CB8AC3E}">
        <p14:creationId xmlns:p14="http://schemas.microsoft.com/office/powerpoint/2010/main" val="1235849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A470E-394D-9267-F352-AB5DDDC6D27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D0D3DB0-BB7F-B8E6-9B59-B15CF533C7D3}"/>
              </a:ext>
            </a:extLst>
          </p:cNvPr>
          <p:cNvSpPr txBox="1">
            <a:spLocks noGrp="1"/>
          </p:cNvSpPr>
          <p:nvPr>
            <p:ph type="title" idx="4294967295"/>
          </p:nvPr>
        </p:nvSpPr>
        <p:spPr>
          <a:xfrm>
            <a:off x="904102" y="1517181"/>
            <a:ext cx="5191898" cy="41141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25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Delete unwanted photos and videos so they don't clutter your photo library or take up space.</a:t>
            </a:r>
          </a:p>
        </p:txBody>
      </p:sp>
      <p:pic>
        <p:nvPicPr>
          <p:cNvPr id="3" name="Picture 2" descr="a bin (rubbish) icon">
            <a:extLst>
              <a:ext uri="{FF2B5EF4-FFF2-40B4-BE49-F238E27FC236}">
                <a16:creationId xmlns:a16="http://schemas.microsoft.com/office/drawing/2014/main" id="{AA4AA0A5-485A-597A-FD88-1B446101CEB6}"/>
              </a:ext>
            </a:extLst>
          </p:cNvPr>
          <p:cNvPicPr>
            <a:picLocks noChangeAspect="1"/>
          </p:cNvPicPr>
          <p:nvPr/>
        </p:nvPicPr>
        <p:blipFill>
          <a:blip r:embed="rId2"/>
          <a:stretch>
            <a:fillRect/>
          </a:stretch>
        </p:blipFill>
        <p:spPr>
          <a:xfrm>
            <a:off x="8112919" y="2476500"/>
            <a:ext cx="2195512" cy="2195512"/>
          </a:xfrm>
          <a:prstGeom prst="rect">
            <a:avLst/>
          </a:prstGeom>
        </p:spPr>
      </p:pic>
    </p:spTree>
    <p:extLst>
      <p:ext uri="{BB962C8B-B14F-4D97-AF65-F5344CB8AC3E}">
        <p14:creationId xmlns:p14="http://schemas.microsoft.com/office/powerpoint/2010/main" val="32154167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530B5-6B1F-C5F8-E5D8-DF1A71903282}"/>
              </a:ext>
            </a:extLst>
          </p:cNvPr>
          <p:cNvSpPr>
            <a:spLocks noGrp="1"/>
          </p:cNvSpPr>
          <p:nvPr>
            <p:ph type="title"/>
          </p:nvPr>
        </p:nvSpPr>
        <p:spPr/>
        <p:txBody>
          <a:bodyPr/>
          <a:lstStyle/>
          <a:p>
            <a:r>
              <a:rPr lang="en-AU" dirty="0"/>
              <a:t>Share your photos and videos</a:t>
            </a:r>
          </a:p>
        </p:txBody>
      </p:sp>
      <p:sp>
        <p:nvSpPr>
          <p:cNvPr id="3" name="Content Placeholder 2">
            <a:extLst>
              <a:ext uri="{FF2B5EF4-FFF2-40B4-BE49-F238E27FC236}">
                <a16:creationId xmlns:a16="http://schemas.microsoft.com/office/drawing/2014/main" id="{84F76F90-3B98-DA69-EA68-0E4320F4D17C}"/>
              </a:ext>
            </a:extLst>
          </p:cNvPr>
          <p:cNvSpPr>
            <a:spLocks noGrp="1"/>
          </p:cNvSpPr>
          <p:nvPr>
            <p:ph idx="1"/>
          </p:nvPr>
        </p:nvSpPr>
        <p:spPr>
          <a:xfrm>
            <a:off x="838200" y="1825625"/>
            <a:ext cx="6909486" cy="4351338"/>
          </a:xfrm>
        </p:spPr>
        <p:txBody>
          <a:bodyPr/>
          <a:lstStyle/>
          <a:p>
            <a:pPr marL="0" indent="0">
              <a:buNone/>
            </a:pPr>
            <a:r>
              <a:rPr lang="en-AU" dirty="0"/>
              <a:t>One of the joys of taking photos is being able to share them with others. </a:t>
            </a:r>
          </a:p>
        </p:txBody>
      </p:sp>
      <p:pic>
        <p:nvPicPr>
          <p:cNvPr id="4" name="Picture 3" descr="A child and grandfather taking a selfie together">
            <a:extLst>
              <a:ext uri="{FF2B5EF4-FFF2-40B4-BE49-F238E27FC236}">
                <a16:creationId xmlns:a16="http://schemas.microsoft.com/office/drawing/2014/main" id="{31E473BB-6FF6-F189-30E3-5A450BCA961D}"/>
              </a:ext>
            </a:extLst>
          </p:cNvPr>
          <p:cNvPicPr>
            <a:picLocks noChangeAspect="1"/>
          </p:cNvPicPr>
          <p:nvPr/>
        </p:nvPicPr>
        <p:blipFill>
          <a:blip r:embed="rId2"/>
          <a:stretch>
            <a:fillRect/>
          </a:stretch>
        </p:blipFill>
        <p:spPr>
          <a:xfrm>
            <a:off x="838200" y="3163330"/>
            <a:ext cx="4418006" cy="3276064"/>
          </a:xfrm>
          <a:prstGeom prst="rect">
            <a:avLst/>
          </a:prstGeom>
        </p:spPr>
      </p:pic>
      <p:pic>
        <p:nvPicPr>
          <p:cNvPr id="6" name="Picture 5" descr="the hands of a lady taking aclose up photos of purple flowes">
            <a:extLst>
              <a:ext uri="{FF2B5EF4-FFF2-40B4-BE49-F238E27FC236}">
                <a16:creationId xmlns:a16="http://schemas.microsoft.com/office/drawing/2014/main" id="{39430F7B-DF2F-43B3-C06C-D4BF21C2D15C}"/>
              </a:ext>
            </a:extLst>
          </p:cNvPr>
          <p:cNvPicPr>
            <a:picLocks noChangeAspect="1"/>
          </p:cNvPicPr>
          <p:nvPr/>
        </p:nvPicPr>
        <p:blipFill>
          <a:blip r:embed="rId3"/>
          <a:stretch>
            <a:fillRect/>
          </a:stretch>
        </p:blipFill>
        <p:spPr>
          <a:xfrm>
            <a:off x="6784423" y="3163330"/>
            <a:ext cx="4418006" cy="3276064"/>
          </a:xfrm>
          <a:prstGeom prst="rect">
            <a:avLst/>
          </a:prstGeom>
        </p:spPr>
      </p:pic>
    </p:spTree>
    <p:extLst>
      <p:ext uri="{BB962C8B-B14F-4D97-AF65-F5344CB8AC3E}">
        <p14:creationId xmlns:p14="http://schemas.microsoft.com/office/powerpoint/2010/main" val="5743973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4DB0E52-55CA-1155-BEAF-2BBAD633C43A}"/>
              </a:ext>
            </a:extLst>
          </p:cNvPr>
          <p:cNvSpPr txBox="1">
            <a:spLocks noGrp="1"/>
          </p:cNvSpPr>
          <p:nvPr>
            <p:ph type="title" idx="4294967295"/>
          </p:nvPr>
        </p:nvSpPr>
        <p:spPr>
          <a:xfrm>
            <a:off x="904102" y="20723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Let’s spend time on your questions from the start of the session.</a:t>
            </a:r>
          </a:p>
        </p:txBody>
      </p:sp>
      <p:pic>
        <p:nvPicPr>
          <p:cNvPr id="3" name="Picture 2" descr="A lady taking a photo of her outfit in the reflection of a mirror">
            <a:extLst>
              <a:ext uri="{FF2B5EF4-FFF2-40B4-BE49-F238E27FC236}">
                <a16:creationId xmlns:a16="http://schemas.microsoft.com/office/drawing/2014/main" id="{B8C0507C-4A88-1E04-358D-63685EAB020C}"/>
              </a:ext>
            </a:extLst>
          </p:cNvPr>
          <p:cNvPicPr>
            <a:picLocks noChangeAspect="1"/>
          </p:cNvPicPr>
          <p:nvPr/>
        </p:nvPicPr>
        <p:blipFill>
          <a:blip r:embed="rId2"/>
          <a:stretch>
            <a:fillRect/>
          </a:stretch>
        </p:blipFill>
        <p:spPr>
          <a:xfrm>
            <a:off x="7162050" y="1359049"/>
            <a:ext cx="4356100" cy="4570334"/>
          </a:xfrm>
          <a:prstGeom prst="rect">
            <a:avLst/>
          </a:prstGeom>
        </p:spPr>
      </p:pic>
    </p:spTree>
    <p:extLst>
      <p:ext uri="{BB962C8B-B14F-4D97-AF65-F5344CB8AC3E}">
        <p14:creationId xmlns:p14="http://schemas.microsoft.com/office/powerpoint/2010/main" val="25340164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57F71-CFAC-9D33-798D-41F23D6D9A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A34888-16D8-E9AE-2CBA-0E1AB6915E7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3914D003-C564-6FB3-5A53-0FF6A98CBCE9}"/>
              </a:ext>
            </a:extLst>
          </p:cNvPr>
          <p:cNvSpPr>
            <a:spLocks noGrp="1"/>
          </p:cNvSpPr>
          <p:nvPr>
            <p:ph idx="1"/>
          </p:nvPr>
        </p:nvSpPr>
        <p:spPr>
          <a:xfrm>
            <a:off x="838200" y="1825625"/>
            <a:ext cx="10515600" cy="634240"/>
          </a:xfrm>
        </p:spPr>
        <p:txBody>
          <a:bodyPr/>
          <a:lstStyle/>
          <a:p>
            <a:pPr marL="0" indent="0">
              <a:buNone/>
            </a:pPr>
            <a:r>
              <a:rPr lang="en-AU" dirty="0"/>
              <a:t>I can:</a:t>
            </a:r>
          </a:p>
        </p:txBody>
      </p:sp>
      <p:sp>
        <p:nvSpPr>
          <p:cNvPr id="10" name="Content Placeholder 2">
            <a:extLst>
              <a:ext uri="{FF2B5EF4-FFF2-40B4-BE49-F238E27FC236}">
                <a16:creationId xmlns:a16="http://schemas.microsoft.com/office/drawing/2014/main" id="{2E44D191-2802-7490-ACA1-2266C2A3DD50}"/>
              </a:ext>
            </a:extLst>
          </p:cNvPr>
          <p:cNvSpPr txBox="1">
            <a:spLocks/>
          </p:cNvSpPr>
          <p:nvPr/>
        </p:nvSpPr>
        <p:spPr>
          <a:xfrm>
            <a:off x="838200" y="3688166"/>
            <a:ext cx="1932709"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Open and use the camera to take photos and videos.</a:t>
            </a:r>
          </a:p>
        </p:txBody>
      </p:sp>
      <p:sp>
        <p:nvSpPr>
          <p:cNvPr id="11" name="Content Placeholder 2">
            <a:extLst>
              <a:ext uri="{FF2B5EF4-FFF2-40B4-BE49-F238E27FC236}">
                <a16:creationId xmlns:a16="http://schemas.microsoft.com/office/drawing/2014/main" id="{4178EE4D-E3C3-2330-837E-C5A1228A48FE}"/>
              </a:ext>
            </a:extLst>
          </p:cNvPr>
          <p:cNvSpPr txBox="1">
            <a:spLocks/>
          </p:cNvSpPr>
          <p:nvPr/>
        </p:nvSpPr>
        <p:spPr>
          <a:xfrm>
            <a:off x="3023796"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View, delete, and organise photos and videos.</a:t>
            </a:r>
          </a:p>
        </p:txBody>
      </p:sp>
      <p:sp>
        <p:nvSpPr>
          <p:cNvPr id="14" name="Content Placeholder 2">
            <a:extLst>
              <a:ext uri="{FF2B5EF4-FFF2-40B4-BE49-F238E27FC236}">
                <a16:creationId xmlns:a16="http://schemas.microsoft.com/office/drawing/2014/main" id="{7BC92D59-8BDF-B52A-6F1A-DF2FF41B7E24}"/>
              </a:ext>
            </a:extLst>
          </p:cNvPr>
          <p:cNvSpPr txBox="1">
            <a:spLocks/>
          </p:cNvSpPr>
          <p:nvPr/>
        </p:nvSpPr>
        <p:spPr>
          <a:xfrm>
            <a:off x="5209392" y="3688166"/>
            <a:ext cx="205203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Perform basic photo and video edits.</a:t>
            </a:r>
          </a:p>
        </p:txBody>
      </p:sp>
      <p:sp>
        <p:nvSpPr>
          <p:cNvPr id="13" name="Content Placeholder 2">
            <a:extLst>
              <a:ext uri="{FF2B5EF4-FFF2-40B4-BE49-F238E27FC236}">
                <a16:creationId xmlns:a16="http://schemas.microsoft.com/office/drawing/2014/main" id="{F307F6BA-EBA8-1851-4773-253B5F25EC13}"/>
              </a:ext>
            </a:extLst>
          </p:cNvPr>
          <p:cNvSpPr txBox="1">
            <a:spLocks/>
          </p:cNvSpPr>
          <p:nvPr/>
        </p:nvSpPr>
        <p:spPr>
          <a:xfrm>
            <a:off x="7395023"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Share a photo or video by message or email.</a:t>
            </a:r>
          </a:p>
        </p:txBody>
      </p:sp>
      <p:pic>
        <p:nvPicPr>
          <p:cNvPr id="7" name="Picture 6">
            <a:extLst>
              <a:ext uri="{FF2B5EF4-FFF2-40B4-BE49-F238E27FC236}">
                <a16:creationId xmlns:a16="http://schemas.microsoft.com/office/drawing/2014/main" id="{101FA019-BEF9-7742-96C6-869359E9A5D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03555" y="2795093"/>
            <a:ext cx="1052805" cy="998350"/>
          </a:xfrm>
          <a:prstGeom prst="rect">
            <a:avLst/>
          </a:prstGeom>
        </p:spPr>
      </p:pic>
      <p:pic>
        <p:nvPicPr>
          <p:cNvPr id="9" name="Picture 8">
            <a:extLst>
              <a:ext uri="{FF2B5EF4-FFF2-40B4-BE49-F238E27FC236}">
                <a16:creationId xmlns:a16="http://schemas.microsoft.com/office/drawing/2014/main" id="{2CC37AFC-A853-5BE4-1CF3-B37C794B3A5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86309" y="2704334"/>
            <a:ext cx="998350" cy="1034654"/>
          </a:xfrm>
          <a:prstGeom prst="rect">
            <a:avLst/>
          </a:prstGeom>
        </p:spPr>
      </p:pic>
      <p:sp>
        <p:nvSpPr>
          <p:cNvPr id="6" name="Content Placeholder 2">
            <a:extLst>
              <a:ext uri="{FF2B5EF4-FFF2-40B4-BE49-F238E27FC236}">
                <a16:creationId xmlns:a16="http://schemas.microsoft.com/office/drawing/2014/main" id="{174FEE93-919B-B8C7-37AD-A658BE359014}"/>
              </a:ext>
            </a:extLst>
          </p:cNvPr>
          <p:cNvSpPr txBox="1">
            <a:spLocks/>
          </p:cNvSpPr>
          <p:nvPr/>
        </p:nvSpPr>
        <p:spPr>
          <a:xfrm>
            <a:off x="9711374" y="3688166"/>
            <a:ext cx="2182754"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Understand privacy considerations when sharing.</a:t>
            </a:r>
          </a:p>
        </p:txBody>
      </p:sp>
      <p:pic>
        <p:nvPicPr>
          <p:cNvPr id="8" name="Picture 7">
            <a:extLst>
              <a:ext uri="{FF2B5EF4-FFF2-40B4-BE49-F238E27FC236}">
                <a16:creationId xmlns:a16="http://schemas.microsoft.com/office/drawing/2014/main" id="{38B7E434-A325-C7F8-2092-05713B2446F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795093"/>
            <a:ext cx="1113204" cy="998350"/>
          </a:xfrm>
          <a:prstGeom prst="rect">
            <a:avLst/>
          </a:prstGeom>
        </p:spPr>
      </p:pic>
      <p:pic>
        <p:nvPicPr>
          <p:cNvPr id="12" name="Picture 11">
            <a:extLst>
              <a:ext uri="{FF2B5EF4-FFF2-40B4-BE49-F238E27FC236}">
                <a16:creationId xmlns:a16="http://schemas.microsoft.com/office/drawing/2014/main" id="{D9EA3DC0-A6D2-741B-5944-CBD6DB814A0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9392" y="2795093"/>
            <a:ext cx="1037348" cy="998350"/>
          </a:xfrm>
          <a:prstGeom prst="rect">
            <a:avLst/>
          </a:prstGeom>
        </p:spPr>
      </p:pic>
      <p:pic>
        <p:nvPicPr>
          <p:cNvPr id="15" name="Picture 14">
            <a:extLst>
              <a:ext uri="{FF2B5EF4-FFF2-40B4-BE49-F238E27FC236}">
                <a16:creationId xmlns:a16="http://schemas.microsoft.com/office/drawing/2014/main" id="{EBE3A17E-D5A0-8090-40E0-3D2B8F4CA5F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13037" y="2795093"/>
            <a:ext cx="1032307" cy="998350"/>
          </a:xfrm>
          <a:prstGeom prst="rect">
            <a:avLst/>
          </a:prstGeom>
        </p:spPr>
      </p:pic>
    </p:spTree>
    <p:extLst>
      <p:ext uri="{BB962C8B-B14F-4D97-AF65-F5344CB8AC3E}">
        <p14:creationId xmlns:p14="http://schemas.microsoft.com/office/powerpoint/2010/main" val="262592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riends taking a selfie photo together">
            <a:extLst>
              <a:ext uri="{FF2B5EF4-FFF2-40B4-BE49-F238E27FC236}">
                <a16:creationId xmlns:a16="http://schemas.microsoft.com/office/drawing/2014/main" id="{F42B42D1-A718-2E20-2598-DDE5B8E50EF6}"/>
              </a:ext>
            </a:extLst>
          </p:cNvPr>
          <p:cNvPicPr>
            <a:picLocks noChangeAspect="1"/>
          </p:cNvPicPr>
          <p:nvPr/>
        </p:nvPicPr>
        <p:blipFill>
          <a:blip r:embed="rId2"/>
          <a:stretch>
            <a:fillRect/>
          </a:stretch>
        </p:blipFill>
        <p:spPr>
          <a:xfrm>
            <a:off x="335997" y="1642957"/>
            <a:ext cx="11501795" cy="4631448"/>
          </a:xfrm>
          <a:prstGeom prst="rect">
            <a:avLst/>
          </a:prstGeom>
        </p:spPr>
      </p:pic>
      <p:sp>
        <p:nvSpPr>
          <p:cNvPr id="6" name="Title 1">
            <a:extLst>
              <a:ext uri="{FF2B5EF4-FFF2-40B4-BE49-F238E27FC236}">
                <a16:creationId xmlns:a16="http://schemas.microsoft.com/office/drawing/2014/main" id="{09DACC00-7A95-89DB-306A-A079806F1A4F}"/>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What’s your key takeaway?</a:t>
            </a:r>
          </a:p>
        </p:txBody>
      </p:sp>
    </p:spTree>
    <p:extLst>
      <p:ext uri="{BB962C8B-B14F-4D97-AF65-F5344CB8AC3E}">
        <p14:creationId xmlns:p14="http://schemas.microsoft.com/office/powerpoint/2010/main" val="12309007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man taking a selfie photo of himself seated on a a couch">
            <a:extLst>
              <a:ext uri="{FF2B5EF4-FFF2-40B4-BE49-F238E27FC236}">
                <a16:creationId xmlns:a16="http://schemas.microsoft.com/office/drawing/2014/main" id="{7C0E6EFD-48F8-09B7-5DA9-21184510895A}"/>
              </a:ext>
            </a:extLst>
          </p:cNvPr>
          <p:cNvPicPr>
            <a:picLocks noChangeAspect="1"/>
          </p:cNvPicPr>
          <p:nvPr/>
        </p:nvPicPr>
        <p:blipFill>
          <a:blip r:embed="rId2"/>
          <a:stretch>
            <a:fillRect/>
          </a:stretch>
        </p:blipFill>
        <p:spPr>
          <a:xfrm>
            <a:off x="335997" y="1642958"/>
            <a:ext cx="11487183" cy="4625564"/>
          </a:xfrm>
          <a:prstGeom prst="rect">
            <a:avLst/>
          </a:prstGeom>
        </p:spPr>
      </p:pic>
      <p:sp>
        <p:nvSpPr>
          <p:cNvPr id="4" name="Title 1">
            <a:extLst>
              <a:ext uri="{FF2B5EF4-FFF2-40B4-BE49-F238E27FC236}">
                <a16:creationId xmlns:a16="http://schemas.microsoft.com/office/drawing/2014/main" id="{E72AB432-EE21-B6E7-D4BB-0970C1E24E6C}"/>
              </a:ext>
            </a:extLst>
          </p:cNvPr>
          <p:cNvSpPr txBox="1">
            <a:spLocks noGrp="1"/>
          </p:cNvSpPr>
          <p:nvPr>
            <p:ph type="title" idx="4294967295"/>
          </p:nvPr>
        </p:nvSpPr>
        <p:spPr>
          <a:xfrm>
            <a:off x="904102" y="2387638"/>
            <a:ext cx="5191898" cy="314209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bg1"/>
                </a:solidFill>
                <a:effectLst/>
                <a:uLnTx/>
                <a:uFillTx/>
                <a:latin typeface="Telstra Text" panose="020B0504040000000004" pitchFamily="34" charset="77"/>
                <a:ea typeface="Telstra Text" panose="020B0504040000000004" pitchFamily="34" charset="77"/>
                <a:cs typeface="+mj-cs"/>
              </a:rPr>
              <a:t>What three things will you try in the next week?</a:t>
            </a:r>
          </a:p>
        </p:txBody>
      </p:sp>
    </p:spTree>
    <p:extLst>
      <p:ext uri="{BB962C8B-B14F-4D97-AF65-F5344CB8AC3E}">
        <p14:creationId xmlns:p14="http://schemas.microsoft.com/office/powerpoint/2010/main" val="12883447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ch Savvy Seniors Modules&#10;1. Get to know your smartphone&#10;2. Get to know your computer or tablet&#10;3. Make calls and send messages&#10;4. Browse the internet safely&#10;5. Send and receive emails&#10;6. Stay safe online and avoid scams&#10;7. Take save and share great photos and videos&#10;8. Use your device for everyday tasks and entertainment&#10;9. Apps that make life easier&#10;10. Stay in touch through social media and video calls&#10;11. Shop and bank online safely&#10;12.  Discover what AI can do for you">
            <a:extLst>
              <a:ext uri="{FF2B5EF4-FFF2-40B4-BE49-F238E27FC236}">
                <a16:creationId xmlns:a16="http://schemas.microsoft.com/office/drawing/2014/main" id="{7C6EECC7-124C-1A51-767E-14C26B2E3B26}"/>
              </a:ext>
            </a:extLst>
          </p:cNvPr>
          <p:cNvPicPr>
            <a:picLocks noChangeAspect="1"/>
          </p:cNvPicPr>
          <p:nvPr/>
        </p:nvPicPr>
        <p:blipFill>
          <a:blip r:embed="rId2"/>
          <a:stretch>
            <a:fillRect/>
          </a:stretch>
        </p:blipFill>
        <p:spPr>
          <a:xfrm>
            <a:off x="0" y="3452"/>
            <a:ext cx="12198146" cy="6854547"/>
          </a:xfrm>
          <a:prstGeom prst="rect">
            <a:avLst/>
          </a:prstGeom>
        </p:spPr>
      </p:pic>
      <p:sp>
        <p:nvSpPr>
          <p:cNvPr id="10" name="Title 1">
            <a:extLst>
              <a:ext uri="{FF2B5EF4-FFF2-40B4-BE49-F238E27FC236}">
                <a16:creationId xmlns:a16="http://schemas.microsoft.com/office/drawing/2014/main" id="{98416D0F-45E3-1713-0D26-49F5F30172C4}"/>
              </a:ext>
            </a:extLst>
          </p:cNvPr>
          <p:cNvSpPr txBox="1">
            <a:spLocks noGrp="1"/>
          </p:cNvSpPr>
          <p:nvPr>
            <p:ph type="title" idx="4294967295"/>
          </p:nvPr>
        </p:nvSpPr>
        <p:spPr>
          <a:xfrm>
            <a:off x="3500051" y="134471"/>
            <a:ext cx="5191898" cy="176455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Telstra Text" panose="020B0504040000000004" pitchFamily="34" charset="77"/>
                <a:ea typeface="Telstra Text" panose="020B0504040000000004" pitchFamily="34" charset="77"/>
                <a:cs typeface="+mj-cs"/>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Tech Savvy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AU" sz="4400" b="0" i="0" u="none" strike="noStrike" kern="1200" cap="none" spc="0" normalizeH="0" baseline="0" noProof="0" dirty="0">
                <a:ln>
                  <a:noFill/>
                </a:ln>
                <a:solidFill>
                  <a:schemeClr val="tx1"/>
                </a:solidFill>
                <a:effectLst/>
                <a:uLnTx/>
                <a:uFillTx/>
                <a:latin typeface="Telstra Text" panose="020B0504040000000004" pitchFamily="34" charset="77"/>
                <a:ea typeface="Telstra Text" panose="020B0504040000000004" pitchFamily="34" charset="77"/>
                <a:cs typeface="+mj-cs"/>
              </a:rPr>
              <a:t>Seniors</a:t>
            </a:r>
          </a:p>
        </p:txBody>
      </p:sp>
    </p:spTree>
    <p:extLst>
      <p:ext uri="{BB962C8B-B14F-4D97-AF65-F5344CB8AC3E}">
        <p14:creationId xmlns:p14="http://schemas.microsoft.com/office/powerpoint/2010/main" val="29237992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A51145C-3B2A-E39D-F62E-D2E9C400060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38199" y="1973403"/>
            <a:ext cx="10600159" cy="4268385"/>
          </a:xfrm>
          <a:prstGeom prst="rect">
            <a:avLst/>
          </a:prstGeom>
        </p:spPr>
      </p:pic>
      <p:sp>
        <p:nvSpPr>
          <p:cNvPr id="2" name="Title 1">
            <a:extLst>
              <a:ext uri="{FF2B5EF4-FFF2-40B4-BE49-F238E27FC236}">
                <a16:creationId xmlns:a16="http://schemas.microsoft.com/office/drawing/2014/main" id="{801DBCE8-DB8B-067B-BD80-40E77CEE90C6}"/>
              </a:ext>
            </a:extLst>
          </p:cNvPr>
          <p:cNvSpPr>
            <a:spLocks noGrp="1"/>
          </p:cNvSpPr>
          <p:nvPr>
            <p:ph type="title"/>
          </p:nvPr>
        </p:nvSpPr>
        <p:spPr/>
        <p:txBody>
          <a:bodyPr/>
          <a:lstStyle/>
          <a:p>
            <a:r>
              <a:rPr lang="en-AU" dirty="0"/>
              <a:t>Acknowledgement of Country</a:t>
            </a:r>
          </a:p>
        </p:txBody>
      </p:sp>
      <p:sp>
        <p:nvSpPr>
          <p:cNvPr id="5" name="Content Placeholder 2">
            <a:extLst>
              <a:ext uri="{FF2B5EF4-FFF2-40B4-BE49-F238E27FC236}">
                <a16:creationId xmlns:a16="http://schemas.microsoft.com/office/drawing/2014/main" id="{56FE940C-8851-7B65-90A5-4E4009FF4EC7}"/>
              </a:ext>
            </a:extLst>
          </p:cNvPr>
          <p:cNvSpPr txBox="1">
            <a:spLocks/>
          </p:cNvSpPr>
          <p:nvPr/>
        </p:nvSpPr>
        <p:spPr>
          <a:xfrm>
            <a:off x="1252997" y="2593558"/>
            <a:ext cx="4843003" cy="3028073"/>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solidFill>
                  <a:schemeClr val="bg1"/>
                </a:solidFill>
              </a:rPr>
              <a:t>We recognise and acknowledge the existing, original, and ancient connection Aboriginal and Torres Strait Islander peoples have to the lands, waterways, and sky country across the Australian continent. We pay our respects to their Elders past and present. </a:t>
            </a:r>
          </a:p>
        </p:txBody>
      </p:sp>
      <p:sp>
        <p:nvSpPr>
          <p:cNvPr id="8" name="TextBox 7">
            <a:extLst>
              <a:ext uri="{FF2B5EF4-FFF2-40B4-BE49-F238E27FC236}">
                <a16:creationId xmlns:a16="http://schemas.microsoft.com/office/drawing/2014/main" id="{FACAE8FB-C90E-D77E-0724-7B59C70F5225}"/>
              </a:ext>
            </a:extLst>
          </p:cNvPr>
          <p:cNvSpPr txBox="1"/>
          <p:nvPr/>
        </p:nvSpPr>
        <p:spPr>
          <a:xfrm>
            <a:off x="8467673" y="6354375"/>
            <a:ext cx="2970685" cy="276999"/>
          </a:xfrm>
          <a:prstGeom prst="rect">
            <a:avLst/>
          </a:prstGeom>
          <a:noFill/>
        </p:spPr>
        <p:txBody>
          <a:bodyPr wrap="none" rtlCol="0">
            <a:spAutoFit/>
          </a:bodyPr>
          <a:lstStyle/>
          <a:p>
            <a:r>
              <a:rPr lang="en-AU" sz="1200" dirty="0">
                <a:latin typeface="Telstra Text" panose="020B0504040000000004" pitchFamily="34" charset="77"/>
                <a:ea typeface="Telstra Text" panose="020B0504040000000004" pitchFamily="34" charset="77"/>
              </a:rPr>
              <a:t>Artwork: 'Connection' by Bobbi Lockyer. </a:t>
            </a:r>
          </a:p>
        </p:txBody>
      </p:sp>
    </p:spTree>
    <p:extLst>
      <p:ext uri="{BB962C8B-B14F-4D97-AF65-F5344CB8AC3E}">
        <p14:creationId xmlns:p14="http://schemas.microsoft.com/office/powerpoint/2010/main" val="333191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38D54-D5A8-22DD-3F12-5614504D50E6}"/>
              </a:ext>
            </a:extLst>
          </p:cNvPr>
          <p:cNvSpPr>
            <a:spLocks noGrp="1"/>
          </p:cNvSpPr>
          <p:nvPr>
            <p:ph type="title"/>
          </p:nvPr>
        </p:nvSpPr>
        <p:spPr/>
        <p:txBody>
          <a:bodyPr/>
          <a:lstStyle/>
          <a:p>
            <a:r>
              <a:rPr lang="en-AU" dirty="0"/>
              <a:t>Learning outcomes</a:t>
            </a:r>
          </a:p>
        </p:txBody>
      </p:sp>
      <p:sp>
        <p:nvSpPr>
          <p:cNvPr id="3" name="Content Placeholder 2">
            <a:extLst>
              <a:ext uri="{FF2B5EF4-FFF2-40B4-BE49-F238E27FC236}">
                <a16:creationId xmlns:a16="http://schemas.microsoft.com/office/drawing/2014/main" id="{8395B036-11C1-58FE-89ED-AD4073195DC3}"/>
              </a:ext>
            </a:extLst>
          </p:cNvPr>
          <p:cNvSpPr>
            <a:spLocks noGrp="1"/>
          </p:cNvSpPr>
          <p:nvPr>
            <p:ph idx="1"/>
          </p:nvPr>
        </p:nvSpPr>
        <p:spPr>
          <a:xfrm>
            <a:off x="838200" y="1825625"/>
            <a:ext cx="10515600" cy="634240"/>
          </a:xfrm>
        </p:spPr>
        <p:txBody>
          <a:bodyPr/>
          <a:lstStyle/>
          <a:p>
            <a:pPr marL="0" indent="0">
              <a:buNone/>
            </a:pPr>
            <a:r>
              <a:rPr lang="en-AU" dirty="0"/>
              <a:t>By the end of this session, you’ll be able to:</a:t>
            </a:r>
          </a:p>
        </p:txBody>
      </p:sp>
      <p:sp>
        <p:nvSpPr>
          <p:cNvPr id="10" name="Content Placeholder 2">
            <a:extLst>
              <a:ext uri="{FF2B5EF4-FFF2-40B4-BE49-F238E27FC236}">
                <a16:creationId xmlns:a16="http://schemas.microsoft.com/office/drawing/2014/main" id="{68311C0F-81C2-FDDB-4ACE-5BDB5C4C750E}"/>
              </a:ext>
            </a:extLst>
          </p:cNvPr>
          <p:cNvSpPr txBox="1">
            <a:spLocks/>
          </p:cNvSpPr>
          <p:nvPr/>
        </p:nvSpPr>
        <p:spPr>
          <a:xfrm>
            <a:off x="838200" y="3688166"/>
            <a:ext cx="1932709"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Open and use the camera to take photos and videos.</a:t>
            </a:r>
          </a:p>
        </p:txBody>
      </p:sp>
      <p:sp>
        <p:nvSpPr>
          <p:cNvPr id="11" name="Content Placeholder 2">
            <a:extLst>
              <a:ext uri="{FF2B5EF4-FFF2-40B4-BE49-F238E27FC236}">
                <a16:creationId xmlns:a16="http://schemas.microsoft.com/office/drawing/2014/main" id="{A2AE7CA4-4210-4F1F-FADB-EF021CDA45C7}"/>
              </a:ext>
            </a:extLst>
          </p:cNvPr>
          <p:cNvSpPr txBox="1">
            <a:spLocks/>
          </p:cNvSpPr>
          <p:nvPr/>
        </p:nvSpPr>
        <p:spPr>
          <a:xfrm>
            <a:off x="3023796"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View, delete, and organise photos and videos.</a:t>
            </a:r>
          </a:p>
        </p:txBody>
      </p:sp>
      <p:sp>
        <p:nvSpPr>
          <p:cNvPr id="14" name="Content Placeholder 2">
            <a:extLst>
              <a:ext uri="{FF2B5EF4-FFF2-40B4-BE49-F238E27FC236}">
                <a16:creationId xmlns:a16="http://schemas.microsoft.com/office/drawing/2014/main" id="{15C25CC7-F768-C9A5-33F3-78BEF3AD6B86}"/>
              </a:ext>
            </a:extLst>
          </p:cNvPr>
          <p:cNvSpPr txBox="1">
            <a:spLocks/>
          </p:cNvSpPr>
          <p:nvPr/>
        </p:nvSpPr>
        <p:spPr>
          <a:xfrm>
            <a:off x="5209392" y="3688166"/>
            <a:ext cx="2052035" cy="1181414"/>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Perform basic photo and video edits.</a:t>
            </a:r>
          </a:p>
        </p:txBody>
      </p:sp>
      <p:sp>
        <p:nvSpPr>
          <p:cNvPr id="13" name="Content Placeholder 2">
            <a:extLst>
              <a:ext uri="{FF2B5EF4-FFF2-40B4-BE49-F238E27FC236}">
                <a16:creationId xmlns:a16="http://schemas.microsoft.com/office/drawing/2014/main" id="{D3CB5B34-61D6-A7ED-4902-457DB9E4220E}"/>
              </a:ext>
            </a:extLst>
          </p:cNvPr>
          <p:cNvSpPr txBox="1">
            <a:spLocks/>
          </p:cNvSpPr>
          <p:nvPr/>
        </p:nvSpPr>
        <p:spPr>
          <a:xfrm>
            <a:off x="7395023" y="3688166"/>
            <a:ext cx="2052000"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Share a photo or video by message or email.</a:t>
            </a:r>
          </a:p>
        </p:txBody>
      </p:sp>
      <p:sp>
        <p:nvSpPr>
          <p:cNvPr id="6" name="Content Placeholder 2">
            <a:extLst>
              <a:ext uri="{FF2B5EF4-FFF2-40B4-BE49-F238E27FC236}">
                <a16:creationId xmlns:a16="http://schemas.microsoft.com/office/drawing/2014/main" id="{A1237E3F-1FA0-821D-BEDD-F0820CCD07D7}"/>
              </a:ext>
            </a:extLst>
          </p:cNvPr>
          <p:cNvSpPr txBox="1">
            <a:spLocks/>
          </p:cNvSpPr>
          <p:nvPr/>
        </p:nvSpPr>
        <p:spPr>
          <a:xfrm>
            <a:off x="9711374" y="3688166"/>
            <a:ext cx="2182754" cy="155074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AU" sz="2000" dirty="0"/>
              <a:t>Understand privacy considerations when sharing.</a:t>
            </a:r>
          </a:p>
        </p:txBody>
      </p:sp>
      <p:pic>
        <p:nvPicPr>
          <p:cNvPr id="7" name="Picture 6">
            <a:extLst>
              <a:ext uri="{FF2B5EF4-FFF2-40B4-BE49-F238E27FC236}">
                <a16:creationId xmlns:a16="http://schemas.microsoft.com/office/drawing/2014/main" id="{9EEC77AA-EBEB-1EED-11EB-BFAE344AECF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403555" y="2795093"/>
            <a:ext cx="1052805" cy="998350"/>
          </a:xfrm>
          <a:prstGeom prst="rect">
            <a:avLst/>
          </a:prstGeom>
        </p:spPr>
      </p:pic>
      <p:pic>
        <p:nvPicPr>
          <p:cNvPr id="9" name="Picture 8">
            <a:extLst>
              <a:ext uri="{FF2B5EF4-FFF2-40B4-BE49-F238E27FC236}">
                <a16:creationId xmlns:a16="http://schemas.microsoft.com/office/drawing/2014/main" id="{F63D2EEB-AAE8-058C-8B28-7284D49245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586309" y="2704334"/>
            <a:ext cx="998350" cy="1034654"/>
          </a:xfrm>
          <a:prstGeom prst="rect">
            <a:avLst/>
          </a:prstGeom>
        </p:spPr>
      </p:pic>
      <p:pic>
        <p:nvPicPr>
          <p:cNvPr id="8" name="Picture 7">
            <a:extLst>
              <a:ext uri="{FF2B5EF4-FFF2-40B4-BE49-F238E27FC236}">
                <a16:creationId xmlns:a16="http://schemas.microsoft.com/office/drawing/2014/main" id="{B582ECB6-693B-EADE-3AE4-FD183601E9F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38200" y="2795093"/>
            <a:ext cx="1113204" cy="998350"/>
          </a:xfrm>
          <a:prstGeom prst="rect">
            <a:avLst/>
          </a:prstGeom>
        </p:spPr>
      </p:pic>
      <p:pic>
        <p:nvPicPr>
          <p:cNvPr id="12" name="Picture 11">
            <a:extLst>
              <a:ext uri="{FF2B5EF4-FFF2-40B4-BE49-F238E27FC236}">
                <a16:creationId xmlns:a16="http://schemas.microsoft.com/office/drawing/2014/main" id="{D7B2ABCF-E2FE-2976-5968-1564741A39A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209392" y="2795093"/>
            <a:ext cx="1037348" cy="998350"/>
          </a:xfrm>
          <a:prstGeom prst="rect">
            <a:avLst/>
          </a:prstGeom>
        </p:spPr>
      </p:pic>
      <p:pic>
        <p:nvPicPr>
          <p:cNvPr id="15" name="Picture 14">
            <a:extLst>
              <a:ext uri="{FF2B5EF4-FFF2-40B4-BE49-F238E27FC236}">
                <a16:creationId xmlns:a16="http://schemas.microsoft.com/office/drawing/2014/main" id="{BB1489F0-2DC7-7717-1B82-BE606706B47E}"/>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13037" y="2795093"/>
            <a:ext cx="1032307" cy="998350"/>
          </a:xfrm>
          <a:prstGeom prst="rect">
            <a:avLst/>
          </a:prstGeom>
        </p:spPr>
      </p:pic>
    </p:spTree>
    <p:extLst>
      <p:ext uri="{BB962C8B-B14F-4D97-AF65-F5344CB8AC3E}">
        <p14:creationId xmlns:p14="http://schemas.microsoft.com/office/powerpoint/2010/main" val="2449013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par>
                                <p:cTn id="16" presetID="9"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dissolve">
                                      <p:cBhvr>
                                        <p:cTn id="23" dur="500"/>
                                        <p:tgtEl>
                                          <p:spTgt spid="14"/>
                                        </p:tgtEl>
                                      </p:cBhvr>
                                    </p:animEffect>
                                  </p:childTnLst>
                                </p:cTn>
                              </p:par>
                              <p:par>
                                <p:cTn id="24" presetID="9"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dissolv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dissolve">
                                      <p:cBhvr>
                                        <p:cTn id="31" dur="500"/>
                                        <p:tgtEl>
                                          <p:spTgt spid="13"/>
                                        </p:tgtEl>
                                      </p:cBhvr>
                                    </p:animEffect>
                                  </p:childTnLst>
                                </p:cTn>
                              </p:par>
                              <p:par>
                                <p:cTn id="32" presetID="9" presetClass="entr" presetSubtype="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dissolve">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dissolve">
                                      <p:cBhvr>
                                        <p:cTn id="39" dur="500"/>
                                        <p:tgtEl>
                                          <p:spTgt spid="9"/>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dissolv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4" grpId="0"/>
      <p:bldP spid="13"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FC3DC9-BCD4-25D2-EDD6-375E474248D7}"/>
            </a:ext>
          </a:extLst>
        </p:cNvPr>
        <p:cNvGrpSpPr/>
        <p:nvPr/>
      </p:nvGrpSpPr>
      <p:grpSpPr>
        <a:xfrm>
          <a:off x="0" y="0"/>
          <a:ext cx="0" cy="0"/>
          <a:chOff x="0" y="0"/>
          <a:chExt cx="0" cy="0"/>
        </a:xfrm>
      </p:grpSpPr>
      <p:pic>
        <p:nvPicPr>
          <p:cNvPr id="3" name="Picture 2" descr="Older man taking photo of a tree with  his phone">
            <a:extLst>
              <a:ext uri="{FF2B5EF4-FFF2-40B4-BE49-F238E27FC236}">
                <a16:creationId xmlns:a16="http://schemas.microsoft.com/office/drawing/2014/main" id="{1439D4C4-7622-7766-7147-85C6A0CF315F}"/>
              </a:ext>
            </a:extLst>
          </p:cNvPr>
          <p:cNvPicPr>
            <a:picLocks noChangeAspect="1"/>
          </p:cNvPicPr>
          <p:nvPr/>
        </p:nvPicPr>
        <p:blipFill>
          <a:blip r:embed="rId2"/>
          <a:stretch>
            <a:fillRect/>
          </a:stretch>
        </p:blipFill>
        <p:spPr>
          <a:xfrm>
            <a:off x="446872" y="1535993"/>
            <a:ext cx="11424289" cy="4600237"/>
          </a:xfrm>
          <a:prstGeom prst="rect">
            <a:avLst/>
          </a:prstGeom>
        </p:spPr>
      </p:pic>
      <p:sp>
        <p:nvSpPr>
          <p:cNvPr id="5" name="Title 1">
            <a:extLst>
              <a:ext uri="{FF2B5EF4-FFF2-40B4-BE49-F238E27FC236}">
                <a16:creationId xmlns:a16="http://schemas.microsoft.com/office/drawing/2014/main" id="{70A29EF2-44E2-7BC1-D8B1-BA6E7AE9F4A0}"/>
              </a:ext>
            </a:extLst>
          </p:cNvPr>
          <p:cNvSpPr>
            <a:spLocks noGrp="1"/>
          </p:cNvSpPr>
          <p:nvPr>
            <p:ph type="title"/>
          </p:nvPr>
        </p:nvSpPr>
        <p:spPr>
          <a:xfrm>
            <a:off x="925366" y="2265067"/>
            <a:ext cx="5624290" cy="3142091"/>
          </a:xfrm>
        </p:spPr>
        <p:txBody>
          <a:bodyPr>
            <a:normAutofit fontScale="90000"/>
          </a:bodyPr>
          <a:lstStyle/>
          <a:p>
            <a:pPr>
              <a:lnSpc>
                <a:spcPct val="120000"/>
              </a:lnSpc>
              <a:spcBef>
                <a:spcPts val="0"/>
              </a:spcBef>
            </a:pPr>
            <a:r>
              <a:rPr lang="en-AU" sz="3600" dirty="0">
                <a:solidFill>
                  <a:schemeClr val="bg1"/>
                </a:solidFill>
              </a:rPr>
              <a:t>Who has taken a photo with their device before?</a:t>
            </a:r>
            <a:br>
              <a:rPr lang="en-AU" sz="3600" dirty="0">
                <a:solidFill>
                  <a:schemeClr val="bg1"/>
                </a:solidFill>
              </a:rPr>
            </a:br>
            <a:br>
              <a:rPr lang="en-AU" sz="3600" dirty="0">
                <a:solidFill>
                  <a:schemeClr val="bg1"/>
                </a:solidFill>
              </a:rPr>
            </a:br>
            <a:r>
              <a:rPr lang="en-AU" sz="3600" dirty="0">
                <a:solidFill>
                  <a:schemeClr val="bg1"/>
                </a:solidFill>
              </a:rPr>
              <a:t>Do you have any favourite things to take photos of?</a:t>
            </a:r>
          </a:p>
        </p:txBody>
      </p:sp>
    </p:spTree>
    <p:extLst>
      <p:ext uri="{BB962C8B-B14F-4D97-AF65-F5344CB8AC3E}">
        <p14:creationId xmlns:p14="http://schemas.microsoft.com/office/powerpoint/2010/main" val="3625020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dy taking a photos of a snowy landscape with her phone">
            <a:extLst>
              <a:ext uri="{FF2B5EF4-FFF2-40B4-BE49-F238E27FC236}">
                <a16:creationId xmlns:a16="http://schemas.microsoft.com/office/drawing/2014/main" id="{7165FA39-3BCE-7DC2-DFD2-70F4DA3C9092}"/>
              </a:ext>
            </a:extLst>
          </p:cNvPr>
          <p:cNvPicPr>
            <a:picLocks noChangeAspect="1"/>
          </p:cNvPicPr>
          <p:nvPr/>
        </p:nvPicPr>
        <p:blipFill>
          <a:blip r:embed="rId2"/>
          <a:stretch>
            <a:fillRect/>
          </a:stretch>
        </p:blipFill>
        <p:spPr>
          <a:xfrm>
            <a:off x="410761" y="1459468"/>
            <a:ext cx="11352516" cy="4571336"/>
          </a:xfrm>
          <a:prstGeom prst="rect">
            <a:avLst/>
          </a:prstGeom>
        </p:spPr>
      </p:pic>
      <p:sp>
        <p:nvSpPr>
          <p:cNvPr id="2" name="Title 1">
            <a:extLst>
              <a:ext uri="{FF2B5EF4-FFF2-40B4-BE49-F238E27FC236}">
                <a16:creationId xmlns:a16="http://schemas.microsoft.com/office/drawing/2014/main" id="{F11B1C41-D147-5D24-DC51-94069AF64ECC}"/>
              </a:ext>
            </a:extLst>
          </p:cNvPr>
          <p:cNvSpPr>
            <a:spLocks noGrp="1"/>
          </p:cNvSpPr>
          <p:nvPr>
            <p:ph type="title"/>
          </p:nvPr>
        </p:nvSpPr>
        <p:spPr>
          <a:xfrm>
            <a:off x="904101" y="2179915"/>
            <a:ext cx="5191898" cy="3142091"/>
          </a:xfrm>
        </p:spPr>
        <p:txBody>
          <a:bodyPr>
            <a:normAutofit fontScale="90000"/>
          </a:bodyPr>
          <a:lstStyle/>
          <a:p>
            <a:pPr>
              <a:lnSpc>
                <a:spcPct val="120000"/>
              </a:lnSpc>
              <a:spcBef>
                <a:spcPts val="0"/>
              </a:spcBef>
            </a:pPr>
            <a:r>
              <a:rPr lang="en-AU" dirty="0"/>
              <a:t>What’s one thing you’d like to feel more confident about by the end of today?</a:t>
            </a:r>
          </a:p>
        </p:txBody>
      </p:sp>
    </p:spTree>
    <p:extLst>
      <p:ext uri="{BB962C8B-B14F-4D97-AF65-F5344CB8AC3E}">
        <p14:creationId xmlns:p14="http://schemas.microsoft.com/office/powerpoint/2010/main" val="839272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7F5C01-00EF-9D58-916D-D513FC8AE37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24D5CB-EEDC-3F8E-E68C-55AA4D9DEE7C}"/>
              </a:ext>
            </a:extLst>
          </p:cNvPr>
          <p:cNvSpPr>
            <a:spLocks noGrp="1"/>
          </p:cNvSpPr>
          <p:nvPr>
            <p:ph type="title"/>
          </p:nvPr>
        </p:nvSpPr>
        <p:spPr/>
        <p:txBody>
          <a:bodyPr/>
          <a:lstStyle/>
          <a:p>
            <a:r>
              <a:rPr lang="en-AU" dirty="0"/>
              <a:t>What is the camera app?</a:t>
            </a:r>
          </a:p>
        </p:txBody>
      </p:sp>
      <p:sp>
        <p:nvSpPr>
          <p:cNvPr id="4" name="Content Placeholder 2">
            <a:extLst>
              <a:ext uri="{FF2B5EF4-FFF2-40B4-BE49-F238E27FC236}">
                <a16:creationId xmlns:a16="http://schemas.microsoft.com/office/drawing/2014/main" id="{8571CDA1-03F7-3F61-14CD-BA31D9B71F04}"/>
              </a:ext>
            </a:extLst>
          </p:cNvPr>
          <p:cNvSpPr txBox="1">
            <a:spLocks/>
          </p:cNvSpPr>
          <p:nvPr/>
        </p:nvSpPr>
        <p:spPr>
          <a:xfrm>
            <a:off x="838200" y="1876171"/>
            <a:ext cx="5539154" cy="4038606"/>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elstra Text" panose="020B0504040000000004" pitchFamily="34" charset="77"/>
                <a:ea typeface="Telstra Text" panose="020B0504040000000004" pitchFamily="34" charset="77"/>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elstra Text" panose="020B0504040000000004" pitchFamily="34" charset="77"/>
                <a:ea typeface="Telstra Text" panose="020B0504040000000004" pitchFamily="34" charset="77"/>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elstra Text" panose="020B0504040000000004" pitchFamily="34" charset="77"/>
                <a:ea typeface="Telstra Text" panose="020B0504040000000004" pitchFamily="34" charset="77"/>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elstra Text" panose="020B0504040000000004" pitchFamily="34" charset="77"/>
                <a:ea typeface="Telstra Text" panose="020B0504040000000004" pitchFamily="34" charset="7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pPr>
            <a:r>
              <a:rPr lang="en-AU" sz="2000" dirty="0"/>
              <a:t>Flash: Tap to turn on/off</a:t>
            </a:r>
          </a:p>
          <a:p>
            <a:pPr>
              <a:lnSpc>
                <a:spcPct val="120000"/>
              </a:lnSpc>
            </a:pPr>
            <a:r>
              <a:rPr lang="en-AU" sz="2000" dirty="0"/>
              <a:t>Mode: Tap to change modes</a:t>
            </a:r>
          </a:p>
          <a:p>
            <a:pPr>
              <a:lnSpc>
                <a:spcPct val="120000"/>
              </a:lnSpc>
            </a:pPr>
            <a:r>
              <a:rPr lang="en-AU" sz="2000" dirty="0"/>
              <a:t>Preview thumbnail: Tap to view your last photo/video</a:t>
            </a:r>
          </a:p>
          <a:p>
            <a:pPr>
              <a:lnSpc>
                <a:spcPct val="120000"/>
              </a:lnSpc>
            </a:pPr>
            <a:r>
              <a:rPr lang="en-AU" sz="2000" dirty="0"/>
              <a:t>Shutter button: Tap to take a photo/video (depending on mode)</a:t>
            </a:r>
          </a:p>
          <a:p>
            <a:pPr>
              <a:lnSpc>
                <a:spcPct val="120000"/>
              </a:lnSpc>
            </a:pPr>
            <a:r>
              <a:rPr lang="en-AU" sz="2000" dirty="0"/>
              <a:t>Flip camera: Switch between front and rear camera</a:t>
            </a:r>
          </a:p>
          <a:p>
            <a:pPr>
              <a:lnSpc>
                <a:spcPct val="120000"/>
              </a:lnSpc>
            </a:pPr>
            <a:r>
              <a:rPr lang="en-AU" sz="2000" dirty="0"/>
              <a:t>Zoom: Tap to zoom in/out</a:t>
            </a:r>
          </a:p>
        </p:txBody>
      </p:sp>
      <p:sp>
        <p:nvSpPr>
          <p:cNvPr id="21" name="Rectangle 20" descr="The camera screen of a mobile phone showing key features and the image of a plant on the photo screen">
            <a:extLst>
              <a:ext uri="{FF2B5EF4-FFF2-40B4-BE49-F238E27FC236}">
                <a16:creationId xmlns:a16="http://schemas.microsoft.com/office/drawing/2014/main" id="{F62B48DC-9A3D-31C8-E2F1-2B9500810943}"/>
              </a:ext>
            </a:extLst>
          </p:cNvPr>
          <p:cNvSpPr/>
          <p:nvPr/>
        </p:nvSpPr>
        <p:spPr>
          <a:xfrm>
            <a:off x="8729663" y="0"/>
            <a:ext cx="3286125" cy="15144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CA05EB6A-74CB-44E3-48E4-50D1D478A61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102693" y="0"/>
            <a:ext cx="3160690" cy="6858000"/>
          </a:xfrm>
          <a:prstGeom prst="rect">
            <a:avLst/>
          </a:prstGeom>
        </p:spPr>
      </p:pic>
      <p:sp>
        <p:nvSpPr>
          <p:cNvPr id="22" name="Oval 21">
            <a:extLst>
              <a:ext uri="{FF2B5EF4-FFF2-40B4-BE49-F238E27FC236}">
                <a16:creationId xmlns:a16="http://schemas.microsoft.com/office/drawing/2014/main" id="{90D806E0-DEAB-5836-51A2-BBCA5FFBF7F8}"/>
              </a:ext>
              <a:ext uri="{C183D7F6-B498-43B3-948B-1728B52AA6E4}">
                <adec:decorative xmlns:adec="http://schemas.microsoft.com/office/drawing/2017/decorative" val="1"/>
              </a:ext>
            </a:extLst>
          </p:cNvPr>
          <p:cNvSpPr>
            <a:spLocks noChangeAspect="1"/>
          </p:cNvSpPr>
          <p:nvPr/>
        </p:nvSpPr>
        <p:spPr>
          <a:xfrm flipH="1">
            <a:off x="7350288" y="270959"/>
            <a:ext cx="534457" cy="5344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latin typeface="Telstra Display" panose="020B0504040000000004" pitchFamily="34" charset="77"/>
                <a:ea typeface="Telstra Display" panose="020B0504040000000004" pitchFamily="34" charset="77"/>
              </a:rPr>
              <a:t>1</a:t>
            </a:r>
          </a:p>
        </p:txBody>
      </p:sp>
      <p:cxnSp>
        <p:nvCxnSpPr>
          <p:cNvPr id="23" name="Straight Connector 22">
            <a:extLst>
              <a:ext uri="{FF2B5EF4-FFF2-40B4-BE49-F238E27FC236}">
                <a16:creationId xmlns:a16="http://schemas.microsoft.com/office/drawing/2014/main" id="{187885FB-28EE-5405-6CF2-579BAD9AD3EF}"/>
              </a:ext>
              <a:ext uri="{C183D7F6-B498-43B3-948B-1728B52AA6E4}">
                <adec:decorative xmlns:adec="http://schemas.microsoft.com/office/drawing/2017/decorative" val="1"/>
              </a:ext>
            </a:extLst>
          </p:cNvPr>
          <p:cNvCxnSpPr>
            <a:cxnSpLocks/>
          </p:cNvCxnSpPr>
          <p:nvPr/>
        </p:nvCxnSpPr>
        <p:spPr>
          <a:xfrm>
            <a:off x="7702880" y="538188"/>
            <a:ext cx="399813"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2EEED9F8-9046-D810-1E19-9B0318DD67E6}"/>
              </a:ext>
              <a:ext uri="{C183D7F6-B498-43B3-948B-1728B52AA6E4}">
                <adec:decorative xmlns:adec="http://schemas.microsoft.com/office/drawing/2017/decorative" val="1"/>
              </a:ext>
            </a:extLst>
          </p:cNvPr>
          <p:cNvSpPr>
            <a:spLocks noChangeAspect="1"/>
          </p:cNvSpPr>
          <p:nvPr/>
        </p:nvSpPr>
        <p:spPr>
          <a:xfrm flipH="1">
            <a:off x="7421725" y="5228722"/>
            <a:ext cx="534457" cy="5344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latin typeface="Telstra Display" panose="020B0504040000000004" pitchFamily="34" charset="77"/>
                <a:ea typeface="Telstra Display" panose="020B0504040000000004" pitchFamily="34" charset="77"/>
              </a:rPr>
              <a:t>2</a:t>
            </a:r>
          </a:p>
        </p:txBody>
      </p:sp>
      <p:cxnSp>
        <p:nvCxnSpPr>
          <p:cNvPr id="26" name="Straight Connector 25">
            <a:extLst>
              <a:ext uri="{FF2B5EF4-FFF2-40B4-BE49-F238E27FC236}">
                <a16:creationId xmlns:a16="http://schemas.microsoft.com/office/drawing/2014/main" id="{C2065229-A4F1-82E1-F8EC-DC2A4A0C32B7}"/>
              </a:ext>
              <a:ext uri="{C183D7F6-B498-43B3-948B-1728B52AA6E4}">
                <adec:decorative xmlns:adec="http://schemas.microsoft.com/office/drawing/2017/decorative" val="1"/>
              </a:ext>
            </a:extLst>
          </p:cNvPr>
          <p:cNvCxnSpPr>
            <a:cxnSpLocks/>
          </p:cNvCxnSpPr>
          <p:nvPr/>
        </p:nvCxnSpPr>
        <p:spPr>
          <a:xfrm>
            <a:off x="7774317" y="5495951"/>
            <a:ext cx="399813"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7DC1D9DF-579B-51C5-1467-FA48DA585B61}"/>
              </a:ext>
              <a:ext uri="{C183D7F6-B498-43B3-948B-1728B52AA6E4}">
                <adec:decorative xmlns:adec="http://schemas.microsoft.com/office/drawing/2017/decorative" val="1"/>
              </a:ext>
            </a:extLst>
          </p:cNvPr>
          <p:cNvSpPr>
            <a:spLocks noChangeAspect="1"/>
          </p:cNvSpPr>
          <p:nvPr/>
        </p:nvSpPr>
        <p:spPr>
          <a:xfrm flipH="1">
            <a:off x="7407438" y="5814510"/>
            <a:ext cx="534457" cy="5344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latin typeface="Telstra Display" panose="020B0504040000000004" pitchFamily="34" charset="77"/>
                <a:ea typeface="Telstra Display" panose="020B0504040000000004" pitchFamily="34" charset="77"/>
              </a:rPr>
              <a:t>3</a:t>
            </a:r>
          </a:p>
        </p:txBody>
      </p:sp>
      <p:cxnSp>
        <p:nvCxnSpPr>
          <p:cNvPr id="28" name="Straight Connector 27">
            <a:extLst>
              <a:ext uri="{FF2B5EF4-FFF2-40B4-BE49-F238E27FC236}">
                <a16:creationId xmlns:a16="http://schemas.microsoft.com/office/drawing/2014/main" id="{6FB036E0-AE18-3767-A715-C62EAA449CE6}"/>
              </a:ext>
              <a:ext uri="{C183D7F6-B498-43B3-948B-1728B52AA6E4}">
                <adec:decorative xmlns:adec="http://schemas.microsoft.com/office/drawing/2017/decorative" val="1"/>
              </a:ext>
            </a:extLst>
          </p:cNvPr>
          <p:cNvCxnSpPr>
            <a:cxnSpLocks/>
          </p:cNvCxnSpPr>
          <p:nvPr/>
        </p:nvCxnSpPr>
        <p:spPr>
          <a:xfrm>
            <a:off x="7760030" y="6081739"/>
            <a:ext cx="399813"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96A505D6-A092-A2D6-A3EE-7D62F93D0CE9}"/>
              </a:ext>
              <a:ext uri="{C183D7F6-B498-43B3-948B-1728B52AA6E4}">
                <adec:decorative xmlns:adec="http://schemas.microsoft.com/office/drawing/2017/decorative" val="1"/>
              </a:ext>
            </a:extLst>
          </p:cNvPr>
          <p:cNvSpPr>
            <a:spLocks noChangeAspect="1"/>
          </p:cNvSpPr>
          <p:nvPr/>
        </p:nvSpPr>
        <p:spPr>
          <a:xfrm flipH="1">
            <a:off x="10079201" y="6100260"/>
            <a:ext cx="534457" cy="5344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latin typeface="Telstra Display" panose="020B0504040000000004" pitchFamily="34" charset="77"/>
                <a:ea typeface="Telstra Display" panose="020B0504040000000004" pitchFamily="34" charset="77"/>
              </a:rPr>
              <a:t>4</a:t>
            </a:r>
          </a:p>
        </p:txBody>
      </p:sp>
      <p:sp>
        <p:nvSpPr>
          <p:cNvPr id="31" name="Oval 30">
            <a:extLst>
              <a:ext uri="{FF2B5EF4-FFF2-40B4-BE49-F238E27FC236}">
                <a16:creationId xmlns:a16="http://schemas.microsoft.com/office/drawing/2014/main" id="{F93FBCD6-CDDD-CA16-DE42-F75DA2713A9A}"/>
              </a:ext>
              <a:ext uri="{C183D7F6-B498-43B3-948B-1728B52AA6E4}">
                <adec:decorative xmlns:adec="http://schemas.microsoft.com/office/drawing/2017/decorative" val="1"/>
              </a:ext>
            </a:extLst>
          </p:cNvPr>
          <p:cNvSpPr>
            <a:spLocks noChangeAspect="1"/>
          </p:cNvSpPr>
          <p:nvPr/>
        </p:nvSpPr>
        <p:spPr>
          <a:xfrm flipH="1">
            <a:off x="11350789" y="5728785"/>
            <a:ext cx="534457" cy="5344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latin typeface="Telstra Display" panose="020B0504040000000004" pitchFamily="34" charset="77"/>
                <a:ea typeface="Telstra Display" panose="020B0504040000000004" pitchFamily="34" charset="77"/>
              </a:rPr>
              <a:t>5</a:t>
            </a:r>
          </a:p>
        </p:txBody>
      </p:sp>
      <p:sp>
        <p:nvSpPr>
          <p:cNvPr id="32" name="Oval 31">
            <a:extLst>
              <a:ext uri="{FF2B5EF4-FFF2-40B4-BE49-F238E27FC236}">
                <a16:creationId xmlns:a16="http://schemas.microsoft.com/office/drawing/2014/main" id="{61056217-EDB6-C561-9E87-642888CF22EB}"/>
              </a:ext>
              <a:ext uri="{C183D7F6-B498-43B3-948B-1728B52AA6E4}">
                <adec:decorative xmlns:adec="http://schemas.microsoft.com/office/drawing/2017/decorative" val="1"/>
              </a:ext>
            </a:extLst>
          </p:cNvPr>
          <p:cNvSpPr>
            <a:spLocks noChangeAspect="1"/>
          </p:cNvSpPr>
          <p:nvPr/>
        </p:nvSpPr>
        <p:spPr>
          <a:xfrm flipH="1">
            <a:off x="11372357" y="4749628"/>
            <a:ext cx="534457" cy="534457"/>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800" b="1" dirty="0">
                <a:latin typeface="Telstra Display" panose="020B0504040000000004" pitchFamily="34" charset="77"/>
                <a:ea typeface="Telstra Display" panose="020B0504040000000004" pitchFamily="34" charset="77"/>
              </a:rPr>
              <a:t>6</a:t>
            </a:r>
          </a:p>
        </p:txBody>
      </p:sp>
      <p:cxnSp>
        <p:nvCxnSpPr>
          <p:cNvPr id="34" name="Straight Connector 33">
            <a:extLst>
              <a:ext uri="{FF2B5EF4-FFF2-40B4-BE49-F238E27FC236}">
                <a16:creationId xmlns:a16="http://schemas.microsoft.com/office/drawing/2014/main" id="{19AD4FF3-895F-EBC5-67C7-4C7039E7DCC2}"/>
              </a:ext>
              <a:ext uri="{C183D7F6-B498-43B3-948B-1728B52AA6E4}">
                <adec:decorative xmlns:adec="http://schemas.microsoft.com/office/drawing/2017/decorative" val="1"/>
              </a:ext>
            </a:extLst>
          </p:cNvPr>
          <p:cNvCxnSpPr>
            <a:cxnSpLocks/>
          </p:cNvCxnSpPr>
          <p:nvPr/>
        </p:nvCxnSpPr>
        <p:spPr>
          <a:xfrm>
            <a:off x="10480019" y="5016908"/>
            <a:ext cx="965526"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AC5BE7A-CB89-D933-7B6A-D1C5370441BA}"/>
              </a:ext>
              <a:ext uri="{C183D7F6-B498-43B3-948B-1728B52AA6E4}">
                <adec:decorative xmlns:adec="http://schemas.microsoft.com/office/drawing/2017/decorative" val="1"/>
              </a:ext>
            </a:extLst>
          </p:cNvPr>
          <p:cNvCxnSpPr>
            <a:cxnSpLocks/>
          </p:cNvCxnSpPr>
          <p:nvPr/>
        </p:nvCxnSpPr>
        <p:spPr>
          <a:xfrm>
            <a:off x="11140912" y="6005540"/>
            <a:ext cx="399813" cy="0"/>
          </a:xfrm>
          <a:prstGeom prst="line">
            <a:avLst/>
          </a:prstGeom>
          <a:ln w="76200"/>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E6A26B4A-93D7-1E13-7069-6ECF0FE9BE6A}"/>
              </a:ext>
              <a:ext uri="{C183D7F6-B498-43B3-948B-1728B52AA6E4}">
                <adec:decorative xmlns:adec="http://schemas.microsoft.com/office/drawing/2017/decorative" val="1"/>
              </a:ext>
            </a:extLst>
          </p:cNvPr>
          <p:cNvCxnSpPr>
            <a:cxnSpLocks/>
          </p:cNvCxnSpPr>
          <p:nvPr/>
        </p:nvCxnSpPr>
        <p:spPr>
          <a:xfrm>
            <a:off x="9856788" y="6263242"/>
            <a:ext cx="399813" cy="0"/>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480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F9E53A-55FA-B558-6FD6-3B5549FD6BB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50ED2C-BDCD-30B7-E057-2EEC2E25A2F3}"/>
              </a:ext>
            </a:extLst>
          </p:cNvPr>
          <p:cNvSpPr>
            <a:spLocks noGrp="1"/>
          </p:cNvSpPr>
          <p:nvPr>
            <p:ph type="title"/>
          </p:nvPr>
        </p:nvSpPr>
        <p:spPr/>
        <p:txBody>
          <a:bodyPr/>
          <a:lstStyle/>
          <a:p>
            <a:r>
              <a:rPr lang="en-AU" dirty="0"/>
              <a:t>Orientation</a:t>
            </a:r>
          </a:p>
        </p:txBody>
      </p:sp>
      <p:pic>
        <p:nvPicPr>
          <p:cNvPr id="3" name="Picture 2" descr="Portrait orientation, with the phone positioned longest from top to bottom.">
            <a:extLst>
              <a:ext uri="{FF2B5EF4-FFF2-40B4-BE49-F238E27FC236}">
                <a16:creationId xmlns:a16="http://schemas.microsoft.com/office/drawing/2014/main" id="{89AE4354-4001-0BE7-8469-9CD26CF73C05}"/>
              </a:ext>
            </a:extLst>
          </p:cNvPr>
          <p:cNvPicPr>
            <a:picLocks noChangeAspect="1"/>
          </p:cNvPicPr>
          <p:nvPr/>
        </p:nvPicPr>
        <p:blipFill>
          <a:blip r:embed="rId2"/>
          <a:stretch>
            <a:fillRect/>
          </a:stretch>
        </p:blipFill>
        <p:spPr>
          <a:xfrm>
            <a:off x="2128989" y="1840706"/>
            <a:ext cx="1748907" cy="3176587"/>
          </a:xfrm>
          <a:prstGeom prst="rect">
            <a:avLst/>
          </a:prstGeom>
        </p:spPr>
      </p:pic>
      <p:sp>
        <p:nvSpPr>
          <p:cNvPr id="19" name="TextBox 18">
            <a:extLst>
              <a:ext uri="{FF2B5EF4-FFF2-40B4-BE49-F238E27FC236}">
                <a16:creationId xmlns:a16="http://schemas.microsoft.com/office/drawing/2014/main" id="{F1348EC8-5020-DEE0-98DD-E7798D634D00}"/>
              </a:ext>
            </a:extLst>
          </p:cNvPr>
          <p:cNvSpPr txBox="1"/>
          <p:nvPr/>
        </p:nvSpPr>
        <p:spPr>
          <a:xfrm>
            <a:off x="2439026" y="5443166"/>
            <a:ext cx="1128835"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Portrait </a:t>
            </a:r>
          </a:p>
        </p:txBody>
      </p:sp>
      <p:pic>
        <p:nvPicPr>
          <p:cNvPr id="5" name="Picture 4" descr="Landscape orientation,with the phone positioned longest from left to right">
            <a:extLst>
              <a:ext uri="{FF2B5EF4-FFF2-40B4-BE49-F238E27FC236}">
                <a16:creationId xmlns:a16="http://schemas.microsoft.com/office/drawing/2014/main" id="{0E1CD56F-B11E-0E6D-5237-C0F4492044FE}"/>
              </a:ext>
            </a:extLst>
          </p:cNvPr>
          <p:cNvPicPr>
            <a:picLocks noChangeAspect="1"/>
          </p:cNvPicPr>
          <p:nvPr/>
        </p:nvPicPr>
        <p:blipFill>
          <a:blip r:embed="rId2"/>
          <a:stretch>
            <a:fillRect/>
          </a:stretch>
        </p:blipFill>
        <p:spPr>
          <a:xfrm rot="16200000">
            <a:off x="8426428" y="1840705"/>
            <a:ext cx="1748907" cy="3176587"/>
          </a:xfrm>
          <a:prstGeom prst="rect">
            <a:avLst/>
          </a:prstGeom>
        </p:spPr>
      </p:pic>
      <p:sp>
        <p:nvSpPr>
          <p:cNvPr id="20" name="TextBox 19">
            <a:extLst>
              <a:ext uri="{FF2B5EF4-FFF2-40B4-BE49-F238E27FC236}">
                <a16:creationId xmlns:a16="http://schemas.microsoft.com/office/drawing/2014/main" id="{34182B7D-303C-A9B9-2497-AE77C306F981}"/>
              </a:ext>
            </a:extLst>
          </p:cNvPr>
          <p:cNvSpPr txBox="1"/>
          <p:nvPr/>
        </p:nvSpPr>
        <p:spPr>
          <a:xfrm>
            <a:off x="8578569" y="5443166"/>
            <a:ext cx="1444626"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Landscape</a:t>
            </a:r>
          </a:p>
        </p:txBody>
      </p:sp>
      <p:pic>
        <p:nvPicPr>
          <p:cNvPr id="9" name="Picture 8">
            <a:extLst>
              <a:ext uri="{FF2B5EF4-FFF2-40B4-BE49-F238E27FC236}">
                <a16:creationId xmlns:a16="http://schemas.microsoft.com/office/drawing/2014/main" id="{864C189C-7D81-E674-8DEC-F1BDE3D08B9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55049" y="2786329"/>
            <a:ext cx="757321" cy="1057009"/>
          </a:xfrm>
          <a:prstGeom prst="rect">
            <a:avLst/>
          </a:prstGeom>
        </p:spPr>
      </p:pic>
      <p:pic>
        <p:nvPicPr>
          <p:cNvPr id="10" name="Picture 9">
            <a:extLst>
              <a:ext uri="{FF2B5EF4-FFF2-40B4-BE49-F238E27FC236}">
                <a16:creationId xmlns:a16="http://schemas.microsoft.com/office/drawing/2014/main" id="{81E58CFC-5A90-9E49-5193-47E751990FE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855824" y="2872054"/>
            <a:ext cx="757321" cy="1057009"/>
          </a:xfrm>
          <a:prstGeom prst="rect">
            <a:avLst/>
          </a:prstGeom>
        </p:spPr>
      </p:pic>
    </p:spTree>
    <p:extLst>
      <p:ext uri="{BB962C8B-B14F-4D97-AF65-F5344CB8AC3E}">
        <p14:creationId xmlns:p14="http://schemas.microsoft.com/office/powerpoint/2010/main" val="3023275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2FD2C-9269-7A91-8416-77F048501A2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9CFEDC-44EB-E995-8267-8128DCEB0B51}"/>
              </a:ext>
            </a:extLst>
          </p:cNvPr>
          <p:cNvSpPr>
            <a:spLocks noGrp="1"/>
          </p:cNvSpPr>
          <p:nvPr>
            <p:ph type="title"/>
          </p:nvPr>
        </p:nvSpPr>
        <p:spPr/>
        <p:txBody>
          <a:bodyPr/>
          <a:lstStyle/>
          <a:p>
            <a:r>
              <a:rPr lang="en-AU" dirty="0"/>
              <a:t>View your photos and videos</a:t>
            </a:r>
          </a:p>
        </p:txBody>
      </p:sp>
      <p:sp>
        <p:nvSpPr>
          <p:cNvPr id="19" name="TextBox 18">
            <a:extLst>
              <a:ext uri="{FF2B5EF4-FFF2-40B4-BE49-F238E27FC236}">
                <a16:creationId xmlns:a16="http://schemas.microsoft.com/office/drawing/2014/main" id="{900AEEBE-934C-480D-111F-ECDEBE002BDC}"/>
              </a:ext>
            </a:extLst>
          </p:cNvPr>
          <p:cNvSpPr txBox="1"/>
          <p:nvPr/>
        </p:nvSpPr>
        <p:spPr>
          <a:xfrm>
            <a:off x="3759826" y="4702856"/>
            <a:ext cx="1042273"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iPhone </a:t>
            </a:r>
          </a:p>
        </p:txBody>
      </p:sp>
      <p:pic>
        <p:nvPicPr>
          <p:cNvPr id="6" name="Picture 5" descr="Google photos icon resembling a rainbow windmill">
            <a:extLst>
              <a:ext uri="{FF2B5EF4-FFF2-40B4-BE49-F238E27FC236}">
                <a16:creationId xmlns:a16="http://schemas.microsoft.com/office/drawing/2014/main" id="{C3036A16-2CBE-21C3-7EEF-84FD0CC5751E}"/>
              </a:ext>
            </a:extLst>
          </p:cNvPr>
          <p:cNvPicPr>
            <a:picLocks noChangeAspect="1"/>
          </p:cNvPicPr>
          <p:nvPr/>
        </p:nvPicPr>
        <p:blipFill>
          <a:blip r:embed="rId2"/>
          <a:stretch>
            <a:fillRect/>
          </a:stretch>
        </p:blipFill>
        <p:spPr>
          <a:xfrm>
            <a:off x="6661410" y="2388394"/>
            <a:ext cx="2081212" cy="2081212"/>
          </a:xfrm>
          <a:prstGeom prst="rect">
            <a:avLst/>
          </a:prstGeom>
        </p:spPr>
      </p:pic>
      <p:sp>
        <p:nvSpPr>
          <p:cNvPr id="12" name="TextBox 11">
            <a:extLst>
              <a:ext uri="{FF2B5EF4-FFF2-40B4-BE49-F238E27FC236}">
                <a16:creationId xmlns:a16="http://schemas.microsoft.com/office/drawing/2014/main" id="{F09C66CF-0C16-199B-3A11-06D9CFCD7183}"/>
              </a:ext>
            </a:extLst>
          </p:cNvPr>
          <p:cNvSpPr txBox="1"/>
          <p:nvPr/>
        </p:nvSpPr>
        <p:spPr>
          <a:xfrm>
            <a:off x="7258857" y="4702856"/>
            <a:ext cx="1080745" cy="400110"/>
          </a:xfrm>
          <a:prstGeom prst="rect">
            <a:avLst/>
          </a:prstGeom>
          <a:noFill/>
        </p:spPr>
        <p:txBody>
          <a:bodyPr wrap="none" rtlCol="0">
            <a:spAutoFit/>
          </a:bodyPr>
          <a:lstStyle/>
          <a:p>
            <a:r>
              <a:rPr lang="en-AU" sz="2000" dirty="0">
                <a:latin typeface="Telstra Text" panose="020B0504040000000004" pitchFamily="34" charset="77"/>
                <a:ea typeface="Telstra Text" panose="020B0504040000000004" pitchFamily="34" charset="77"/>
              </a:rPr>
              <a:t>Google </a:t>
            </a:r>
          </a:p>
        </p:txBody>
      </p:sp>
      <p:pic>
        <p:nvPicPr>
          <p:cNvPr id="7" name="Picture 6">
            <a:extLst>
              <a:ext uri="{FF2B5EF4-FFF2-40B4-BE49-F238E27FC236}">
                <a16:creationId xmlns:a16="http://schemas.microsoft.com/office/drawing/2014/main" id="{E9B9E8E2-577B-2764-F1C2-0C0323F919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54643" y="2388394"/>
            <a:ext cx="2081212" cy="2081212"/>
          </a:xfrm>
          <a:prstGeom prst="rect">
            <a:avLst/>
          </a:prstGeom>
        </p:spPr>
      </p:pic>
    </p:spTree>
    <p:extLst>
      <p:ext uri="{BB962C8B-B14F-4D97-AF65-F5344CB8AC3E}">
        <p14:creationId xmlns:p14="http://schemas.microsoft.com/office/powerpoint/2010/main" val="3234388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5F4516-15E7-3DC5-7F01-FEB30AD70B82}"/>
            </a:ext>
          </a:extLst>
        </p:cNvPr>
        <p:cNvGrpSpPr/>
        <p:nvPr/>
      </p:nvGrpSpPr>
      <p:grpSpPr>
        <a:xfrm>
          <a:off x="0" y="0"/>
          <a:ext cx="0" cy="0"/>
          <a:chOff x="0" y="0"/>
          <a:chExt cx="0" cy="0"/>
        </a:xfrm>
      </p:grpSpPr>
      <p:pic>
        <p:nvPicPr>
          <p:cNvPr id="4" name="Picture 3" descr="An elderly couple sitting by a waterway takng a 'selfie' photo of themsleves">
            <a:extLst>
              <a:ext uri="{FF2B5EF4-FFF2-40B4-BE49-F238E27FC236}">
                <a16:creationId xmlns:a16="http://schemas.microsoft.com/office/drawing/2014/main" id="{CF6A521D-2722-465E-CBF1-BEBF22CE1AEC}"/>
              </a:ext>
            </a:extLst>
          </p:cNvPr>
          <p:cNvPicPr>
            <a:picLocks noChangeAspect="1"/>
          </p:cNvPicPr>
          <p:nvPr/>
        </p:nvPicPr>
        <p:blipFill>
          <a:blip r:embed="rId2"/>
          <a:stretch>
            <a:fillRect/>
          </a:stretch>
        </p:blipFill>
        <p:spPr>
          <a:xfrm>
            <a:off x="446871" y="1535993"/>
            <a:ext cx="11424289" cy="4600237"/>
          </a:xfrm>
          <a:prstGeom prst="rect">
            <a:avLst/>
          </a:prstGeom>
        </p:spPr>
      </p:pic>
      <p:sp>
        <p:nvSpPr>
          <p:cNvPr id="5" name="Title 1">
            <a:extLst>
              <a:ext uri="{FF2B5EF4-FFF2-40B4-BE49-F238E27FC236}">
                <a16:creationId xmlns:a16="http://schemas.microsoft.com/office/drawing/2014/main" id="{98C57AEE-BE23-266F-BFB5-751AA5DDFBCD}"/>
              </a:ext>
            </a:extLst>
          </p:cNvPr>
          <p:cNvSpPr>
            <a:spLocks noGrp="1"/>
          </p:cNvSpPr>
          <p:nvPr>
            <p:ph type="title"/>
          </p:nvPr>
        </p:nvSpPr>
        <p:spPr>
          <a:xfrm>
            <a:off x="925366" y="2265067"/>
            <a:ext cx="5624290" cy="3142091"/>
          </a:xfrm>
        </p:spPr>
        <p:txBody>
          <a:bodyPr>
            <a:normAutofit fontScale="90000"/>
          </a:bodyPr>
          <a:lstStyle/>
          <a:p>
            <a:pPr>
              <a:lnSpc>
                <a:spcPct val="120000"/>
              </a:lnSpc>
              <a:spcBef>
                <a:spcPts val="0"/>
              </a:spcBef>
            </a:pPr>
            <a:r>
              <a:rPr lang="en-AU" sz="3600" dirty="0">
                <a:solidFill>
                  <a:schemeClr val="bg1"/>
                </a:solidFill>
              </a:rPr>
              <a:t>Can you find your latest photo?</a:t>
            </a:r>
            <a:br>
              <a:rPr lang="en-AU" sz="3600" dirty="0">
                <a:solidFill>
                  <a:schemeClr val="bg1"/>
                </a:solidFill>
              </a:rPr>
            </a:br>
            <a:br>
              <a:rPr lang="en-AU" sz="3600" dirty="0">
                <a:solidFill>
                  <a:schemeClr val="bg1"/>
                </a:solidFill>
              </a:rPr>
            </a:br>
            <a:r>
              <a:rPr lang="en-AU" sz="3600" dirty="0">
                <a:solidFill>
                  <a:schemeClr val="bg1"/>
                </a:solidFill>
              </a:rPr>
              <a:t>Can you swipe through to see earlier photos?</a:t>
            </a:r>
          </a:p>
        </p:txBody>
      </p:sp>
    </p:spTree>
    <p:extLst>
      <p:ext uri="{BB962C8B-B14F-4D97-AF65-F5344CB8AC3E}">
        <p14:creationId xmlns:p14="http://schemas.microsoft.com/office/powerpoint/2010/main" val="1848823841"/>
      </p:ext>
    </p:extLst>
  </p:cSld>
  <p:clrMapOvr>
    <a:masterClrMapping/>
  </p:clrMapOvr>
</p:sld>
</file>

<file path=ppt/theme/theme1.xml><?xml version="1.0" encoding="utf-8"?>
<a:theme xmlns:a="http://schemas.openxmlformats.org/drawingml/2006/main" name="Office Theme">
  <a:themeElements>
    <a:clrScheme name="Telstra">
      <a:dk1>
        <a:srgbClr val="00003C"/>
      </a:dk1>
      <a:lt1>
        <a:srgbClr val="FFFFFF"/>
      </a:lt1>
      <a:dk2>
        <a:srgbClr val="00003C"/>
      </a:dk2>
      <a:lt2>
        <a:srgbClr val="FFFFFF"/>
      </a:lt2>
      <a:accent1>
        <a:srgbClr val="F04C23"/>
      </a:accent1>
      <a:accent2>
        <a:srgbClr val="007CC2"/>
      </a:accent2>
      <a:accent3>
        <a:srgbClr val="00438C"/>
      </a:accent3>
      <a:accent4>
        <a:srgbClr val="66CEF6"/>
      </a:accent4>
      <a:accent5>
        <a:srgbClr val="BFE7FB"/>
      </a:accent5>
      <a:accent6>
        <a:srgbClr val="F37050"/>
      </a:accent6>
      <a:hlink>
        <a:srgbClr val="00438C"/>
      </a:hlink>
      <a:folHlink>
        <a:srgbClr val="EF4B23"/>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E3B1D3E7822C549A581B067E19CC315" ma:contentTypeVersion="21" ma:contentTypeDescription="Create a new document." ma:contentTypeScope="" ma:versionID="6c0394f7b96bb5f51ee8fcd64fafe47e">
  <xsd:schema xmlns:xsd="http://www.w3.org/2001/XMLSchema" xmlns:xs="http://www.w3.org/2001/XMLSchema" xmlns:p="http://schemas.microsoft.com/office/2006/metadata/properties" xmlns:ns2="f6374f94-ea7c-428a-97f4-b9a8f1ddd6c6" xmlns:ns3="2a7a03ce-2042-4c5f-90e9-1f29c56988a9" xmlns:ns4="c7b56d83-7d92-4d5e-8552-dd44030ff6cf" targetNamespace="http://schemas.microsoft.com/office/2006/metadata/properties" ma:root="true" ma:fieldsID="b1fd14c332512e0bf86725748d83ef6f" ns2:_="" ns3:_="" ns4:_="">
    <xsd:import namespace="f6374f94-ea7c-428a-97f4-b9a8f1ddd6c6"/>
    <xsd:import namespace="2a7a03ce-2042-4c5f-90e9-1f29c56988a9"/>
    <xsd:import namespace="c7b56d83-7d92-4d5e-8552-dd44030ff6cf"/>
    <xsd:element name="properties">
      <xsd:complexType>
        <xsd:sequence>
          <xsd:element name="documentManagement">
            <xsd:complexType>
              <xsd:all>
                <xsd:element ref="ns2:MediaServiceMetadata" minOccurs="0"/>
                <xsd:element ref="ns2:MediaServiceFastMetadata" minOccurs="0"/>
                <xsd:element ref="ns3:_dlc_DocId" minOccurs="0"/>
                <xsd:element ref="ns3:_dlc_DocIdUrl" minOccurs="0"/>
                <xsd:element ref="ns3:_dlc_DocIdPersistId"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Location" minOccurs="0"/>
                <xsd:element ref="ns2:MediaServiceAutoKeyPoints" minOccurs="0"/>
                <xsd:element ref="ns2:MediaServiceKeyPoints" minOccurs="0"/>
                <xsd:element ref="ns2:MediaLengthInSeconds" minOccurs="0"/>
                <xsd:element ref="ns2:ContentMatched" minOccurs="0"/>
                <xsd:element ref="ns2:lcf76f155ced4ddcb4097134ff3c332f" minOccurs="0"/>
                <xsd:element ref="ns4: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374f94-ea7c-428a-97f4-b9a8f1ddd6c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ContentMatched" ma:index="24" nillable="true" ma:displayName="Content Matched" ma:default="1" ma:format="Dropdown" ma:internalName="ContentMatched">
      <xsd:simpleType>
        <xsd:restriction base="dms:Boolea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97780b6f-135f-46e7-9608-4a6f87a7424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8"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a7a03ce-2042-4c5f-90e9-1f29c56988a9" elementFormDefault="qualified">
    <xsd:import namespace="http://schemas.microsoft.com/office/2006/documentManagement/types"/>
    <xsd:import namespace="http://schemas.microsoft.com/office/infopath/2007/PartnerControls"/>
    <xsd:element name="_dlc_DocId" ma:index="10" nillable="true" ma:displayName="Document ID Value" ma:description="The value of the document ID assigned to this item." ma:internalName="_dlc_DocId" ma:readOnly="true">
      <xsd:simpleType>
        <xsd:restriction base="dms:Text"/>
      </xsd:simpleType>
    </xsd:element>
    <xsd:element name="_dlc_DocIdUrl" ma:index="11"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2"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b56d83-7d92-4d5e-8552-dd44030ff6cf"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efc71ffe-bcdc-4440-85d5-0b78223fec55}" ma:internalName="TaxCatchAll" ma:showField="CatchAllData" ma:web="2a7a03ce-2042-4c5f-90e9-1f29c56988a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7b56d83-7d92-4d5e-8552-dd44030ff6cf" xsi:nil="true"/>
    <lcf76f155ced4ddcb4097134ff3c332f xmlns="f6374f94-ea7c-428a-97f4-b9a8f1ddd6c6">
      <Terms xmlns="http://schemas.microsoft.com/office/infopath/2007/PartnerControls"/>
    </lcf76f155ced4ddcb4097134ff3c332f>
    <SharedWithUsers xmlns="2a7a03ce-2042-4c5f-90e9-1f29c56988a9">
      <UserInfo>
        <DisplayName/>
        <AccountId xsi:nil="true"/>
        <AccountType/>
      </UserInfo>
    </SharedWithUsers>
    <ContentMatched xmlns="f6374f94-ea7c-428a-97f4-b9a8f1ddd6c6">true</ContentMatched>
    <_dlc_DocId xmlns="2a7a03ce-2042-4c5f-90e9-1f29c56988a9">AATUC-1823800632-106917</_dlc_DocId>
    <_dlc_DocIdUrl xmlns="2a7a03ce-2042-4c5f-90e9-1f29c56988a9">
      <Url>https://teamtelstra.sharepoint.com/sites/DigitalSystems/_layouts/15/DocIdRedir.aspx?ID=AATUC-1823800632-106917</Url>
      <Description>AATUC-1823800632-106917</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1F3CF82-EA31-491B-939C-81F93F1A7E6E}">
  <ds:schemaRefs>
    <ds:schemaRef ds:uri="http://schemas.microsoft.com/sharepoint/v3/contenttype/forms"/>
  </ds:schemaRefs>
</ds:datastoreItem>
</file>

<file path=customXml/itemProps2.xml><?xml version="1.0" encoding="utf-8"?>
<ds:datastoreItem xmlns:ds="http://schemas.openxmlformats.org/officeDocument/2006/customXml" ds:itemID="{ED684D45-8A28-4979-BA1C-BD780CD4ADAE}"/>
</file>

<file path=customXml/itemProps3.xml><?xml version="1.0" encoding="utf-8"?>
<ds:datastoreItem xmlns:ds="http://schemas.openxmlformats.org/officeDocument/2006/customXml" ds:itemID="{773874E4-5087-4DC4-9EC0-04FCA13D20AA}">
  <ds:schemaRefs>
    <ds:schemaRef ds:uri="http://schemas.microsoft.com/office/2006/documentManagement/types"/>
    <ds:schemaRef ds:uri="http://purl.org/dc/dcmitype/"/>
    <ds:schemaRef ds:uri="c7b56d83-7d92-4d5e-8552-dd44030ff6cf"/>
    <ds:schemaRef ds:uri="http://purl.org/dc/terms/"/>
    <ds:schemaRef ds:uri="http://purl.org/dc/elements/1.1/"/>
    <ds:schemaRef ds:uri="http://schemas.microsoft.com/office/infopath/2007/PartnerControls"/>
    <ds:schemaRef ds:uri="http://www.w3.org/XML/1998/namespace"/>
    <ds:schemaRef ds:uri="f6156fdc-1b67-4e65-a7eb-2d097edf2cd6"/>
    <ds:schemaRef ds:uri="http://schemas.openxmlformats.org/package/2006/metadata/core-properties"/>
    <ds:schemaRef ds:uri="9c7b2f30-2231-41e0-b86a-1257079ed7b5"/>
    <ds:schemaRef ds:uri="http://schemas.microsoft.com/office/2006/metadata/properties"/>
  </ds:schemaRefs>
</ds:datastoreItem>
</file>

<file path=customXml/itemProps4.xml><?xml version="1.0" encoding="utf-8"?>
<ds:datastoreItem xmlns:ds="http://schemas.openxmlformats.org/officeDocument/2006/customXml" ds:itemID="{85B11EDB-6E8E-47E0-84AB-44316159E081}"/>
</file>

<file path=docMetadata/LabelInfo.xml><?xml version="1.0" encoding="utf-8"?>
<clbl:labelList xmlns:clbl="http://schemas.microsoft.com/office/2020/mipLabelMetadata">
  <clbl:label id="{260a72d4-184a-48c0-bf8b-73e9e9f3b1b0}" enabled="1" method="Privileged" siteId="{49dfc6a3-5fb7-49f4-adea-c54e725bb854}" removed="0"/>
</clbl:labelList>
</file>

<file path=docProps/app.xml><?xml version="1.0" encoding="utf-8"?>
<Properties xmlns="http://schemas.openxmlformats.org/officeDocument/2006/extended-properties" xmlns:vt="http://schemas.openxmlformats.org/officeDocument/2006/docPropsVTypes">
  <TotalTime>20203</TotalTime>
  <Words>390</Words>
  <Application>Microsoft Office PowerPoint</Application>
  <PresentationFormat>Widescreen</PresentationFormat>
  <Paragraphs>51</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Telstra Display</vt:lpstr>
      <vt:lpstr>Telstra Text</vt:lpstr>
      <vt:lpstr>Arial</vt:lpstr>
      <vt:lpstr>Aptos</vt:lpstr>
      <vt:lpstr>Office Theme</vt:lpstr>
      <vt:lpstr>Take, save and share great photos and videos </vt:lpstr>
      <vt:lpstr>Acknowledgement of Country</vt:lpstr>
      <vt:lpstr>Learning outcomes</vt:lpstr>
      <vt:lpstr>Who has taken a photo with their device before?  Do you have any favourite things to take photos of?</vt:lpstr>
      <vt:lpstr>What’s one thing you’d like to feel more confident about by the end of today?</vt:lpstr>
      <vt:lpstr>What is the camera app?</vt:lpstr>
      <vt:lpstr>Orientation</vt:lpstr>
      <vt:lpstr>View your photos and videos</vt:lpstr>
      <vt:lpstr>Can you find your latest photo?  Can you swipe through to see earlier photos?</vt:lpstr>
      <vt:lpstr>Let’s organise photos and videos into albums.</vt:lpstr>
      <vt:lpstr>Delete unwanted photos and videos so they don't clutter your photo library or take up space.</vt:lpstr>
      <vt:lpstr>Share your photos and videos</vt:lpstr>
      <vt:lpstr>Let’s spend time on your questions from the start of the session.</vt:lpstr>
      <vt:lpstr>Learning outcomes</vt:lpstr>
      <vt:lpstr>What’s your key takeaway?</vt:lpstr>
      <vt:lpstr>What three things will you try in the next week?</vt:lpstr>
      <vt:lpstr>Tech Savvy  Seniors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Telstra Tech Savvy Seniors Module 7 - Take save and share great photos and videos</dc:title>
  <dc:creator>Telstra Limited</dc:creator>
  <cp:keywords>Telstra, tss, Tech Savvy Seniors, Module 7, Take, save and share great photos and videos, Telstra, NSW Government, camera, viewing, deleting and organising, share photos and videos, presentation</cp:keywords>
  <cp:lastModifiedBy>Liam Greenaway</cp:lastModifiedBy>
  <cp:revision>14</cp:revision>
  <dcterms:created xsi:type="dcterms:W3CDTF">2025-08-11T23:44:16Z</dcterms:created>
  <dcterms:modified xsi:type="dcterms:W3CDTF">2026-03-08T23:57:26Z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 Theme:5</vt:lpwstr>
  </property>
  <property fmtid="{D5CDD505-2E9C-101B-9397-08002B2CF9AE}" pid="4" name="ClassificationContentMarkingFooterText">
    <vt:lpwstr>Confidential - No AI</vt:lpwstr>
  </property>
  <property fmtid="{D5CDD505-2E9C-101B-9397-08002B2CF9AE}" pid="5" name="ContentTypeId">
    <vt:lpwstr>0x010100CE3B1D3E7822C549A581B067E19CC315</vt:lpwstr>
  </property>
  <property fmtid="{D5CDD505-2E9C-101B-9397-08002B2CF9AE}" pid="6" name="Order">
    <vt:lpwstr>16926100.0000000</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y fmtid="{D5CDD505-2E9C-101B-9397-08002B2CF9AE}" pid="12" name="xd_Signature">
    <vt:lpwstr/>
  </property>
  <property fmtid="{D5CDD505-2E9C-101B-9397-08002B2CF9AE}" pid="13" name="_dlc_DocIdItemGuid">
    <vt:lpwstr>69752590-ab87-4076-8c2d-4290d5363aaf</vt:lpwstr>
  </property>
</Properties>
</file>