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8"/>
  </p:notesMasterIdLst>
  <p:sldIdLst>
    <p:sldId id="256" r:id="rId6"/>
    <p:sldId id="257" r:id="rId7"/>
  </p:sldIdLst>
  <p:sldSz cx="12801600" cy="9601200" type="A3"/>
  <p:notesSz cx="6858000" cy="9144000"/>
  <p:embeddedFontLst>
    <p:embeddedFont>
      <p:font typeface="Telstra Display" panose="020B0604020202020204" charset="0"/>
      <p:regular r:id="rId9"/>
      <p:bold r:id="rId10"/>
      <p:italic r:id="rId11"/>
      <p:boldItalic r:id="rId12"/>
    </p:embeddedFont>
    <p:embeddedFont>
      <p:font typeface="Telstra Text" panose="020B0504040000000004" pitchFamily="34" charset="0"/>
      <p:regular r:id="rId13"/>
      <p:bold r:id="rId14"/>
      <p:italic r:id="rId15"/>
      <p:boldItalic r:id="rId16"/>
    </p:embeddedFont>
    <p:embeddedFont>
      <p:font typeface="Telstra Text Light" panose="020B03040400000000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EFF"/>
    <a:srgbClr val="F04C23"/>
    <a:srgbClr val="66CEF6"/>
    <a:srgbClr val="EBF9FE"/>
    <a:srgbClr val="FFFFFF"/>
    <a:srgbClr val="F9F4EA"/>
    <a:srgbClr val="BF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5D010-F43F-4B8F-ABA8-DE388AE61CFE}" v="5" dt="2026-01-29T04:41:04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58"/>
  </p:normalViewPr>
  <p:slideViewPr>
    <p:cSldViewPr snapToGrid="0">
      <p:cViewPr varScale="1">
        <p:scale>
          <a:sx n="43" d="100"/>
          <a:sy n="43" d="100"/>
        </p:scale>
        <p:origin x="4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24" Type="http://schemas.microsoft.com/office/2015/10/relationships/revisionInfo" Target="revisionInfo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raine Greenaway" userId="37ce5620-54e8-41ce-8765-34f809f170cb" providerId="ADAL" clId="{7A6B0FC5-F031-4F24-8FDB-5AA3DB5A7679}"/>
    <pc:docChg chg="modSld">
      <pc:chgData name="Lorraine Greenaway" userId="37ce5620-54e8-41ce-8765-34f809f170cb" providerId="ADAL" clId="{7A6B0FC5-F031-4F24-8FDB-5AA3DB5A7679}" dt="2026-01-29T04:17:34.256" v="219" actId="13244"/>
      <pc:docMkLst>
        <pc:docMk/>
      </pc:docMkLst>
      <pc:sldChg chg="modSp mod">
        <pc:chgData name="Lorraine Greenaway" userId="37ce5620-54e8-41ce-8765-34f809f170cb" providerId="ADAL" clId="{7A6B0FC5-F031-4F24-8FDB-5AA3DB5A7679}" dt="2026-01-29T04:17:34.256" v="219" actId="13244"/>
        <pc:sldMkLst>
          <pc:docMk/>
          <pc:sldMk cId="516285872" sldId="256"/>
        </pc:sldMkLst>
        <pc:spChg chg="ord">
          <ac:chgData name="Lorraine Greenaway" userId="37ce5620-54e8-41ce-8765-34f809f170cb" providerId="ADAL" clId="{7A6B0FC5-F031-4F24-8FDB-5AA3DB5A7679}" dt="2026-01-29T04:13:49.097" v="202" actId="13244"/>
          <ac:spMkLst>
            <pc:docMk/>
            <pc:sldMk cId="516285872" sldId="256"/>
            <ac:spMk id="9" creationId="{EFCCA978-7A76-9EFA-ADF0-1DCE7A0F6CB4}"/>
          </ac:spMkLst>
        </pc:spChg>
        <pc:spChg chg="mod ord">
          <ac:chgData name="Lorraine Greenaway" userId="37ce5620-54e8-41ce-8765-34f809f170cb" providerId="ADAL" clId="{7A6B0FC5-F031-4F24-8FDB-5AA3DB5A7679}" dt="2026-01-29T04:16:58.824" v="215" actId="13244"/>
          <ac:spMkLst>
            <pc:docMk/>
            <pc:sldMk cId="516285872" sldId="256"/>
            <ac:spMk id="15" creationId="{D9F1F963-FDA6-C9B7-37DC-5F9F1FAA0074}"/>
          </ac:spMkLst>
        </pc:spChg>
        <pc:spChg chg="mod ord">
          <ac:chgData name="Lorraine Greenaway" userId="37ce5620-54e8-41ce-8765-34f809f170cb" providerId="ADAL" clId="{7A6B0FC5-F031-4F24-8FDB-5AA3DB5A7679}" dt="2026-01-29T04:17:06.610" v="216" actId="13244"/>
          <ac:spMkLst>
            <pc:docMk/>
            <pc:sldMk cId="516285872" sldId="256"/>
            <ac:spMk id="17" creationId="{388DBB9D-91A2-3502-8D20-32F463636798}"/>
          </ac:spMkLst>
        </pc:spChg>
        <pc:spChg chg="mod ord">
          <ac:chgData name="Lorraine Greenaway" userId="37ce5620-54e8-41ce-8765-34f809f170cb" providerId="ADAL" clId="{7A6B0FC5-F031-4F24-8FDB-5AA3DB5A7679}" dt="2026-01-29T04:17:21.513" v="218" actId="13244"/>
          <ac:spMkLst>
            <pc:docMk/>
            <pc:sldMk cId="516285872" sldId="256"/>
            <ac:spMk id="19" creationId="{C9822B18-5CFC-755F-7795-7E886F774CA9}"/>
          </ac:spMkLst>
        </pc:spChg>
        <pc:spChg chg="ord">
          <ac:chgData name="Lorraine Greenaway" userId="37ce5620-54e8-41ce-8765-34f809f170cb" providerId="ADAL" clId="{7A6B0FC5-F031-4F24-8FDB-5AA3DB5A7679}" dt="2026-01-29T04:14:10.746" v="204" actId="13244"/>
          <ac:spMkLst>
            <pc:docMk/>
            <pc:sldMk cId="516285872" sldId="256"/>
            <ac:spMk id="21" creationId="{DB42F69D-660C-0571-DC24-94A3CF80203D}"/>
          </ac:spMkLst>
        </pc:spChg>
        <pc:spChg chg="mod">
          <ac:chgData name="Lorraine Greenaway" userId="37ce5620-54e8-41ce-8765-34f809f170cb" providerId="ADAL" clId="{7A6B0FC5-F031-4F24-8FDB-5AA3DB5A7679}" dt="2026-01-29T04:11:20.925" v="7" actId="962"/>
          <ac:spMkLst>
            <pc:docMk/>
            <pc:sldMk cId="516285872" sldId="256"/>
            <ac:spMk id="25" creationId="{75376F4C-D7D9-7639-69AF-EF18DF39ED21}"/>
          </ac:spMkLst>
        </pc:spChg>
        <pc:spChg chg="ord">
          <ac:chgData name="Lorraine Greenaway" userId="37ce5620-54e8-41ce-8765-34f809f170cb" providerId="ADAL" clId="{7A6B0FC5-F031-4F24-8FDB-5AA3DB5A7679}" dt="2026-01-29T04:14:16.684" v="205" actId="13244"/>
          <ac:spMkLst>
            <pc:docMk/>
            <pc:sldMk cId="516285872" sldId="256"/>
            <ac:spMk id="26" creationId="{BC4B5284-2D37-60B9-5859-AAC21B21A1DF}"/>
          </ac:spMkLst>
        </pc:spChg>
        <pc:spChg chg="mod">
          <ac:chgData name="Lorraine Greenaway" userId="37ce5620-54e8-41ce-8765-34f809f170cb" providerId="ADAL" clId="{7A6B0FC5-F031-4F24-8FDB-5AA3DB5A7679}" dt="2026-01-29T04:11:21.511" v="8" actId="962"/>
          <ac:spMkLst>
            <pc:docMk/>
            <pc:sldMk cId="516285872" sldId="256"/>
            <ac:spMk id="28" creationId="{CA136428-351A-9F6C-039A-5B1DEFE2C21B}"/>
          </ac:spMkLst>
        </pc:spChg>
        <pc:spChg chg="ord">
          <ac:chgData name="Lorraine Greenaway" userId="37ce5620-54e8-41ce-8765-34f809f170cb" providerId="ADAL" clId="{7A6B0FC5-F031-4F24-8FDB-5AA3DB5A7679}" dt="2026-01-29T04:14:05.764" v="203" actId="13244"/>
          <ac:spMkLst>
            <pc:docMk/>
            <pc:sldMk cId="516285872" sldId="256"/>
            <ac:spMk id="29" creationId="{27668873-4853-29CF-90A6-CF4960D50024}"/>
          </ac:spMkLst>
        </pc:spChg>
        <pc:spChg chg="ord">
          <ac:chgData name="Lorraine Greenaway" userId="37ce5620-54e8-41ce-8765-34f809f170cb" providerId="ADAL" clId="{7A6B0FC5-F031-4F24-8FDB-5AA3DB5A7679}" dt="2026-01-29T04:14:05.764" v="203" actId="13244"/>
          <ac:spMkLst>
            <pc:docMk/>
            <pc:sldMk cId="516285872" sldId="256"/>
            <ac:spMk id="39" creationId="{A5637695-C0FD-B632-3D50-E5D0B1B53505}"/>
          </ac:spMkLst>
        </pc:spChg>
        <pc:spChg chg="ord">
          <ac:chgData name="Lorraine Greenaway" userId="37ce5620-54e8-41ce-8765-34f809f170cb" providerId="ADAL" clId="{7A6B0FC5-F031-4F24-8FDB-5AA3DB5A7679}" dt="2026-01-29T04:14:05.764" v="203" actId="13244"/>
          <ac:spMkLst>
            <pc:docMk/>
            <pc:sldMk cId="516285872" sldId="256"/>
            <ac:spMk id="42" creationId="{DAF1E879-91AF-08E8-E59D-7B7495D8C3E6}"/>
          </ac:spMkLst>
        </pc:spChg>
        <pc:graphicFrameChg chg="modGraphic">
          <ac:chgData name="Lorraine Greenaway" userId="37ce5620-54e8-41ce-8765-34f809f170cb" providerId="ADAL" clId="{7A6B0FC5-F031-4F24-8FDB-5AA3DB5A7679}" dt="2026-01-29T04:13:28.975" v="200" actId="13238"/>
          <ac:graphicFrameMkLst>
            <pc:docMk/>
            <pc:sldMk cId="516285872" sldId="256"/>
            <ac:graphicFrameMk id="12" creationId="{F496ECF3-64B7-BBFB-635B-5C58E900950E}"/>
          </ac:graphicFrameMkLst>
        </pc:graphicFrameChg>
        <pc:picChg chg="mod ord">
          <ac:chgData name="Lorraine Greenaway" userId="37ce5620-54e8-41ce-8765-34f809f170cb" providerId="ADAL" clId="{7A6B0FC5-F031-4F24-8FDB-5AA3DB5A7679}" dt="2026-01-29T04:13:43.036" v="201" actId="13244"/>
          <ac:picMkLst>
            <pc:docMk/>
            <pc:sldMk cId="516285872" sldId="256"/>
            <ac:picMk id="5" creationId="{967F2B64-23C8-2767-2BAD-E76B4C3A4BF4}"/>
          </ac:picMkLst>
        </pc:picChg>
        <pc:picChg chg="mod ord">
          <ac:chgData name="Lorraine Greenaway" userId="37ce5620-54e8-41ce-8765-34f809f170cb" providerId="ADAL" clId="{7A6B0FC5-F031-4F24-8FDB-5AA3DB5A7679}" dt="2026-01-29T04:14:20.065" v="206" actId="13244"/>
          <ac:picMkLst>
            <pc:docMk/>
            <pc:sldMk cId="516285872" sldId="256"/>
            <ac:picMk id="8" creationId="{5D556AF2-1771-A24A-A52D-AB99AACD6DCF}"/>
          </ac:picMkLst>
        </pc:picChg>
        <pc:picChg chg="mod ord">
          <ac:chgData name="Lorraine Greenaway" userId="37ce5620-54e8-41ce-8765-34f809f170cb" providerId="ADAL" clId="{7A6B0FC5-F031-4F24-8FDB-5AA3DB5A7679}" dt="2026-01-29T04:16:52.043" v="214" actId="13244"/>
          <ac:picMkLst>
            <pc:docMk/>
            <pc:sldMk cId="516285872" sldId="256"/>
            <ac:picMk id="27" creationId="{8B1C1A32-9719-0478-1FB5-E94F361C916C}"/>
          </ac:picMkLst>
        </pc:picChg>
        <pc:picChg chg="mod">
          <ac:chgData name="Lorraine Greenaway" userId="37ce5620-54e8-41ce-8765-34f809f170cb" providerId="ADAL" clId="{7A6B0FC5-F031-4F24-8FDB-5AA3DB5A7679}" dt="2026-01-29T04:11:22.216" v="9" actId="962"/>
          <ac:picMkLst>
            <pc:docMk/>
            <pc:sldMk cId="516285872" sldId="256"/>
            <ac:picMk id="31" creationId="{8DA13FD1-A2D4-56C0-478C-BD4F0010C416}"/>
          </ac:picMkLst>
        </pc:picChg>
        <pc:picChg chg="mod">
          <ac:chgData name="Lorraine Greenaway" userId="37ce5620-54e8-41ce-8765-34f809f170cb" providerId="ADAL" clId="{7A6B0FC5-F031-4F24-8FDB-5AA3DB5A7679}" dt="2026-01-29T04:11:22.839" v="10" actId="962"/>
          <ac:picMkLst>
            <pc:docMk/>
            <pc:sldMk cId="516285872" sldId="256"/>
            <ac:picMk id="32" creationId="{5E2D1785-A6A3-A1C1-4738-DFBD07D0B7F8}"/>
          </ac:picMkLst>
        </pc:picChg>
        <pc:picChg chg="mod">
          <ac:chgData name="Lorraine Greenaway" userId="37ce5620-54e8-41ce-8765-34f809f170cb" providerId="ADAL" clId="{7A6B0FC5-F031-4F24-8FDB-5AA3DB5A7679}" dt="2026-01-29T04:11:23.515" v="11" actId="962"/>
          <ac:picMkLst>
            <pc:docMk/>
            <pc:sldMk cId="516285872" sldId="256"/>
            <ac:picMk id="33" creationId="{8AD6F9E4-E0C6-42E0-099B-A8B024952C95}"/>
          </ac:picMkLst>
        </pc:picChg>
        <pc:picChg chg="mod">
          <ac:chgData name="Lorraine Greenaway" userId="37ce5620-54e8-41ce-8765-34f809f170cb" providerId="ADAL" clId="{7A6B0FC5-F031-4F24-8FDB-5AA3DB5A7679}" dt="2026-01-29T04:11:24.130" v="12" actId="962"/>
          <ac:picMkLst>
            <pc:docMk/>
            <pc:sldMk cId="516285872" sldId="256"/>
            <ac:picMk id="34" creationId="{40B7C732-9C54-B8F7-234E-F7EB7FF02817}"/>
          </ac:picMkLst>
        </pc:picChg>
        <pc:picChg chg="mod ord">
          <ac:chgData name="Lorraine Greenaway" userId="37ce5620-54e8-41ce-8765-34f809f170cb" providerId="ADAL" clId="{7A6B0FC5-F031-4F24-8FDB-5AA3DB5A7679}" dt="2026-01-29T04:17:16.652" v="217" actId="13244"/>
          <ac:picMkLst>
            <pc:docMk/>
            <pc:sldMk cId="516285872" sldId="256"/>
            <ac:picMk id="38" creationId="{8323AFFE-C0B3-BD0F-8D28-E2B01B26B196}"/>
          </ac:picMkLst>
        </pc:picChg>
        <pc:picChg chg="mod ord">
          <ac:chgData name="Lorraine Greenaway" userId="37ce5620-54e8-41ce-8765-34f809f170cb" providerId="ADAL" clId="{7A6B0FC5-F031-4F24-8FDB-5AA3DB5A7679}" dt="2026-01-29T04:17:34.256" v="219" actId="13244"/>
          <ac:picMkLst>
            <pc:docMk/>
            <pc:sldMk cId="516285872" sldId="256"/>
            <ac:picMk id="41" creationId="{8B5C4ADE-8D4A-95B3-6ECC-BDD89AA2DB8C}"/>
          </ac:picMkLst>
        </pc:picChg>
        <pc:cxnChg chg="mod">
          <ac:chgData name="Lorraine Greenaway" userId="37ce5620-54e8-41ce-8765-34f809f170cb" providerId="ADAL" clId="{7A6B0FC5-F031-4F24-8FDB-5AA3DB5A7679}" dt="2026-01-29T04:11:16.336" v="3" actId="962"/>
          <ac:cxnSpMkLst>
            <pc:docMk/>
            <pc:sldMk cId="516285872" sldId="256"/>
            <ac:cxnSpMk id="11" creationId="{BDFB47EF-FB43-DB20-122F-47174F451BFD}"/>
          </ac:cxnSpMkLst>
        </pc:cxnChg>
        <pc:cxnChg chg="mod">
          <ac:chgData name="Lorraine Greenaway" userId="37ce5620-54e8-41ce-8765-34f809f170cb" providerId="ADAL" clId="{7A6B0FC5-F031-4F24-8FDB-5AA3DB5A7679}" dt="2026-01-29T04:11:35.979" v="15" actId="962"/>
          <ac:cxnSpMkLst>
            <pc:docMk/>
            <pc:sldMk cId="516285872" sldId="256"/>
            <ac:cxnSpMk id="13" creationId="{F520F150-12DE-94A5-F5ED-2405A8B6D099}"/>
          </ac:cxnSpMkLst>
        </pc:cxnChg>
      </pc:sldChg>
      <pc:sldChg chg="modSp mod">
        <pc:chgData name="Lorraine Greenaway" userId="37ce5620-54e8-41ce-8765-34f809f170cb" providerId="ADAL" clId="{7A6B0FC5-F031-4F24-8FDB-5AA3DB5A7679}" dt="2026-01-29T04:15:08.977" v="212" actId="13244"/>
        <pc:sldMkLst>
          <pc:docMk/>
          <pc:sldMk cId="3242740232" sldId="257"/>
        </pc:sldMkLst>
        <pc:spChg chg="mod">
          <ac:chgData name="Lorraine Greenaway" userId="37ce5620-54e8-41ce-8765-34f809f170cb" providerId="ADAL" clId="{7A6B0FC5-F031-4F24-8FDB-5AA3DB5A7679}" dt="2026-01-29T04:11:50.312" v="22" actId="962"/>
          <ac:spMkLst>
            <pc:docMk/>
            <pc:sldMk cId="3242740232" sldId="257"/>
            <ac:spMk id="10" creationId="{C2B0C5F1-26A5-B58D-3E7F-7266F76998E9}"/>
          </ac:spMkLst>
        </pc:spChg>
        <pc:spChg chg="ord">
          <ac:chgData name="Lorraine Greenaway" userId="37ce5620-54e8-41ce-8765-34f809f170cb" providerId="ADAL" clId="{7A6B0FC5-F031-4F24-8FDB-5AA3DB5A7679}" dt="2026-01-29T04:15:01.085" v="210" actId="13244"/>
          <ac:spMkLst>
            <pc:docMk/>
            <pc:sldMk cId="3242740232" sldId="257"/>
            <ac:spMk id="12" creationId="{A5474173-4AF2-4436-ECB8-9CD2B828595A}"/>
          </ac:spMkLst>
        </pc:spChg>
        <pc:spChg chg="ord">
          <ac:chgData name="Lorraine Greenaway" userId="37ce5620-54e8-41ce-8765-34f809f170cb" providerId="ADAL" clId="{7A6B0FC5-F031-4F24-8FDB-5AA3DB5A7679}" dt="2026-01-29T04:14:43.535" v="208" actId="13244"/>
          <ac:spMkLst>
            <pc:docMk/>
            <pc:sldMk cId="3242740232" sldId="257"/>
            <ac:spMk id="17" creationId="{B5B9E40B-E3C3-5EAA-4059-CE1A456C0126}"/>
          </ac:spMkLst>
        </pc:spChg>
        <pc:spChg chg="ord">
          <ac:chgData name="Lorraine Greenaway" userId="37ce5620-54e8-41ce-8765-34f809f170cb" providerId="ADAL" clId="{7A6B0FC5-F031-4F24-8FDB-5AA3DB5A7679}" dt="2026-01-29T04:14:54.830" v="209" actId="13244"/>
          <ac:spMkLst>
            <pc:docMk/>
            <pc:sldMk cId="3242740232" sldId="257"/>
            <ac:spMk id="48" creationId="{5658FA22-5DAC-5E36-78B3-698143261123}"/>
          </ac:spMkLst>
        </pc:spChg>
        <pc:spChg chg="mod ord">
          <ac:chgData name="Lorraine Greenaway" userId="37ce5620-54e8-41ce-8765-34f809f170cb" providerId="ADAL" clId="{7A6B0FC5-F031-4F24-8FDB-5AA3DB5A7679}" dt="2026-01-29T04:14:35.195" v="207" actId="13244"/>
          <ac:spMkLst>
            <pc:docMk/>
            <pc:sldMk cId="3242740232" sldId="257"/>
            <ac:spMk id="1050" creationId="{95F62D5A-A07D-263C-5000-EE7ED1E1AFB8}"/>
          </ac:spMkLst>
        </pc:spChg>
        <pc:grpChg chg="mod">
          <ac:chgData name="Lorraine Greenaway" userId="37ce5620-54e8-41ce-8765-34f809f170cb" providerId="ADAL" clId="{7A6B0FC5-F031-4F24-8FDB-5AA3DB5A7679}" dt="2026-01-29T04:13:15.838" v="198" actId="962"/>
          <ac:grpSpMkLst>
            <pc:docMk/>
            <pc:sldMk cId="3242740232" sldId="257"/>
            <ac:grpSpMk id="44" creationId="{284857FC-69BD-78CE-07EA-96BE061055B4}"/>
          </ac:grpSpMkLst>
        </pc:grpChg>
        <pc:picChg chg="mod">
          <ac:chgData name="Lorraine Greenaway" userId="37ce5620-54e8-41ce-8765-34f809f170cb" providerId="ADAL" clId="{7A6B0FC5-F031-4F24-8FDB-5AA3DB5A7679}" dt="2026-01-29T04:11:46.008" v="19" actId="962"/>
          <ac:picMkLst>
            <pc:docMk/>
            <pc:sldMk cId="3242740232" sldId="257"/>
            <ac:picMk id="2" creationId="{3565E7DD-F24B-E408-C4CA-E7B99AF220E6}"/>
          </ac:picMkLst>
        </pc:picChg>
        <pc:picChg chg="mod">
          <ac:chgData name="Lorraine Greenaway" userId="37ce5620-54e8-41ce-8765-34f809f170cb" providerId="ADAL" clId="{7A6B0FC5-F031-4F24-8FDB-5AA3DB5A7679}" dt="2026-01-29T04:11:46.930" v="20" actId="962"/>
          <ac:picMkLst>
            <pc:docMk/>
            <pc:sldMk cId="3242740232" sldId="257"/>
            <ac:picMk id="3" creationId="{3A6697AA-4221-C844-7FAB-198E05495F43}"/>
          </ac:picMkLst>
        </pc:picChg>
        <pc:picChg chg="mod ord">
          <ac:chgData name="Lorraine Greenaway" userId="37ce5620-54e8-41ce-8765-34f809f170cb" providerId="ADAL" clId="{7A6B0FC5-F031-4F24-8FDB-5AA3DB5A7679}" dt="2026-01-29T04:15:06.126" v="211" actId="13244"/>
          <ac:picMkLst>
            <pc:docMk/>
            <pc:sldMk cId="3242740232" sldId="257"/>
            <ac:picMk id="5" creationId="{ACC09C2F-78C9-C21A-1AE1-E2637C7A3A0D}"/>
          </ac:picMkLst>
        </pc:picChg>
        <pc:picChg chg="mod">
          <ac:chgData name="Lorraine Greenaway" userId="37ce5620-54e8-41ce-8765-34f809f170cb" providerId="ADAL" clId="{7A6B0FC5-F031-4F24-8FDB-5AA3DB5A7679}" dt="2026-01-29T04:11:52.036" v="24" actId="962"/>
          <ac:picMkLst>
            <pc:docMk/>
            <pc:sldMk cId="3242740232" sldId="257"/>
            <ac:picMk id="7" creationId="{F35C6FBD-371D-0F33-87F8-FB1C567EB109}"/>
          </ac:picMkLst>
        </pc:picChg>
        <pc:picChg chg="mod ord">
          <ac:chgData name="Lorraine Greenaway" userId="37ce5620-54e8-41ce-8765-34f809f170cb" providerId="ADAL" clId="{7A6B0FC5-F031-4F24-8FDB-5AA3DB5A7679}" dt="2026-01-29T04:15:08.977" v="212" actId="13244"/>
          <ac:picMkLst>
            <pc:docMk/>
            <pc:sldMk cId="3242740232" sldId="257"/>
            <ac:picMk id="9" creationId="{38537462-896A-43FF-DAC9-2142EB143269}"/>
          </ac:picMkLst>
        </pc:picChg>
        <pc:picChg chg="mod">
          <ac:chgData name="Lorraine Greenaway" userId="37ce5620-54e8-41ce-8765-34f809f170cb" providerId="ADAL" clId="{7A6B0FC5-F031-4F24-8FDB-5AA3DB5A7679}" dt="2026-01-29T04:11:51.328" v="23" actId="962"/>
          <ac:picMkLst>
            <pc:docMk/>
            <pc:sldMk cId="3242740232" sldId="257"/>
            <ac:picMk id="11" creationId="{6A1AF540-70A7-018B-CF86-F80BBE1BF515}"/>
          </ac:picMkLst>
        </pc:picChg>
        <pc:picChg chg="mod">
          <ac:chgData name="Lorraine Greenaway" userId="37ce5620-54e8-41ce-8765-34f809f170cb" providerId="ADAL" clId="{7A6B0FC5-F031-4F24-8FDB-5AA3DB5A7679}" dt="2026-01-29T04:11:52.599" v="25" actId="962"/>
          <ac:picMkLst>
            <pc:docMk/>
            <pc:sldMk cId="3242740232" sldId="257"/>
            <ac:picMk id="20" creationId="{D3AEABA2-F8B2-B3D9-E676-CF9A25E0CD8D}"/>
          </ac:picMkLst>
        </pc:picChg>
        <pc:picChg chg="mod">
          <ac:chgData name="Lorraine Greenaway" userId="37ce5620-54e8-41ce-8765-34f809f170cb" providerId="ADAL" clId="{7A6B0FC5-F031-4F24-8FDB-5AA3DB5A7679}" dt="2026-01-29T04:11:53.244" v="26" actId="962"/>
          <ac:picMkLst>
            <pc:docMk/>
            <pc:sldMk cId="3242740232" sldId="257"/>
            <ac:picMk id="21" creationId="{0098EEAE-2E29-1204-8904-A795A50173F2}"/>
          </ac:picMkLst>
        </pc:picChg>
        <pc:picChg chg="mod">
          <ac:chgData name="Lorraine Greenaway" userId="37ce5620-54e8-41ce-8765-34f809f170cb" providerId="ADAL" clId="{7A6B0FC5-F031-4F24-8FDB-5AA3DB5A7679}" dt="2026-01-29T04:13:23.036" v="199" actId="962"/>
          <ac:picMkLst>
            <pc:docMk/>
            <pc:sldMk cId="3242740232" sldId="257"/>
            <ac:picMk id="49" creationId="{9C39EB0B-1D71-A250-4743-3EAB29C69237}"/>
          </ac:picMkLst>
        </pc:picChg>
        <pc:cxnChg chg="mod">
          <ac:chgData name="Lorraine Greenaway" userId="37ce5620-54e8-41ce-8765-34f809f170cb" providerId="ADAL" clId="{7A6B0FC5-F031-4F24-8FDB-5AA3DB5A7679}" dt="2026-01-29T04:11:47.882" v="21" actId="962"/>
          <ac:cxnSpMkLst>
            <pc:docMk/>
            <pc:sldMk cId="3242740232" sldId="257"/>
            <ac:cxnSpMk id="4" creationId="{2C4D1580-C39F-B968-2C0B-70535591FB3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3681-2649-A94A-A956-D833313312CE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4BFB-71A9-DE40-9E8B-035BBD9B9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3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8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99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20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82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7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02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06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44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1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3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A3D20-6F15-1640-859B-5DFDCB8A4E41}" type="datetimeFigureOut">
              <a:rPr lang="en-AU" smtClean="0"/>
              <a:t>29/01/2026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55B40-71A7-B67D-803D-CE693ACD0C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181725" y="9385300"/>
            <a:ext cx="4635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1317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support.apple.com/en-au/guide/iphone/iph263472f78/26/ios/26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hyperlink" Target="https://www.samsung.com/uk/mobile-phone-buying-guide/photography-tips-for-smartphone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B13A-745F-D052-4483-F4907B63A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62" y="473947"/>
            <a:ext cx="8288284" cy="1323439"/>
          </a:xfrm>
        </p:spPr>
        <p:txBody>
          <a:bodyPr wrap="square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Tech Savvy Seniors</a:t>
            </a:r>
            <a:br>
              <a:rPr lang="en-AU" sz="20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</a:br>
            <a:r>
              <a:rPr lang="en-AU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Module 7: Take, save and share great photos and videos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127E5-7A7D-CDBA-A301-2D6A1C79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17" y="2036289"/>
            <a:ext cx="6483381" cy="1646605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I can: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Open and use the camera to take photos and videos.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View, delete, and organise photos and videos.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Perform basic photo and video edits.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Share a photo or video by message or email.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Understand privacy considerations when sharing.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B47EF-FB43-DB20-122F-47174F451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93347" y="0"/>
            <a:ext cx="0" cy="9601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96ECF3-64B7-BBFB-635B-5C58E900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36785"/>
              </p:ext>
            </p:extLst>
          </p:nvPr>
        </p:nvGraphicFramePr>
        <p:xfrm>
          <a:off x="8853123" y="818774"/>
          <a:ext cx="3707175" cy="777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707175">
                  <a:extLst>
                    <a:ext uri="{9D8B030D-6E8A-4147-A177-3AD203B41FA5}">
                      <a16:colId xmlns:a16="http://schemas.microsoft.com/office/drawing/2014/main" val="14482021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158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7339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8392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6368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251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904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3196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138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1844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005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854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496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87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9660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925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4731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005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91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555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5831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487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082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318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602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5982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3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5694140"/>
                  </a:ext>
                </a:extLst>
              </a:tr>
            </a:tbl>
          </a:graphicData>
        </a:graphic>
      </p:graphicFrame>
      <p:sp>
        <p:nvSpPr>
          <p:cNvPr id="26" name="Subtitle 2">
            <a:extLst>
              <a:ext uri="{FF2B5EF4-FFF2-40B4-BE49-F238E27FC236}">
                <a16:creationId xmlns:a16="http://schemas.microsoft.com/office/drawing/2014/main" id="{BC4B5284-2D37-60B9-5859-AAC21B21A1DF}"/>
              </a:ext>
            </a:extLst>
          </p:cNvPr>
          <p:cNvSpPr txBox="1">
            <a:spLocks/>
          </p:cNvSpPr>
          <p:nvPr/>
        </p:nvSpPr>
        <p:spPr>
          <a:xfrm>
            <a:off x="1115808" y="3874025"/>
            <a:ext cx="2369854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Key takeaways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My key insights from today are: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B42F69D-660C-0571-DC24-94A3CF80203D}"/>
              </a:ext>
            </a:extLst>
          </p:cNvPr>
          <p:cNvSpPr txBox="1">
            <a:spLocks/>
          </p:cNvSpPr>
          <p:nvPr/>
        </p:nvSpPr>
        <p:spPr>
          <a:xfrm>
            <a:off x="5793478" y="3874025"/>
            <a:ext cx="2369854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Support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I can get support from: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E9A4031-504A-4CAA-246E-886C1AA6DE41}"/>
              </a:ext>
            </a:extLst>
          </p:cNvPr>
          <p:cNvSpPr txBox="1">
            <a:spLocks/>
          </p:cNvSpPr>
          <p:nvPr/>
        </p:nvSpPr>
        <p:spPr>
          <a:xfrm>
            <a:off x="1173658" y="6435235"/>
            <a:ext cx="4075162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My action plan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In the next week, I will: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9F1F963-FDA6-C9B7-37DC-5F9F1FAA0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00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B1C1A32-9719-0478-1FB5-E94F361C9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091" y="7098709"/>
            <a:ext cx="714580" cy="687844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27668873-4853-29CF-90A6-CF4960D50024}"/>
              </a:ext>
            </a:extLst>
          </p:cNvPr>
          <p:cNvSpPr txBox="1">
            <a:spLocks/>
          </p:cNvSpPr>
          <p:nvPr/>
        </p:nvSpPr>
        <p:spPr>
          <a:xfrm>
            <a:off x="11006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1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8DBB9D-91A2-3502-8D20-32F463636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11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8323AFFE-C0B3-BD0F-8D28-E2B01B26B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775" y="7098709"/>
            <a:ext cx="714580" cy="687844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A5637695-C0FD-B632-3D50-E5D0B1B53505}"/>
              </a:ext>
            </a:extLst>
          </p:cNvPr>
          <p:cNvSpPr txBox="1">
            <a:spLocks/>
          </p:cNvSpPr>
          <p:nvPr/>
        </p:nvSpPr>
        <p:spPr>
          <a:xfrm>
            <a:off x="3551296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2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9822B18-5CFC-755F-7795-7E886F77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22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B5C4ADE-8D4A-95B3-6ECC-BDD89AA2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9291" y="7098709"/>
            <a:ext cx="714580" cy="687844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DAF1E879-91AF-08E8-E59D-7B7495D8C3E6}"/>
              </a:ext>
            </a:extLst>
          </p:cNvPr>
          <p:cNvSpPr txBox="1">
            <a:spLocks/>
          </p:cNvSpPr>
          <p:nvPr/>
        </p:nvSpPr>
        <p:spPr>
          <a:xfrm>
            <a:off x="60028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3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5376F4C-D7D9-7639-69AF-EF18DF39E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42701" y="4564766"/>
            <a:ext cx="2369854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A136428-351A-9F6C-039A-5B1DEFE2C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5031" y="4564766"/>
            <a:ext cx="3663630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DA13FD1-A2D4-56C0-478C-BD4F0010C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65" y="1997989"/>
            <a:ext cx="723900" cy="711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2D1785-A6A3-A1C1-4738-DFBD07D0B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02" y="6373367"/>
            <a:ext cx="723900" cy="723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D6F9E4-E0C6-42E0-099B-A8B024952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732" y="3912989"/>
            <a:ext cx="698500" cy="685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B7C732-9C54-B8F7-234E-F7EB7FF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092" y="3878966"/>
            <a:ext cx="698500" cy="685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0F150-12DE-94A5-F5ED-2405A8B6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EFCCA978-7A76-9EFA-ADF0-1DCE7A0F6CB4}"/>
              </a:ext>
            </a:extLst>
          </p:cNvPr>
          <p:cNvSpPr txBox="1">
            <a:spLocks/>
          </p:cNvSpPr>
          <p:nvPr/>
        </p:nvSpPr>
        <p:spPr>
          <a:xfrm>
            <a:off x="8714060" y="497186"/>
            <a:ext cx="3161951" cy="33855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My notes</a:t>
            </a:r>
            <a:endParaRPr lang="en-AU" sz="14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5" name="Picture 4" descr="Telstra logo">
            <a:extLst>
              <a:ext uri="{FF2B5EF4-FFF2-40B4-BE49-F238E27FC236}">
                <a16:creationId xmlns:a16="http://schemas.microsoft.com/office/drawing/2014/main" id="{967F2B64-23C8-2767-2BAD-E76B4C3A4B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5D556AF2-1771-A24A-A52D-AB99AACD6D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8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C0DB-CCB5-5070-3D4A-396E665B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Title 1">
            <a:extLst>
              <a:ext uri="{FF2B5EF4-FFF2-40B4-BE49-F238E27FC236}">
                <a16:creationId xmlns:a16="http://schemas.microsoft.com/office/drawing/2014/main" id="{95F62D5A-A07D-263C-5000-EE7ED1E1AF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5062" y="402875"/>
            <a:ext cx="10881360" cy="902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Tech Savvy Seniors </a:t>
            </a:r>
            <a:b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</a:b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Module 7: Take, save and share great photos and videos 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E9616C-EE6C-CEC2-2B50-F30E234AB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271" y="1553163"/>
            <a:ext cx="3092230" cy="3123932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What is the camera app?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Most smartphones and tablets have built-in cameras that let you take photos and videos. 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The camera app is usually found on the home screen, and its icon often looks like a small camera.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There’s typically a front and rear camera: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The rear camera is ideal for taking pictures of people, pets, scenery or events.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The front camera is good for selfies or video calls.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5B9E40B-E3C3-5EAA-4059-CE1A456C0126}"/>
              </a:ext>
            </a:extLst>
          </p:cNvPr>
          <p:cNvSpPr txBox="1">
            <a:spLocks/>
          </p:cNvSpPr>
          <p:nvPr/>
        </p:nvSpPr>
        <p:spPr>
          <a:xfrm>
            <a:off x="5294870" y="1577963"/>
            <a:ext cx="3260644" cy="7740581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Take great photos and videos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Consider: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Portrait orientation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= phone held upright (good for people or vertical objects).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Landscape orientation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= phone held sideways (good for scenery or group shots).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Framing: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The subject should be in the middle or slightly off-centre for a more natural look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Lighting: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More light usually means a clearer photo. Try to face toward the light.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Focus: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Tap the subject on the screen to help the camera focus.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Stability: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Holding the phone with two hands or resting elbows on a surface helps reduce blur.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Viewing, deleting and organising your photos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Open the ‘Photos’ (iPhone) or ‘Gallery/Library’ (Android) app to view your photos and videos. 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Organise your photos and videos into albums: 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Apple: Tap ‘Albums’ at the bottom &gt; Tap ‘+’ to create a new album &gt; Name it &gt; Select photos to add.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Android: Open ‘Library’ tab &gt; Tap ‘New album’ or ‘Folder’ &gt; Choose and name it &gt; Select items to include.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Delete unwanted photos and videos to clear up storage: Tap the photo &gt; Tap the bin/trash icon &gt; Confirm the deletion.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5658FA22-5DAC-5E36-78B3-698143261123}"/>
              </a:ext>
            </a:extLst>
          </p:cNvPr>
          <p:cNvSpPr txBox="1">
            <a:spLocks/>
          </p:cNvSpPr>
          <p:nvPr/>
        </p:nvSpPr>
        <p:spPr>
          <a:xfrm>
            <a:off x="9513606" y="1571645"/>
            <a:ext cx="2944712" cy="1154162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Share photos and videos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Open a photo &gt; Tap the Share icon (square with arrow) &gt; Tap the app (e.g. messages, email, Facebook) &gt; Compose the message &gt; Send.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5474173-4AF2-4436-ECB8-9CD2B828595A}"/>
              </a:ext>
            </a:extLst>
          </p:cNvPr>
          <p:cNvSpPr txBox="1">
            <a:spLocks/>
          </p:cNvSpPr>
          <p:nvPr/>
        </p:nvSpPr>
        <p:spPr>
          <a:xfrm>
            <a:off x="9592312" y="3413528"/>
            <a:ext cx="1829208" cy="3862596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User guide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Scan the QR codes (with your camera) or click the links.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iPhone camera</a:t>
            </a:r>
            <a:b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basics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Use the Table of Contents and explore the Camera section.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Take </a:t>
            </a:r>
            <a:b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Photos </a:t>
            </a:r>
            <a:b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 Your </a:t>
            </a:r>
            <a:b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Phone</a:t>
            </a:r>
            <a:endParaRPr lang="en-AU" sz="14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4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5" name="Picture 4" descr="QR Code for iPhone camera basics">
            <a:extLst>
              <a:ext uri="{FF2B5EF4-FFF2-40B4-BE49-F238E27FC236}">
                <a16:creationId xmlns:a16="http://schemas.microsoft.com/office/drawing/2014/main" id="{ACC09C2F-78C9-C21A-1AE1-E2637C7A3A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8318" y="4707484"/>
            <a:ext cx="1080000" cy="1080000"/>
          </a:xfrm>
          <a:prstGeom prst="rect">
            <a:avLst/>
          </a:prstGeom>
        </p:spPr>
      </p:pic>
      <p:pic>
        <p:nvPicPr>
          <p:cNvPr id="9" name="Picture 8" descr="QR Code for How to take good photos with your phone">
            <a:extLst>
              <a:ext uri="{FF2B5EF4-FFF2-40B4-BE49-F238E27FC236}">
                <a16:creationId xmlns:a16="http://schemas.microsoft.com/office/drawing/2014/main" id="{38537462-896A-43FF-DAC9-2142EB1432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8318" y="6031544"/>
            <a:ext cx="1080000" cy="108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65E7DD-F24B-E408-C4CA-E7B99AF22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697AA-4221-C844-7FAB-198E05495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4D1580-C39F-B968-2C0B-70535591F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B0C5F1-26A5-B58D-3E7F-7266F7699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8583" y="3270732"/>
            <a:ext cx="3082524" cy="4164389"/>
          </a:xfrm>
          <a:prstGeom prst="roundRect">
            <a:avLst>
              <a:gd name="adj" fmla="val 0"/>
            </a:avLst>
          </a:prstGeom>
          <a:solidFill>
            <a:srgbClr val="F04C2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1AF540-70A7-018B-CF86-F80BBE1BF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8411" y="3413528"/>
            <a:ext cx="698500" cy="67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C6FBD-371D-0F33-87F8-FB1C567E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376" y="1480322"/>
            <a:ext cx="698500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EABA2-F8B2-B3D9-E676-CF9A25E0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8430" y="1480322"/>
            <a:ext cx="698500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8EEAE-2E29-1204-8904-A795A501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5919" y="5666855"/>
            <a:ext cx="736600" cy="673100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D533D795-E778-363A-BCC1-409B926CADE6}"/>
              </a:ext>
            </a:extLst>
          </p:cNvPr>
          <p:cNvSpPr txBox="1">
            <a:spLocks/>
          </p:cNvSpPr>
          <p:nvPr/>
        </p:nvSpPr>
        <p:spPr>
          <a:xfrm>
            <a:off x="378182" y="4993077"/>
            <a:ext cx="1552092" cy="3985706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Flash: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Tap to turn on/off</a:t>
            </a:r>
          </a:p>
          <a:p>
            <a:pPr marL="228600" lvl="1" indent="-2286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Mode: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Tap to change modes</a:t>
            </a:r>
          </a:p>
          <a:p>
            <a:pPr marL="228600" lvl="1" indent="-2286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Preview thumbnail: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Tap to view your last photo/video</a:t>
            </a:r>
          </a:p>
          <a:p>
            <a:pPr marL="228600" lvl="1" indent="-2286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Shutter button: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Tap to take a photo/video (depending on mode)</a:t>
            </a:r>
          </a:p>
          <a:p>
            <a:pPr marL="228600" lvl="1" indent="-2286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Flip camera: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Switch between front and rear camera</a:t>
            </a:r>
          </a:p>
          <a:p>
            <a:pPr marL="228600" lvl="1" indent="-2286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Zoom: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Tap to zoom in/out</a:t>
            </a:r>
          </a:p>
        </p:txBody>
      </p:sp>
      <p:grpSp>
        <p:nvGrpSpPr>
          <p:cNvPr id="44" name="Group 43" descr="image of a phone camera screen showing green plants and the relevant buttons and features of the camera">
            <a:extLst>
              <a:ext uri="{FF2B5EF4-FFF2-40B4-BE49-F238E27FC236}">
                <a16:creationId xmlns:a16="http://schemas.microsoft.com/office/drawing/2014/main" id="{284857FC-69BD-78CE-07EA-96BE061055B4}"/>
              </a:ext>
            </a:extLst>
          </p:cNvPr>
          <p:cNvGrpSpPr/>
          <p:nvPr/>
        </p:nvGrpSpPr>
        <p:grpSpPr>
          <a:xfrm>
            <a:off x="1930274" y="5007360"/>
            <a:ext cx="2583626" cy="4422254"/>
            <a:chOff x="2259357" y="4614557"/>
            <a:chExt cx="2624762" cy="449266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C3EEFF-E270-C9A8-F2CC-8A16C2671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43157" y="4614557"/>
              <a:ext cx="1966060" cy="4262296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D3CA21-04EA-6896-BD10-F40BC6F804B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259357" y="4829249"/>
              <a:ext cx="216481" cy="2164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>
                  <a:latin typeface="Telstra Display" panose="020B0504040000000004" pitchFamily="34" charset="77"/>
                  <a:ea typeface="Telstra Display" panose="020B0504040000000004" pitchFamily="34" charset="77"/>
                </a:rPr>
                <a:t>1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011011-6A2E-61FD-EE5A-FE0A07DCE119}"/>
                </a:ext>
              </a:extLst>
            </p:cNvPr>
            <p:cNvCxnSpPr>
              <a:cxnSpLocks/>
            </p:cNvCxnSpPr>
            <p:nvPr/>
          </p:nvCxnSpPr>
          <p:spPr>
            <a:xfrm>
              <a:off x="2455725" y="4956959"/>
              <a:ext cx="12511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E9B12F8-24CC-FDCB-33A0-45EB21389AC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289837" y="8243009"/>
              <a:ext cx="216481" cy="2164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>
                  <a:latin typeface="Telstra Display" panose="020B0504040000000004" pitchFamily="34" charset="77"/>
                  <a:ea typeface="Telstra Display" panose="020B0504040000000004" pitchFamily="34" charset="77"/>
                </a:rPr>
                <a:t>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D0BD6-14F2-C3D5-EB87-B35DD80A652F}"/>
                </a:ext>
              </a:extLst>
            </p:cNvPr>
            <p:cNvCxnSpPr>
              <a:cxnSpLocks/>
            </p:cNvCxnSpPr>
            <p:nvPr/>
          </p:nvCxnSpPr>
          <p:spPr>
            <a:xfrm>
              <a:off x="2486205" y="8370719"/>
              <a:ext cx="12511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4D3EA1-0848-D71F-084E-44986554F6E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289837" y="7897569"/>
              <a:ext cx="216481" cy="2164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>
                  <a:latin typeface="Telstra Display" panose="020B0504040000000004" pitchFamily="34" charset="77"/>
                  <a:ea typeface="Telstra Display" panose="020B0504040000000004" pitchFamily="34" charset="77"/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B9A9309-3D5B-E7B0-9DC7-D0F0ED2A8537}"/>
                </a:ext>
              </a:extLst>
            </p:cNvPr>
            <p:cNvCxnSpPr>
              <a:cxnSpLocks/>
            </p:cNvCxnSpPr>
            <p:nvPr/>
          </p:nvCxnSpPr>
          <p:spPr>
            <a:xfrm>
              <a:off x="2486205" y="8025279"/>
              <a:ext cx="12511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BE8B2DF-755B-B626-C32A-9E1EA2E92DA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657117" y="8243009"/>
              <a:ext cx="216481" cy="2164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>
                  <a:latin typeface="Telstra Display" panose="020B0504040000000004" pitchFamily="34" charset="77"/>
                  <a:ea typeface="Telstra Display" panose="020B0504040000000004" pitchFamily="34" charset="77"/>
                </a:rPr>
                <a:t>5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547BCAA-F9C5-A22F-759A-1D98559A9D22}"/>
                </a:ext>
              </a:extLst>
            </p:cNvPr>
            <p:cNvCxnSpPr>
              <a:cxnSpLocks/>
            </p:cNvCxnSpPr>
            <p:nvPr/>
          </p:nvCxnSpPr>
          <p:spPr>
            <a:xfrm>
              <a:off x="4562682" y="8351249"/>
              <a:ext cx="12511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5490761-ED36-CFD4-9937-A21C06A7658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517946" y="8890740"/>
              <a:ext cx="216481" cy="2164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>
                  <a:latin typeface="Telstra Display" panose="020B0504040000000004" pitchFamily="34" charset="77"/>
                  <a:ea typeface="Telstra Display" panose="020B0504040000000004" pitchFamily="34" charset="77"/>
                </a:rPr>
                <a:t>4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025169D-33ED-47DF-5241-128B9DFA9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0885" y="8459490"/>
              <a:ext cx="0" cy="4365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1586A2-1524-63F2-EF07-58340A4B3CF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667638" y="7632746"/>
              <a:ext cx="216481" cy="2164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>
                  <a:latin typeface="Telstra Display" panose="020B0504040000000004" pitchFamily="34" charset="77"/>
                  <a:ea typeface="Telstra Display" panose="020B0504040000000004" pitchFamily="34" charset="77"/>
                </a:rPr>
                <a:t>6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4B4A50B-B0D9-19D5-22DD-EB9D4021F2E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364" y="7740987"/>
              <a:ext cx="654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C39EB0B-1D71-A250-4743-3EAB29C6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9361" y="1484431"/>
            <a:ext cx="7366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lstra">
      <a:dk1>
        <a:srgbClr val="00003C"/>
      </a:dk1>
      <a:lt1>
        <a:srgbClr val="FFFFFF"/>
      </a:lt1>
      <a:dk2>
        <a:srgbClr val="00003C"/>
      </a:dk2>
      <a:lt2>
        <a:srgbClr val="FFFFFF"/>
      </a:lt2>
      <a:accent1>
        <a:srgbClr val="F04C23"/>
      </a:accent1>
      <a:accent2>
        <a:srgbClr val="007CC2"/>
      </a:accent2>
      <a:accent3>
        <a:srgbClr val="00438C"/>
      </a:accent3>
      <a:accent4>
        <a:srgbClr val="66CEF6"/>
      </a:accent4>
      <a:accent5>
        <a:srgbClr val="BFE7FB"/>
      </a:accent5>
      <a:accent6>
        <a:srgbClr val="F37050"/>
      </a:accent6>
      <a:hlink>
        <a:srgbClr val="00438C"/>
      </a:hlink>
      <a:folHlink>
        <a:srgbClr val="EF4B23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692F43398F0468630CE82EDAFC73B" ma:contentTypeVersion="23" ma:contentTypeDescription="Create a new document." ma:contentTypeScope="" ma:versionID="c1416ea43420fc485d6da00cd68c69f1">
  <xsd:schema xmlns:xsd="http://www.w3.org/2001/XMLSchema" xmlns:xs="http://www.w3.org/2001/XMLSchema" xmlns:p="http://schemas.microsoft.com/office/2006/metadata/properties" xmlns:ns2="9c7b2f30-2231-41e0-b86a-1257079ed7b5" xmlns:ns3="f6156fdc-1b67-4e65-a7eb-2d097edf2cd6" xmlns:ns4="c7b56d83-7d92-4d5e-8552-dd44030ff6cf" targetNamespace="http://schemas.microsoft.com/office/2006/metadata/properties" ma:root="true" ma:fieldsID="ea34d2438f142ed68a065efc387de8e6" ns2:_="" ns3:_="" ns4:_="">
    <xsd:import namespace="9c7b2f30-2231-41e0-b86a-1257079ed7b5"/>
    <xsd:import namespace="f6156fdc-1b67-4e65-a7eb-2d097edf2cd6"/>
    <xsd:import namespace="c7b56d83-7d92-4d5e-8552-dd44030ff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ReadOnly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Published" minOccurs="0"/>
                <xsd:element ref="ns2:Sentforapproval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b2f30-2231-41e0-b86a-1257079ed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ReadOnly" ma:index="18" nillable="true" ma:displayName="Read Only" ma:description="Indicates which files should not be saved over after using" ma:format="Dropdown" ma:internalName="ReadOnly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Published" ma:index="22" nillable="true" ma:displayName="Published" ma:format="Dropdown" ma:internalName="Published">
      <xsd:simpleType>
        <xsd:restriction base="dms:Text">
          <xsd:maxLength value="255"/>
        </xsd:restriction>
      </xsd:simpleType>
    </xsd:element>
    <xsd:element name="Sentforapproval" ma:index="23" nillable="true" ma:displayName="Sent for approval" ma:format="Dropdown" ma:internalName="Sentforapproval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7780b6f-135f-46e7-9608-4a6f87a742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56fdc-1b67-4e65-a7eb-2d097edf2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56d83-7d92-4d5e-8552-dd44030ff6c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b3e5622f-eac6-4e88-b4f2-2393c1bd5bd4}" ma:internalName="TaxCatchAll" ma:showField="CatchAllData" ma:web="f6156fdc-1b67-4e65-a7eb-2d097edf2c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b56d83-7d92-4d5e-8552-dd44030ff6cf" xsi:nil="true"/>
    <lcf76f155ced4ddcb4097134ff3c332f xmlns="9c7b2f30-2231-41e0-b86a-1257079ed7b5">
      <Terms xmlns="http://schemas.microsoft.com/office/infopath/2007/PartnerControls"/>
    </lcf76f155ced4ddcb4097134ff3c332f>
    <SharedWithUsers xmlns="f6156fdc-1b67-4e65-a7eb-2d097edf2cd6">
      <UserInfo>
        <DisplayName/>
        <AccountId xsi:nil="true"/>
        <AccountType/>
      </UserInfo>
    </SharedWithUsers>
    <Sentforapproval xmlns="9c7b2f30-2231-41e0-b86a-1257079ed7b5" xsi:nil="true"/>
    <Published xmlns="9c7b2f30-2231-41e0-b86a-1257079ed7b5" xsi:nil="true"/>
    <ReadOnly xmlns="9c7b2f30-2231-41e0-b86a-1257079ed7b5" xsi:nil="true"/>
  </documentManagement>
</p:properties>
</file>

<file path=customXml/itemProps1.xml><?xml version="1.0" encoding="utf-8"?>
<ds:datastoreItem xmlns:ds="http://schemas.openxmlformats.org/officeDocument/2006/customXml" ds:itemID="{49D7ABFE-0EE0-44A1-AC52-F1DD5407A32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913E49F-0017-4066-8727-A9185F288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CC1D6-67D5-4EFE-83C8-087D32FDED1B}"/>
</file>

<file path=customXml/itemProps4.xml><?xml version="1.0" encoding="utf-8"?>
<ds:datastoreItem xmlns:ds="http://schemas.openxmlformats.org/officeDocument/2006/customXml" ds:itemID="{CEBDB436-53EB-425E-A8EC-3F5275692B76}">
  <ds:schemaRefs>
    <ds:schemaRef ds:uri="http://schemas.openxmlformats.org/package/2006/metadata/core-properties"/>
    <ds:schemaRef ds:uri="2a7a03ce-2042-4c5f-90e9-1f29c56988a9"/>
    <ds:schemaRef ds:uri="http://purl.org/dc/terms/"/>
    <ds:schemaRef ds:uri="c7b56d83-7d92-4d5e-8552-dd44030ff6cf"/>
    <ds:schemaRef ds:uri="f6374f94-ea7c-428a-97f4-b9a8f1ddd6c6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ab56b7-6ec4-4073-8d92-ac7cc2e7a5df}" enabled="1" method="Privileged" siteId="{49dfc6a3-5fb7-49f4-adea-c54e725bb85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11430</TotalTime>
  <Words>556</Words>
  <Application>Microsoft Office PowerPoint</Application>
  <PresentationFormat>A3 Paper (297x420 mm)</PresentationFormat>
  <Paragraphs>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Telstra Text</vt:lpstr>
      <vt:lpstr>Aptos</vt:lpstr>
      <vt:lpstr>Arial</vt:lpstr>
      <vt:lpstr>Wingdings</vt:lpstr>
      <vt:lpstr>Telstra Text Light</vt:lpstr>
      <vt:lpstr>Courier New</vt:lpstr>
      <vt:lpstr>Aptos Display</vt:lpstr>
      <vt:lpstr>Telstra Display</vt:lpstr>
      <vt:lpstr>Office Theme</vt:lpstr>
      <vt:lpstr>Tech Savvy Seniors Module 7: Take, save and share great photos and videos </vt:lpstr>
      <vt:lpstr>Tech Savvy Seniors  Module 7: Take, save and share great photos and videos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Savvy Seniors, Module 7, Take, save and share great photos and videos, Telstra, NSW Government, camera, viewing, deleting and organising, share photos and videos, user guide.</dc:title>
  <dc:creator>Telstra Limited</dc:creator>
  <cp:keywords>Tech Savvy Seniors, Module 7, Take, save and share great photos and videos, Telstra, NSW Government, camera, viewing, deleting and organising, share photos and videos, user guide.</cp:keywords>
  <cp:lastModifiedBy>Lorraine Greenaway</cp:lastModifiedBy>
  <cp:revision>2</cp:revision>
  <dcterms:created xsi:type="dcterms:W3CDTF">2025-08-08T06:40:30Z</dcterms:created>
  <dcterms:modified xsi:type="dcterms:W3CDTF">2026-01-29T04:41:14Z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0x0101004F4692F43398F0468630CE82EDAFC73B</vt:lpwstr>
  </property>
  <property fmtid="{D5CDD505-2E9C-101B-9397-08002B2CF9AE}" pid="3" name="MediaServiceImageTags">
    <vt:lpwstr/>
  </property>
  <property fmtid="{D5CDD505-2E9C-101B-9397-08002B2CF9AE}" pid="4" name="Order">
    <vt:r8>16925400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lassificationContentMarkingFooterLocations">
    <vt:lpwstr>Office Theme:8</vt:lpwstr>
  </property>
  <property fmtid="{D5CDD505-2E9C-101B-9397-08002B2CF9AE}" pid="12" name="ClassificationContentMarkingFooterText">
    <vt:lpwstr>General</vt:lpwstr>
  </property>
  <property fmtid="{D5CDD505-2E9C-101B-9397-08002B2CF9AE}" pid="13" name="_dlc_DocIdItemGuid">
    <vt:lpwstr>aeb0d299-117a-44f5-9106-8783007e2c59</vt:lpwstr>
  </property>
</Properties>
</file>