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5"/>
  </p:sldMasterIdLst>
  <p:notesMasterIdLst>
    <p:notesMasterId r:id="rId8"/>
  </p:notesMasterIdLst>
  <p:sldIdLst>
    <p:sldId id="256" r:id="rId6"/>
    <p:sldId id="257" r:id="rId7"/>
  </p:sldIdLst>
  <p:sldSz cx="12801600" cy="9601200" type="A3"/>
  <p:notesSz cx="6858000" cy="9144000"/>
  <p:embeddedFontLst>
    <p:embeddedFont>
      <p:font typeface="Telstra Display" panose="020B0604020202020204" charset="0"/>
      <p:regular r:id="rId9"/>
      <p:bold r:id="rId10"/>
      <p:italic r:id="rId11"/>
      <p:boldItalic r:id="rId12"/>
    </p:embeddedFont>
    <p:embeddedFont>
      <p:font typeface="Telstra Text" panose="020B0504040000000004" pitchFamily="34" charset="0"/>
      <p:regular r:id="rId13"/>
      <p:bold r:id="rId14"/>
      <p:italic r:id="rId15"/>
      <p:boldItalic r:id="rId16"/>
    </p:embeddedFont>
    <p:embeddedFont>
      <p:font typeface="Telstra Text Light" panose="020B0304040000000004" pitchFamily="34" charset="0"/>
      <p:regular r:id="rId17"/>
      <p: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EFF"/>
    <a:srgbClr val="F04C23"/>
    <a:srgbClr val="66CEF6"/>
    <a:srgbClr val="EBF9FE"/>
    <a:srgbClr val="FFFFFF"/>
    <a:srgbClr val="F9F4EA"/>
    <a:srgbClr val="BFE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199F7-74FC-4B97-BDA8-1BD999B3C0D1}" v="5" dt="2026-01-28T04:51:24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6"/>
    <p:restoredTop sz="94646"/>
  </p:normalViewPr>
  <p:slideViewPr>
    <p:cSldViewPr snapToGrid="0">
      <p:cViewPr varScale="1">
        <p:scale>
          <a:sx n="69" d="100"/>
          <a:sy n="69" d="100"/>
        </p:scale>
        <p:origin x="22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7.fntdata"/><Relationship Id="rId23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22" Type="http://schemas.openxmlformats.org/officeDocument/2006/relationships/tableStyles" Target="tableStyles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sandra Katsikaronis" userId="dbddf097-a7de-4599-abd9-39b94b17111c" providerId="ADAL" clId="{F27A4484-A1C6-47E1-9AB7-01672727A6AD}"/>
    <pc:docChg chg="undo custSel modSld">
      <pc:chgData name="Cassandra Katsikaronis" userId="dbddf097-a7de-4599-abd9-39b94b17111c" providerId="ADAL" clId="{F27A4484-A1C6-47E1-9AB7-01672727A6AD}" dt="2026-01-28T02:33:19.420" v="89" actId="13244"/>
      <pc:docMkLst>
        <pc:docMk/>
      </pc:docMkLst>
      <pc:sldChg chg="modSp mod">
        <pc:chgData name="Cassandra Katsikaronis" userId="dbddf097-a7de-4599-abd9-39b94b17111c" providerId="ADAL" clId="{F27A4484-A1C6-47E1-9AB7-01672727A6AD}" dt="2026-01-28T02:30:46.672" v="78" actId="962"/>
        <pc:sldMkLst>
          <pc:docMk/>
          <pc:sldMk cId="516285872" sldId="256"/>
        </pc:sldMkLst>
        <pc:spChg chg="mod">
          <ac:chgData name="Cassandra Katsikaronis" userId="dbddf097-a7de-4599-abd9-39b94b17111c" providerId="ADAL" clId="{F27A4484-A1C6-47E1-9AB7-01672727A6AD}" dt="2026-01-28T02:21:44.698" v="55" actId="1035"/>
          <ac:spMkLst>
            <pc:docMk/>
            <pc:sldMk cId="516285872" sldId="256"/>
            <ac:spMk id="2" creationId="{B0C3B13A-745F-D052-4483-F4907B63A18B}"/>
          </ac:spMkLst>
        </pc:spChg>
        <pc:spChg chg="ord">
          <ac:chgData name="Cassandra Katsikaronis" userId="dbddf097-a7de-4599-abd9-39b94b17111c" providerId="ADAL" clId="{F27A4484-A1C6-47E1-9AB7-01672727A6AD}" dt="2026-01-28T02:22:44.502" v="59" actId="13244"/>
          <ac:spMkLst>
            <pc:docMk/>
            <pc:sldMk cId="516285872" sldId="256"/>
            <ac:spMk id="14" creationId="{8E9A4031-504A-4CAA-246E-886C1AA6DE41}"/>
          </ac:spMkLst>
        </pc:spChg>
        <pc:spChg chg="mod ord">
          <ac:chgData name="Cassandra Katsikaronis" userId="dbddf097-a7de-4599-abd9-39b94b17111c" providerId="ADAL" clId="{F27A4484-A1C6-47E1-9AB7-01672727A6AD}" dt="2026-01-28T02:24:13.980" v="77" actId="13244"/>
          <ac:spMkLst>
            <pc:docMk/>
            <pc:sldMk cId="516285872" sldId="256"/>
            <ac:spMk id="15" creationId="{D9F1F963-FDA6-C9B7-37DC-5F9F1FAA0074}"/>
          </ac:spMkLst>
        </pc:spChg>
        <pc:spChg chg="mod ord">
          <ac:chgData name="Cassandra Katsikaronis" userId="dbddf097-a7de-4599-abd9-39b94b17111c" providerId="ADAL" clId="{F27A4484-A1C6-47E1-9AB7-01672727A6AD}" dt="2026-01-28T02:24:11.421" v="76" actId="13244"/>
          <ac:spMkLst>
            <pc:docMk/>
            <pc:sldMk cId="516285872" sldId="256"/>
            <ac:spMk id="17" creationId="{388DBB9D-91A2-3502-8D20-32F463636798}"/>
          </ac:spMkLst>
        </pc:spChg>
        <pc:spChg chg="mod ord">
          <ac:chgData name="Cassandra Katsikaronis" userId="dbddf097-a7de-4599-abd9-39b94b17111c" providerId="ADAL" clId="{F27A4484-A1C6-47E1-9AB7-01672727A6AD}" dt="2026-01-28T02:24:04.298" v="75" actId="13244"/>
          <ac:spMkLst>
            <pc:docMk/>
            <pc:sldMk cId="516285872" sldId="256"/>
            <ac:spMk id="19" creationId="{C9822B18-5CFC-755F-7795-7E886F774CA9}"/>
          </ac:spMkLst>
        </pc:spChg>
        <pc:spChg chg="ord">
          <ac:chgData name="Cassandra Katsikaronis" userId="dbddf097-a7de-4599-abd9-39b94b17111c" providerId="ADAL" clId="{F27A4484-A1C6-47E1-9AB7-01672727A6AD}" dt="2026-01-28T02:22:38.766" v="58" actId="13244"/>
          <ac:spMkLst>
            <pc:docMk/>
            <pc:sldMk cId="516285872" sldId="256"/>
            <ac:spMk id="21" creationId="{DB42F69D-660C-0571-DC24-94A3CF80203D}"/>
          </ac:spMkLst>
        </pc:spChg>
        <pc:spChg chg="mod ord">
          <ac:chgData name="Cassandra Katsikaronis" userId="dbddf097-a7de-4599-abd9-39b94b17111c" providerId="ADAL" clId="{F27A4484-A1C6-47E1-9AB7-01672727A6AD}" dt="2026-01-28T02:22:38.766" v="58" actId="13244"/>
          <ac:spMkLst>
            <pc:docMk/>
            <pc:sldMk cId="516285872" sldId="256"/>
            <ac:spMk id="25" creationId="{75376F4C-D7D9-7639-69AF-EF18DF39ED21}"/>
          </ac:spMkLst>
        </pc:spChg>
        <pc:spChg chg="ord">
          <ac:chgData name="Cassandra Katsikaronis" userId="dbddf097-a7de-4599-abd9-39b94b17111c" providerId="ADAL" clId="{F27A4484-A1C6-47E1-9AB7-01672727A6AD}" dt="2026-01-28T02:22:00.481" v="56" actId="13244"/>
          <ac:spMkLst>
            <pc:docMk/>
            <pc:sldMk cId="516285872" sldId="256"/>
            <ac:spMk id="26" creationId="{BC4B5284-2D37-60B9-5859-AAC21B21A1DF}"/>
          </ac:spMkLst>
        </pc:spChg>
        <pc:spChg chg="mod ord">
          <ac:chgData name="Cassandra Katsikaronis" userId="dbddf097-a7de-4599-abd9-39b94b17111c" providerId="ADAL" clId="{F27A4484-A1C6-47E1-9AB7-01672727A6AD}" dt="2026-01-28T02:22:22.750" v="57" actId="13244"/>
          <ac:spMkLst>
            <pc:docMk/>
            <pc:sldMk cId="516285872" sldId="256"/>
            <ac:spMk id="28" creationId="{CA136428-351A-9F6C-039A-5B1DEFE2C21B}"/>
          </ac:spMkLst>
        </pc:spChg>
        <pc:spChg chg="ord">
          <ac:chgData name="Cassandra Katsikaronis" userId="dbddf097-a7de-4599-abd9-39b94b17111c" providerId="ADAL" clId="{F27A4484-A1C6-47E1-9AB7-01672727A6AD}" dt="2026-01-28T02:23:22.925" v="66" actId="13244"/>
          <ac:spMkLst>
            <pc:docMk/>
            <pc:sldMk cId="516285872" sldId="256"/>
            <ac:spMk id="29" creationId="{27668873-4853-29CF-90A6-CF4960D50024}"/>
          </ac:spMkLst>
        </pc:spChg>
        <pc:spChg chg="ord">
          <ac:chgData name="Cassandra Katsikaronis" userId="dbddf097-a7de-4599-abd9-39b94b17111c" providerId="ADAL" clId="{F27A4484-A1C6-47E1-9AB7-01672727A6AD}" dt="2026-01-28T02:23:29.491" v="67" actId="13244"/>
          <ac:spMkLst>
            <pc:docMk/>
            <pc:sldMk cId="516285872" sldId="256"/>
            <ac:spMk id="39" creationId="{A5637695-C0FD-B632-3D50-E5D0B1B53505}"/>
          </ac:spMkLst>
        </pc:spChg>
        <pc:spChg chg="ord">
          <ac:chgData name="Cassandra Katsikaronis" userId="dbddf097-a7de-4599-abd9-39b94b17111c" providerId="ADAL" clId="{F27A4484-A1C6-47E1-9AB7-01672727A6AD}" dt="2026-01-28T02:23:52.995" v="73" actId="13244"/>
          <ac:spMkLst>
            <pc:docMk/>
            <pc:sldMk cId="516285872" sldId="256"/>
            <ac:spMk id="42" creationId="{DAF1E879-91AF-08E8-E59D-7B7495D8C3E6}"/>
          </ac:spMkLst>
        </pc:spChg>
        <pc:graphicFrameChg chg="mod modGraphic">
          <ac:chgData name="Cassandra Katsikaronis" userId="dbddf097-a7de-4599-abd9-39b94b17111c" providerId="ADAL" clId="{F27A4484-A1C6-47E1-9AB7-01672727A6AD}" dt="2026-01-28T02:30:46.672" v="78" actId="962"/>
          <ac:graphicFrameMkLst>
            <pc:docMk/>
            <pc:sldMk cId="516285872" sldId="256"/>
            <ac:graphicFrameMk id="12" creationId="{F496ECF3-64B7-BBFB-635B-5C58E900950E}"/>
          </ac:graphicFrameMkLst>
        </pc:graphicFrameChg>
        <pc:picChg chg="mod">
          <ac:chgData name="Cassandra Katsikaronis" userId="dbddf097-a7de-4599-abd9-39b94b17111c" providerId="ADAL" clId="{F27A4484-A1C6-47E1-9AB7-01672727A6AD}" dt="2026-01-28T02:15:06.943" v="0" actId="962"/>
          <ac:picMkLst>
            <pc:docMk/>
            <pc:sldMk cId="516285872" sldId="256"/>
            <ac:picMk id="5" creationId="{967F2B64-23C8-2767-2BAD-E76B4C3A4BF4}"/>
          </ac:picMkLst>
        </pc:picChg>
        <pc:picChg chg="mod">
          <ac:chgData name="Cassandra Katsikaronis" userId="dbddf097-a7de-4599-abd9-39b94b17111c" providerId="ADAL" clId="{F27A4484-A1C6-47E1-9AB7-01672727A6AD}" dt="2026-01-28T02:15:53.772" v="16" actId="962"/>
          <ac:picMkLst>
            <pc:docMk/>
            <pc:sldMk cId="516285872" sldId="256"/>
            <ac:picMk id="8" creationId="{5D556AF2-1771-A24A-A52D-AB99AACD6DCF}"/>
          </ac:picMkLst>
        </pc:picChg>
        <pc:picChg chg="mod ord">
          <ac:chgData name="Cassandra Katsikaronis" userId="dbddf097-a7de-4599-abd9-39b94b17111c" providerId="ADAL" clId="{F27A4484-A1C6-47E1-9AB7-01672727A6AD}" dt="2026-01-28T02:23:22.925" v="66" actId="13244"/>
          <ac:picMkLst>
            <pc:docMk/>
            <pc:sldMk cId="516285872" sldId="256"/>
            <ac:picMk id="27" creationId="{8B1C1A32-9719-0478-1FB5-E94F361C916C}"/>
          </ac:picMkLst>
        </pc:picChg>
        <pc:picChg chg="mod">
          <ac:chgData name="Cassandra Katsikaronis" userId="dbddf097-a7de-4599-abd9-39b94b17111c" providerId="ADAL" clId="{F27A4484-A1C6-47E1-9AB7-01672727A6AD}" dt="2026-01-28T02:15:49.862" v="12" actId="962"/>
          <ac:picMkLst>
            <pc:docMk/>
            <pc:sldMk cId="516285872" sldId="256"/>
            <ac:picMk id="31" creationId="{8DA13FD1-A2D4-56C0-478C-BD4F0010C416}"/>
          </ac:picMkLst>
        </pc:picChg>
        <pc:picChg chg="mod">
          <ac:chgData name="Cassandra Katsikaronis" userId="dbddf097-a7de-4599-abd9-39b94b17111c" providerId="ADAL" clId="{F27A4484-A1C6-47E1-9AB7-01672727A6AD}" dt="2026-01-28T02:15:50.903" v="13" actId="962"/>
          <ac:picMkLst>
            <pc:docMk/>
            <pc:sldMk cId="516285872" sldId="256"/>
            <ac:picMk id="32" creationId="{5E2D1785-A6A3-A1C1-4738-DFBD07D0B7F8}"/>
          </ac:picMkLst>
        </pc:picChg>
        <pc:picChg chg="mod">
          <ac:chgData name="Cassandra Katsikaronis" userId="dbddf097-a7de-4599-abd9-39b94b17111c" providerId="ADAL" clId="{F27A4484-A1C6-47E1-9AB7-01672727A6AD}" dt="2026-01-28T02:15:51.654" v="14" actId="962"/>
          <ac:picMkLst>
            <pc:docMk/>
            <pc:sldMk cId="516285872" sldId="256"/>
            <ac:picMk id="33" creationId="{8AD6F9E4-E0C6-42E0-099B-A8B024952C95}"/>
          </ac:picMkLst>
        </pc:picChg>
        <pc:picChg chg="mod">
          <ac:chgData name="Cassandra Katsikaronis" userId="dbddf097-a7de-4599-abd9-39b94b17111c" providerId="ADAL" clId="{F27A4484-A1C6-47E1-9AB7-01672727A6AD}" dt="2026-01-28T02:15:52.327" v="15" actId="962"/>
          <ac:picMkLst>
            <pc:docMk/>
            <pc:sldMk cId="516285872" sldId="256"/>
            <ac:picMk id="34" creationId="{40B7C732-9C54-B8F7-234E-F7EB7FF02817}"/>
          </ac:picMkLst>
        </pc:picChg>
        <pc:picChg chg="mod ord">
          <ac:chgData name="Cassandra Katsikaronis" userId="dbddf097-a7de-4599-abd9-39b94b17111c" providerId="ADAL" clId="{F27A4484-A1C6-47E1-9AB7-01672727A6AD}" dt="2026-01-28T02:23:29.491" v="67" actId="13244"/>
          <ac:picMkLst>
            <pc:docMk/>
            <pc:sldMk cId="516285872" sldId="256"/>
            <ac:picMk id="38" creationId="{8323AFFE-C0B3-BD0F-8D28-E2B01B26B196}"/>
          </ac:picMkLst>
        </pc:picChg>
        <pc:picChg chg="mod ord">
          <ac:chgData name="Cassandra Katsikaronis" userId="dbddf097-a7de-4599-abd9-39b94b17111c" providerId="ADAL" clId="{F27A4484-A1C6-47E1-9AB7-01672727A6AD}" dt="2026-01-28T02:23:50.392" v="72" actId="13244"/>
          <ac:picMkLst>
            <pc:docMk/>
            <pc:sldMk cId="516285872" sldId="256"/>
            <ac:picMk id="41" creationId="{8B5C4ADE-8D4A-95B3-6ECC-BDD89AA2DB8C}"/>
          </ac:picMkLst>
        </pc:picChg>
        <pc:cxnChg chg="mod">
          <ac:chgData name="Cassandra Katsikaronis" userId="dbddf097-a7de-4599-abd9-39b94b17111c" providerId="ADAL" clId="{F27A4484-A1C6-47E1-9AB7-01672727A6AD}" dt="2026-01-28T02:15:08.505" v="1" actId="962"/>
          <ac:cxnSpMkLst>
            <pc:docMk/>
            <pc:sldMk cId="516285872" sldId="256"/>
            <ac:cxnSpMk id="11" creationId="{BDFB47EF-FB43-DB20-122F-47174F451BFD}"/>
          </ac:cxnSpMkLst>
        </pc:cxnChg>
        <pc:cxnChg chg="mod">
          <ac:chgData name="Cassandra Katsikaronis" userId="dbddf097-a7de-4599-abd9-39b94b17111c" providerId="ADAL" clId="{F27A4484-A1C6-47E1-9AB7-01672727A6AD}" dt="2026-01-28T02:15:54.551" v="17" actId="962"/>
          <ac:cxnSpMkLst>
            <pc:docMk/>
            <pc:sldMk cId="516285872" sldId="256"/>
            <ac:cxnSpMk id="13" creationId="{F520F150-12DE-94A5-F5ED-2405A8B6D099}"/>
          </ac:cxnSpMkLst>
        </pc:cxnChg>
      </pc:sldChg>
      <pc:sldChg chg="modSp mod">
        <pc:chgData name="Cassandra Katsikaronis" userId="dbddf097-a7de-4599-abd9-39b94b17111c" providerId="ADAL" clId="{F27A4484-A1C6-47E1-9AB7-01672727A6AD}" dt="2026-01-28T02:33:19.420" v="89" actId="13244"/>
        <pc:sldMkLst>
          <pc:docMk/>
          <pc:sldMk cId="3242740232" sldId="257"/>
        </pc:sldMkLst>
        <pc:spChg chg="ord">
          <ac:chgData name="Cassandra Katsikaronis" userId="dbddf097-a7de-4599-abd9-39b94b17111c" providerId="ADAL" clId="{F27A4484-A1C6-47E1-9AB7-01672727A6AD}" dt="2026-01-28T02:32:15.991" v="82" actId="13244"/>
          <ac:spMkLst>
            <pc:docMk/>
            <pc:sldMk cId="3242740232" sldId="257"/>
            <ac:spMk id="5" creationId="{2D370040-0419-C342-44E4-01914AB580DD}"/>
          </ac:spMkLst>
        </pc:spChg>
        <pc:spChg chg="mod">
          <ac:chgData name="Cassandra Katsikaronis" userId="dbddf097-a7de-4599-abd9-39b94b17111c" providerId="ADAL" clId="{F27A4484-A1C6-47E1-9AB7-01672727A6AD}" dt="2026-01-28T02:31:59.891" v="81" actId="962"/>
          <ac:spMkLst>
            <pc:docMk/>
            <pc:sldMk cId="3242740232" sldId="257"/>
            <ac:spMk id="10" creationId="{C2B0C5F1-26A5-B58D-3E7F-7266F76998E9}"/>
          </ac:spMkLst>
        </pc:spChg>
        <pc:spChg chg="ord">
          <ac:chgData name="Cassandra Katsikaronis" userId="dbddf097-a7de-4599-abd9-39b94b17111c" providerId="ADAL" clId="{F27A4484-A1C6-47E1-9AB7-01672727A6AD}" dt="2026-01-28T02:31:51.301" v="80" actId="13244"/>
          <ac:spMkLst>
            <pc:docMk/>
            <pc:sldMk cId="3242740232" sldId="257"/>
            <ac:spMk id="16" creationId="{C9B40A32-1976-24ED-E0C2-E589E091F20A}"/>
          </ac:spMkLst>
        </pc:spChg>
        <pc:spChg chg="mod ord">
          <ac:chgData name="Cassandra Katsikaronis" userId="dbddf097-a7de-4599-abd9-39b94b17111c" providerId="ADAL" clId="{F27A4484-A1C6-47E1-9AB7-01672727A6AD}" dt="2026-01-28T02:31:25.949" v="79" actId="13244"/>
          <ac:spMkLst>
            <pc:docMk/>
            <pc:sldMk cId="3242740232" sldId="257"/>
            <ac:spMk id="1050" creationId="{95F62D5A-A07D-263C-5000-EE7ED1E1AFB8}"/>
          </ac:spMkLst>
        </pc:spChg>
        <pc:grpChg chg="mod ord">
          <ac:chgData name="Cassandra Katsikaronis" userId="dbddf097-a7de-4599-abd9-39b94b17111c" providerId="ADAL" clId="{F27A4484-A1C6-47E1-9AB7-01672727A6AD}" dt="2026-01-28T02:33:05.382" v="87" actId="13244"/>
          <ac:grpSpMkLst>
            <pc:docMk/>
            <pc:sldMk cId="3242740232" sldId="257"/>
            <ac:grpSpMk id="25" creationId="{F56A7B58-55C8-A9F3-5F05-5CA65BB2007B}"/>
          </ac:grpSpMkLst>
        </pc:grpChg>
        <pc:picChg chg="mod">
          <ac:chgData name="Cassandra Katsikaronis" userId="dbddf097-a7de-4599-abd9-39b94b17111c" providerId="ADAL" clId="{F27A4484-A1C6-47E1-9AB7-01672727A6AD}" dt="2026-01-28T02:16:12.580" v="22" actId="962"/>
          <ac:picMkLst>
            <pc:docMk/>
            <pc:sldMk cId="3242740232" sldId="257"/>
            <ac:picMk id="2" creationId="{3565E7DD-F24B-E408-C4CA-E7B99AF220E6}"/>
          </ac:picMkLst>
        </pc:picChg>
        <pc:picChg chg="mod">
          <ac:chgData name="Cassandra Katsikaronis" userId="dbddf097-a7de-4599-abd9-39b94b17111c" providerId="ADAL" clId="{F27A4484-A1C6-47E1-9AB7-01672727A6AD}" dt="2026-01-28T02:16:13.218" v="23" actId="962"/>
          <ac:picMkLst>
            <pc:docMk/>
            <pc:sldMk cId="3242740232" sldId="257"/>
            <ac:picMk id="3" creationId="{3A6697AA-4221-C844-7FAB-198E05495F43}"/>
          </ac:picMkLst>
        </pc:picChg>
        <pc:picChg chg="mod">
          <ac:chgData name="Cassandra Katsikaronis" userId="dbddf097-a7de-4599-abd9-39b94b17111c" providerId="ADAL" clId="{F27A4484-A1C6-47E1-9AB7-01672727A6AD}" dt="2026-01-28T02:16:32.754" v="30" actId="962"/>
          <ac:picMkLst>
            <pc:docMk/>
            <pc:sldMk cId="3242740232" sldId="257"/>
            <ac:picMk id="6" creationId="{EE6799E7-1804-E483-754B-FDBA4E2FD6EA}"/>
          </ac:picMkLst>
        </pc:picChg>
        <pc:picChg chg="mod">
          <ac:chgData name="Cassandra Katsikaronis" userId="dbddf097-a7de-4599-abd9-39b94b17111c" providerId="ADAL" clId="{F27A4484-A1C6-47E1-9AB7-01672727A6AD}" dt="2026-01-28T02:16:25.655" v="26" actId="962"/>
          <ac:picMkLst>
            <pc:docMk/>
            <pc:sldMk cId="3242740232" sldId="257"/>
            <ac:picMk id="7" creationId="{F35C6FBD-371D-0F33-87F8-FB1C567EB109}"/>
          </ac:picMkLst>
        </pc:picChg>
        <pc:picChg chg="mod ord">
          <ac:chgData name="Cassandra Katsikaronis" userId="dbddf097-a7de-4599-abd9-39b94b17111c" providerId="ADAL" clId="{F27A4484-A1C6-47E1-9AB7-01672727A6AD}" dt="2026-01-28T02:32:34.460" v="83" actId="13244"/>
          <ac:picMkLst>
            <pc:docMk/>
            <pc:sldMk cId="3242740232" sldId="257"/>
            <ac:picMk id="8" creationId="{BB9B17E4-6CFA-F2BC-E8F8-D8EF5B0C293E}"/>
          </ac:picMkLst>
        </pc:picChg>
        <pc:picChg chg="mod">
          <ac:chgData name="Cassandra Katsikaronis" userId="dbddf097-a7de-4599-abd9-39b94b17111c" providerId="ADAL" clId="{F27A4484-A1C6-47E1-9AB7-01672727A6AD}" dt="2026-01-28T02:17:58.637" v="48" actId="962"/>
          <ac:picMkLst>
            <pc:docMk/>
            <pc:sldMk cId="3242740232" sldId="257"/>
            <ac:picMk id="9" creationId="{695A649C-D4BA-B166-FB0A-CBB6A3F3417F}"/>
          </ac:picMkLst>
        </pc:picChg>
        <pc:picChg chg="mod">
          <ac:chgData name="Cassandra Katsikaronis" userId="dbddf097-a7de-4599-abd9-39b94b17111c" providerId="ADAL" clId="{F27A4484-A1C6-47E1-9AB7-01672727A6AD}" dt="2026-01-28T02:16:24.978" v="25" actId="962"/>
          <ac:picMkLst>
            <pc:docMk/>
            <pc:sldMk cId="3242740232" sldId="257"/>
            <ac:picMk id="11" creationId="{6A1AF540-70A7-018B-CF86-F80BBE1BF515}"/>
          </ac:picMkLst>
        </pc:picChg>
        <pc:picChg chg="mod ord">
          <ac:chgData name="Cassandra Katsikaronis" userId="dbddf097-a7de-4599-abd9-39b94b17111c" providerId="ADAL" clId="{F27A4484-A1C6-47E1-9AB7-01672727A6AD}" dt="2026-01-28T02:33:01.659" v="86" actId="962"/>
          <ac:picMkLst>
            <pc:docMk/>
            <pc:sldMk cId="3242740232" sldId="257"/>
            <ac:picMk id="13" creationId="{7CB7DB07-A959-32A5-6571-E3C952CA4FD4}"/>
          </ac:picMkLst>
        </pc:picChg>
        <pc:picChg chg="mod ord">
          <ac:chgData name="Cassandra Katsikaronis" userId="dbddf097-a7de-4599-abd9-39b94b17111c" providerId="ADAL" clId="{F27A4484-A1C6-47E1-9AB7-01672727A6AD}" dt="2026-01-28T02:33:19.420" v="89" actId="13244"/>
          <ac:picMkLst>
            <pc:docMk/>
            <pc:sldMk cId="3242740232" sldId="257"/>
            <ac:picMk id="14" creationId="{BB7253D6-B4A3-16B0-8570-BDD0EE43521F}"/>
          </ac:picMkLst>
        </pc:picChg>
        <pc:picChg chg="mod">
          <ac:chgData name="Cassandra Katsikaronis" userId="dbddf097-a7de-4599-abd9-39b94b17111c" providerId="ADAL" clId="{F27A4484-A1C6-47E1-9AB7-01672727A6AD}" dt="2026-01-28T02:18:05.336" v="50" actId="962"/>
          <ac:picMkLst>
            <pc:docMk/>
            <pc:sldMk cId="3242740232" sldId="257"/>
            <ac:picMk id="15" creationId="{8D9A1499-2C20-C595-6C73-3F677E02BB32}"/>
          </ac:picMkLst>
        </pc:picChg>
        <pc:picChg chg="mod">
          <ac:chgData name="Cassandra Katsikaronis" userId="dbddf097-a7de-4599-abd9-39b94b17111c" providerId="ADAL" clId="{F27A4484-A1C6-47E1-9AB7-01672727A6AD}" dt="2026-01-28T02:16:27.107" v="27" actId="962"/>
          <ac:picMkLst>
            <pc:docMk/>
            <pc:sldMk cId="3242740232" sldId="257"/>
            <ac:picMk id="18" creationId="{7A344A08-7A60-A39A-88E7-9A0301C98402}"/>
          </ac:picMkLst>
        </pc:picChg>
        <pc:picChg chg="mod">
          <ac:chgData name="Cassandra Katsikaronis" userId="dbddf097-a7de-4599-abd9-39b94b17111c" providerId="ADAL" clId="{F27A4484-A1C6-47E1-9AB7-01672727A6AD}" dt="2026-01-28T02:16:30.889" v="28" actId="962"/>
          <ac:picMkLst>
            <pc:docMk/>
            <pc:sldMk cId="3242740232" sldId="257"/>
            <ac:picMk id="20" creationId="{D3AEABA2-F8B2-B3D9-E676-CF9A25E0CD8D}"/>
          </ac:picMkLst>
        </pc:picChg>
        <pc:picChg chg="mod">
          <ac:chgData name="Cassandra Katsikaronis" userId="dbddf097-a7de-4599-abd9-39b94b17111c" providerId="ADAL" clId="{F27A4484-A1C6-47E1-9AB7-01672727A6AD}" dt="2026-01-28T02:16:32.055" v="29" actId="962"/>
          <ac:picMkLst>
            <pc:docMk/>
            <pc:sldMk cId="3242740232" sldId="257"/>
            <ac:picMk id="21" creationId="{0098EEAE-2E29-1204-8904-A795A50173F2}"/>
          </ac:picMkLst>
        </pc:picChg>
        <pc:picChg chg="mod ord">
          <ac:chgData name="Cassandra Katsikaronis" userId="dbddf097-a7de-4599-abd9-39b94b17111c" providerId="ADAL" clId="{F27A4484-A1C6-47E1-9AB7-01672727A6AD}" dt="2026-01-28T02:33:08.100" v="88" actId="13244"/>
          <ac:picMkLst>
            <pc:docMk/>
            <pc:sldMk cId="3242740232" sldId="257"/>
            <ac:picMk id="27" creationId="{9F0ED1F3-D84E-B0FF-F6F1-53B71649E3B3}"/>
          </ac:picMkLst>
        </pc:picChg>
        <pc:picChg chg="mod ord">
          <ac:chgData name="Cassandra Katsikaronis" userId="dbddf097-a7de-4599-abd9-39b94b17111c" providerId="ADAL" clId="{F27A4484-A1C6-47E1-9AB7-01672727A6AD}" dt="2026-01-28T02:33:19.420" v="89" actId="13244"/>
          <ac:picMkLst>
            <pc:docMk/>
            <pc:sldMk cId="3242740232" sldId="257"/>
            <ac:picMk id="28" creationId="{06998D90-D8CA-E81C-1FCE-7799BF066CC0}"/>
          </ac:picMkLst>
        </pc:picChg>
        <pc:picChg chg="mod ord">
          <ac:chgData name="Cassandra Katsikaronis" userId="dbddf097-a7de-4599-abd9-39b94b17111c" providerId="ADAL" clId="{F27A4484-A1C6-47E1-9AB7-01672727A6AD}" dt="2026-01-28T02:33:19.420" v="89" actId="13244"/>
          <ac:picMkLst>
            <pc:docMk/>
            <pc:sldMk cId="3242740232" sldId="257"/>
            <ac:picMk id="31" creationId="{2122C0C6-C06D-6E0A-558A-E96A4FC30C70}"/>
          </ac:picMkLst>
        </pc:picChg>
        <pc:picChg chg="mod">
          <ac:chgData name="Cassandra Katsikaronis" userId="dbddf097-a7de-4599-abd9-39b94b17111c" providerId="ADAL" clId="{F27A4484-A1C6-47E1-9AB7-01672727A6AD}" dt="2026-01-28T02:17:50.383" v="46" actId="962"/>
          <ac:picMkLst>
            <pc:docMk/>
            <pc:sldMk cId="3242740232" sldId="257"/>
            <ac:picMk id="32" creationId="{35F9132D-6F0A-6F18-D4D3-A100655063C3}"/>
          </ac:picMkLst>
        </pc:picChg>
        <pc:picChg chg="mod">
          <ac:chgData name="Cassandra Katsikaronis" userId="dbddf097-a7de-4599-abd9-39b94b17111c" providerId="ADAL" clId="{F27A4484-A1C6-47E1-9AB7-01672727A6AD}" dt="2026-01-28T02:16:11.550" v="21" actId="962"/>
          <ac:picMkLst>
            <pc:docMk/>
            <pc:sldMk cId="3242740232" sldId="257"/>
            <ac:picMk id="1047" creationId="{71BA7293-D5E9-EEA6-7442-378F43E2B188}"/>
          </ac:picMkLst>
        </pc:picChg>
        <pc:cxnChg chg="mod">
          <ac:chgData name="Cassandra Katsikaronis" userId="dbddf097-a7de-4599-abd9-39b94b17111c" providerId="ADAL" clId="{F27A4484-A1C6-47E1-9AB7-01672727A6AD}" dt="2026-01-28T02:16:13.809" v="24" actId="962"/>
          <ac:cxnSpMkLst>
            <pc:docMk/>
            <pc:sldMk cId="3242740232" sldId="257"/>
            <ac:cxnSpMk id="4" creationId="{2C4D1580-C39F-B968-2C0B-70535591FB3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93681-2649-A94A-A956-D833313312CE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64BFB-71A9-DE40-9E8B-035BBD9B9F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432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4BFB-71A9-DE40-9E8B-035BBD9B9F0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48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4BFB-71A9-DE40-9E8B-035BBD9B9F0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99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620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82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18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7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102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303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306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05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44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18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32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3A3D20-6F15-1640-859B-5DFDCB8A4E41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17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27.png"/><Relationship Id="rId3" Type="http://schemas.openxmlformats.org/officeDocument/2006/relationships/image" Target="../media/image9.png"/><Relationship Id="rId21" Type="http://schemas.openxmlformats.org/officeDocument/2006/relationships/hyperlink" Target="https://edu.exceedlms.com/student/path/1606056-gmail-for-beginners" TargetMode="External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5.png"/><Relationship Id="rId5" Type="http://schemas.openxmlformats.org/officeDocument/2006/relationships/image" Target="../media/image8.png"/><Relationship Id="rId15" Type="http://schemas.openxmlformats.org/officeDocument/2006/relationships/image" Target="../media/image19.svg"/><Relationship Id="rId23" Type="http://schemas.openxmlformats.org/officeDocument/2006/relationships/hyperlink" Target="https://www.service.nsw.gov.au/transaction/get-started-making-a-will" TargetMode="External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1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hyperlink" Target="https://www.esafety.gov.au/key-topics/digital-wellbeing/what-happens-to-your-digital-accounts-after-you-die" TargetMode="External"/><Relationship Id="rId27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B13A-745F-D052-4483-F4907B63A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62" y="487802"/>
            <a:ext cx="8288284" cy="830997"/>
          </a:xfrm>
        </p:spPr>
        <p:txBody>
          <a:bodyPr wrap="square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AU" sz="1600" b="1" dirty="0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Tech Savvy Seniors</a:t>
            </a:r>
            <a:br>
              <a:rPr lang="en-AU" sz="20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</a:br>
            <a:r>
              <a:rPr lang="en-AU" sz="32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  <a:t>Module 5: Send and receive emails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127E5-7A7D-CDBA-A301-2D6A1C797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017" y="1639470"/>
            <a:ext cx="6483381" cy="1384995"/>
          </a:xfrm>
        </p:spPr>
        <p:txBody>
          <a:bodyPr wrap="square" lIns="9000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I can: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Log into my email account.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Send, reply to, forward and delete emails.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Attach a file or image to an email.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Recognise and report spam or suspicious messages.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BC4B5284-2D37-60B9-5859-AAC21B21A1DF}"/>
              </a:ext>
            </a:extLst>
          </p:cNvPr>
          <p:cNvSpPr txBox="1">
            <a:spLocks/>
          </p:cNvSpPr>
          <p:nvPr/>
        </p:nvSpPr>
        <p:spPr>
          <a:xfrm>
            <a:off x="1115808" y="3597977"/>
            <a:ext cx="2369854" cy="60016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Key takeaways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My key insights from today are:</a:t>
            </a:r>
          </a:p>
        </p:txBody>
      </p:sp>
      <p:sp>
        <p:nvSpPr>
          <p:cNvPr id="28" name="Rounded Rectangle 27" descr="textbox">
            <a:extLst>
              <a:ext uri="{FF2B5EF4-FFF2-40B4-BE49-F238E27FC236}">
                <a16:creationId xmlns:a16="http://schemas.microsoft.com/office/drawing/2014/main" id="{CA136428-351A-9F6C-039A-5B1DEFE2C21B}"/>
              </a:ext>
            </a:extLst>
          </p:cNvPr>
          <p:cNvSpPr/>
          <p:nvPr/>
        </p:nvSpPr>
        <p:spPr>
          <a:xfrm>
            <a:off x="1165031" y="4288718"/>
            <a:ext cx="3663630" cy="1659022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B42F69D-660C-0571-DC24-94A3CF80203D}"/>
              </a:ext>
            </a:extLst>
          </p:cNvPr>
          <p:cNvSpPr txBox="1">
            <a:spLocks/>
          </p:cNvSpPr>
          <p:nvPr/>
        </p:nvSpPr>
        <p:spPr>
          <a:xfrm>
            <a:off x="5793478" y="3597977"/>
            <a:ext cx="2369854" cy="60016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Support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I can get support from:</a:t>
            </a:r>
          </a:p>
        </p:txBody>
      </p:sp>
      <p:sp>
        <p:nvSpPr>
          <p:cNvPr id="25" name="Rounded Rectangle 24" descr="textbox">
            <a:extLst>
              <a:ext uri="{FF2B5EF4-FFF2-40B4-BE49-F238E27FC236}">
                <a16:creationId xmlns:a16="http://schemas.microsoft.com/office/drawing/2014/main" id="{75376F4C-D7D9-7639-69AF-EF18DF39ED21}"/>
              </a:ext>
            </a:extLst>
          </p:cNvPr>
          <p:cNvSpPr/>
          <p:nvPr/>
        </p:nvSpPr>
        <p:spPr>
          <a:xfrm>
            <a:off x="5842701" y="4288718"/>
            <a:ext cx="2369854" cy="1659022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F2B64-23C8-2767-2BAD-E76B4C3A4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752" y="8740797"/>
            <a:ext cx="534277" cy="6120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8E9A4031-504A-4CAA-246E-886C1AA6DE41}"/>
              </a:ext>
            </a:extLst>
          </p:cNvPr>
          <p:cNvSpPr txBox="1">
            <a:spLocks/>
          </p:cNvSpPr>
          <p:nvPr/>
        </p:nvSpPr>
        <p:spPr>
          <a:xfrm>
            <a:off x="1173658" y="6331717"/>
            <a:ext cx="4075162" cy="60016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My action plan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In the next week, I will:</a:t>
            </a:r>
          </a:p>
        </p:txBody>
      </p:sp>
      <p:sp>
        <p:nvSpPr>
          <p:cNvPr id="15" name="Rounded Rectangle 14" descr="textbox">
            <a:extLst>
              <a:ext uri="{FF2B5EF4-FFF2-40B4-BE49-F238E27FC236}">
                <a16:creationId xmlns:a16="http://schemas.microsoft.com/office/drawing/2014/main" id="{D9F1F963-FDA6-C9B7-37DC-5F9F1FAA0074}"/>
              </a:ext>
            </a:extLst>
          </p:cNvPr>
          <p:cNvSpPr/>
          <p:nvPr/>
        </p:nvSpPr>
        <p:spPr>
          <a:xfrm>
            <a:off x="1170044" y="7436745"/>
            <a:ext cx="2145324" cy="18207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B1C1A32-9719-0478-1FB5-E94F361C9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091" y="7098709"/>
            <a:ext cx="714580" cy="687844"/>
          </a:xfrm>
          <a:prstGeom prst="rect">
            <a:avLst/>
          </a:prstGeom>
        </p:spPr>
      </p:pic>
      <p:sp>
        <p:nvSpPr>
          <p:cNvPr id="29" name="Subtitle 2">
            <a:extLst>
              <a:ext uri="{FF2B5EF4-FFF2-40B4-BE49-F238E27FC236}">
                <a16:creationId xmlns:a16="http://schemas.microsoft.com/office/drawing/2014/main" id="{27668873-4853-29CF-90A6-CF4960D50024}"/>
              </a:ext>
            </a:extLst>
          </p:cNvPr>
          <p:cNvSpPr txBox="1">
            <a:spLocks/>
          </p:cNvSpPr>
          <p:nvPr/>
        </p:nvSpPr>
        <p:spPr>
          <a:xfrm>
            <a:off x="1100612" y="7086109"/>
            <a:ext cx="325771" cy="52322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8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1</a:t>
            </a:r>
            <a:endParaRPr lang="en-AU" sz="28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17" name="Rounded Rectangle 16" descr="textbox">
            <a:extLst>
              <a:ext uri="{FF2B5EF4-FFF2-40B4-BE49-F238E27FC236}">
                <a16:creationId xmlns:a16="http://schemas.microsoft.com/office/drawing/2014/main" id="{388DBB9D-91A2-3502-8D20-32F463636798}"/>
              </a:ext>
            </a:extLst>
          </p:cNvPr>
          <p:cNvSpPr/>
          <p:nvPr/>
        </p:nvSpPr>
        <p:spPr>
          <a:xfrm>
            <a:off x="3621144" y="7436745"/>
            <a:ext cx="2145324" cy="18207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8323AFFE-C0B3-BD0F-8D28-E2B01B26B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7775" y="7098709"/>
            <a:ext cx="714580" cy="687844"/>
          </a:xfrm>
          <a:prstGeom prst="rect">
            <a:avLst/>
          </a:prstGeom>
        </p:spPr>
      </p:pic>
      <p:sp>
        <p:nvSpPr>
          <p:cNvPr id="39" name="Subtitle 2">
            <a:extLst>
              <a:ext uri="{FF2B5EF4-FFF2-40B4-BE49-F238E27FC236}">
                <a16:creationId xmlns:a16="http://schemas.microsoft.com/office/drawing/2014/main" id="{A5637695-C0FD-B632-3D50-E5D0B1B53505}"/>
              </a:ext>
            </a:extLst>
          </p:cNvPr>
          <p:cNvSpPr txBox="1">
            <a:spLocks/>
          </p:cNvSpPr>
          <p:nvPr/>
        </p:nvSpPr>
        <p:spPr>
          <a:xfrm>
            <a:off x="3551296" y="7086109"/>
            <a:ext cx="325771" cy="52322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8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2</a:t>
            </a:r>
            <a:endParaRPr lang="en-AU" sz="28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19" name="Rounded Rectangle 18" descr="textbox">
            <a:extLst>
              <a:ext uri="{FF2B5EF4-FFF2-40B4-BE49-F238E27FC236}">
                <a16:creationId xmlns:a16="http://schemas.microsoft.com/office/drawing/2014/main" id="{C9822B18-5CFC-755F-7795-7E886F774CA9}"/>
              </a:ext>
            </a:extLst>
          </p:cNvPr>
          <p:cNvSpPr/>
          <p:nvPr/>
        </p:nvSpPr>
        <p:spPr>
          <a:xfrm>
            <a:off x="6072244" y="7436745"/>
            <a:ext cx="2145324" cy="18207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8B5C4ADE-8D4A-95B3-6ECC-BDD89AA2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9291" y="7098709"/>
            <a:ext cx="714580" cy="687844"/>
          </a:xfrm>
          <a:prstGeom prst="rect">
            <a:avLst/>
          </a:prstGeom>
        </p:spPr>
      </p:pic>
      <p:sp>
        <p:nvSpPr>
          <p:cNvPr id="42" name="Subtitle 2">
            <a:extLst>
              <a:ext uri="{FF2B5EF4-FFF2-40B4-BE49-F238E27FC236}">
                <a16:creationId xmlns:a16="http://schemas.microsoft.com/office/drawing/2014/main" id="{DAF1E879-91AF-08E8-E59D-7B7495D8C3E6}"/>
              </a:ext>
            </a:extLst>
          </p:cNvPr>
          <p:cNvSpPr txBox="1">
            <a:spLocks/>
          </p:cNvSpPr>
          <p:nvPr/>
        </p:nvSpPr>
        <p:spPr>
          <a:xfrm>
            <a:off x="6002812" y="7086109"/>
            <a:ext cx="325771" cy="52322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8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3</a:t>
            </a:r>
            <a:endParaRPr lang="en-AU" sz="28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FCCA978-7A76-9EFA-ADF0-1DCE7A0F6CB4}"/>
              </a:ext>
            </a:extLst>
          </p:cNvPr>
          <p:cNvSpPr txBox="1">
            <a:spLocks/>
          </p:cNvSpPr>
          <p:nvPr/>
        </p:nvSpPr>
        <p:spPr>
          <a:xfrm>
            <a:off x="8714060" y="497186"/>
            <a:ext cx="3161951" cy="33855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My notes</a:t>
            </a:r>
            <a:endParaRPr lang="en-AU" sz="14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FB47EF-FB43-DB20-122F-47174F451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93347" y="0"/>
            <a:ext cx="0" cy="96012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96ECF3-64B7-BBFB-635B-5C58E9009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902305"/>
              </p:ext>
            </p:extLst>
          </p:nvPr>
        </p:nvGraphicFramePr>
        <p:xfrm>
          <a:off x="8853123" y="818774"/>
          <a:ext cx="3707175" cy="777600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707175">
                  <a:extLst>
                    <a:ext uri="{9D8B030D-6E8A-4147-A177-3AD203B41FA5}">
                      <a16:colId xmlns:a16="http://schemas.microsoft.com/office/drawing/2014/main" val="144820211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71584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7339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8392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6368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7251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3904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3196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4138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18445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2005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9854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496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2876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9660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0925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4731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8005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591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4555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58312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487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0828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4318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4602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5982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332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75694140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8DA13FD1-A2D4-56C0-478C-BD4F0010C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865" y="1601170"/>
            <a:ext cx="723900" cy="711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E2D1785-A6A3-A1C1-4738-DFBD07D0B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02" y="6269849"/>
            <a:ext cx="723900" cy="723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AD6F9E4-E0C6-42E0-099B-A8B024952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3732" y="3636941"/>
            <a:ext cx="698500" cy="685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0B7C732-9C54-B8F7-234E-F7EB7FF0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092" y="3602918"/>
            <a:ext cx="6985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556AF2-1771-A24A-A52D-AB99AACD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35592" y="8740797"/>
            <a:ext cx="563040" cy="612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20F150-12DE-94A5-F5ED-2405A8B6D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61969" y="8740797"/>
            <a:ext cx="0" cy="61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28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6C0DB-CCB5-5070-3D4A-396E665B3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Title 1">
            <a:extLst>
              <a:ext uri="{FF2B5EF4-FFF2-40B4-BE49-F238E27FC236}">
                <a16:creationId xmlns:a16="http://schemas.microsoft.com/office/drawing/2014/main" id="{95F62D5A-A07D-263C-5000-EE7ED1E1AF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5062" y="402875"/>
            <a:ext cx="10881360" cy="9020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Tech Savvy Seniors </a:t>
            </a:r>
            <a:b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</a:b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Module 5: Send and receive emails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5E9616C-EE6C-CEC2-2B50-F30E234AB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272" y="1553163"/>
            <a:ext cx="2723778" cy="7817525"/>
          </a:xfrm>
        </p:spPr>
        <p:txBody>
          <a:bodyPr wrap="square" lIns="9000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What is an email?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Email (short for electronic mail) is a way to send and receive written messages, photos, files, and links using the internet.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You can use email to: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Stay in touch with family and friends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Receive bills or appointment reminders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Sign up for newsletters or accounts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Contact businesses or organisations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To use email, you'll need: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An email address 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Access to a device (computer, tablet, or smartphone)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An internet connection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Create an email address</a:t>
            </a:r>
            <a:endParaRPr lang="en-AU" sz="16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Create a free email address and Gmail account: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Go to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www.gmail.com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Select ‘Create an account’ 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Follow the prompts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Log into your email account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If you already have an email address, log into your account using a browser or an app.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Open your email provider’s website or app and enter your email address and password.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958442D-1448-BE96-F619-97141E7EA379}"/>
              </a:ext>
            </a:extLst>
          </p:cNvPr>
          <p:cNvSpPr txBox="1">
            <a:spLocks/>
          </p:cNvSpPr>
          <p:nvPr/>
        </p:nvSpPr>
        <p:spPr>
          <a:xfrm>
            <a:off x="4785728" y="1568552"/>
            <a:ext cx="3199800" cy="7494359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Read, send, forward and delete emails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To send an email: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Select Compose (or + sign)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In “To”, enter the email address (e.g.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friend@example.com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)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Add a Subject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Type your message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Select the paperclip icon to add an attachment (e.g. photo)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Select Send (paper plane icon)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Unread emails appear bold in your inbox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To read: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Select to open and read emails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To reply: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Select the reply icon &gt; type your message &gt; select Send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To forward: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Select the forward icon &gt; type your message &gt; select Send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To delete: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Select the email &gt; select he delete icon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Recognising suspicious emails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If something feels wrong or too good to be true — like a prize, refund, or threat — it probably is.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Do not open any links or download attachments from emails you don’t trust.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If you’re not sure, you can contact the company directly before opening anything suspicious.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A real company (like your bank or Telstra) will never ask for your password by email.</a:t>
            </a:r>
          </a:p>
        </p:txBody>
      </p:sp>
      <p:pic>
        <p:nvPicPr>
          <p:cNvPr id="1047" name="Picture 1046">
            <a:extLst>
              <a:ext uri="{FF2B5EF4-FFF2-40B4-BE49-F238E27FC236}">
                <a16:creationId xmlns:a16="http://schemas.microsoft.com/office/drawing/2014/main" id="{71BA7293-D5E9-EEA6-7442-378F43E2B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76" y="5901279"/>
            <a:ext cx="736600" cy="673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65E7DD-F24B-E408-C4CA-E7B99AF22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752" y="8740797"/>
            <a:ext cx="534277" cy="61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6697AA-4221-C844-7FAB-198E05495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5592" y="8740797"/>
            <a:ext cx="563040" cy="612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4D1580-C39F-B968-2C0B-70535591F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61969" y="8740797"/>
            <a:ext cx="0" cy="61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C9B40A32-1976-24ED-E0C2-E589E091F20A}"/>
              </a:ext>
            </a:extLst>
          </p:cNvPr>
          <p:cNvSpPr txBox="1">
            <a:spLocks/>
          </p:cNvSpPr>
          <p:nvPr/>
        </p:nvSpPr>
        <p:spPr>
          <a:xfrm>
            <a:off x="8659583" y="1499361"/>
            <a:ext cx="2816893" cy="2431435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Key icons</a:t>
            </a: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New email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Send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Reply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Reply all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pic>
        <p:nvPicPr>
          <p:cNvPr id="8" name="Graphic 7" descr="plus sign">
            <a:extLst>
              <a:ext uri="{FF2B5EF4-FFF2-40B4-BE49-F238E27FC236}">
                <a16:creationId xmlns:a16="http://schemas.microsoft.com/office/drawing/2014/main" id="{BB9B17E4-6CFA-F2BC-E8F8-D8EF5B0C29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8654" y="1810234"/>
            <a:ext cx="360000" cy="360000"/>
          </a:xfrm>
          <a:prstGeom prst="rect">
            <a:avLst/>
          </a:prstGeom>
        </p:spPr>
      </p:pic>
      <p:pic>
        <p:nvPicPr>
          <p:cNvPr id="27" name="Graphic 26" descr="right facing arrow head">
            <a:extLst>
              <a:ext uri="{FF2B5EF4-FFF2-40B4-BE49-F238E27FC236}">
                <a16:creationId xmlns:a16="http://schemas.microsoft.com/office/drawing/2014/main" id="{9F0ED1F3-D84E-B0FF-F6F1-53B71649E3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68654" y="2313959"/>
            <a:ext cx="360000" cy="360000"/>
          </a:xfrm>
          <a:prstGeom prst="rect">
            <a:avLst/>
          </a:prstGeom>
        </p:spPr>
      </p:pic>
      <p:pic>
        <p:nvPicPr>
          <p:cNvPr id="13" name="Graphic 12" descr="back arrow">
            <a:extLst>
              <a:ext uri="{FF2B5EF4-FFF2-40B4-BE49-F238E27FC236}">
                <a16:creationId xmlns:a16="http://schemas.microsoft.com/office/drawing/2014/main" id="{7CB7DB07-A959-32A5-6571-E3C952CA4F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49600" y="2812972"/>
            <a:ext cx="360000" cy="360000"/>
          </a:xfrm>
          <a:prstGeom prst="rect">
            <a:avLst/>
          </a:prstGeom>
        </p:spPr>
      </p:pic>
      <p:grpSp>
        <p:nvGrpSpPr>
          <p:cNvPr id="25" name="Group 24" descr="double back arrow">
            <a:extLst>
              <a:ext uri="{FF2B5EF4-FFF2-40B4-BE49-F238E27FC236}">
                <a16:creationId xmlns:a16="http://schemas.microsoft.com/office/drawing/2014/main" id="{F56A7B58-55C8-A9F3-5F05-5CA65BB2007B}"/>
              </a:ext>
            </a:extLst>
          </p:cNvPr>
          <p:cNvGrpSpPr/>
          <p:nvPr/>
        </p:nvGrpSpPr>
        <p:grpSpPr>
          <a:xfrm>
            <a:off x="8805515" y="3323291"/>
            <a:ext cx="447274" cy="361276"/>
            <a:chOff x="9669725" y="3577287"/>
            <a:chExt cx="447274" cy="361276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DF4B9166-9F3C-90AE-B3BF-B26B7A6BA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669725" y="3577287"/>
              <a:ext cx="360000" cy="36000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E7ECD0D6-35B6-D384-EB5D-2519FC257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713362" y="3577287"/>
              <a:ext cx="360000" cy="360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7BE47D-D6ED-C183-0EA2-A853945CCEB8}"/>
                </a:ext>
              </a:extLst>
            </p:cNvPr>
            <p:cNvSpPr/>
            <p:nvPr/>
          </p:nvSpPr>
          <p:spPr>
            <a:xfrm>
              <a:off x="9868779" y="3744590"/>
              <a:ext cx="223456" cy="1886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9FE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0A96C0F-5FA1-2B71-E4EA-DF374FCC1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56999" y="3578563"/>
              <a:ext cx="360000" cy="360000"/>
            </a:xfrm>
            <a:prstGeom prst="rect">
              <a:avLst/>
            </a:prstGeom>
          </p:spPr>
        </p:pic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2D370040-0419-C342-44E4-01914AB580DD}"/>
              </a:ext>
            </a:extLst>
          </p:cNvPr>
          <p:cNvSpPr txBox="1">
            <a:spLocks/>
          </p:cNvSpPr>
          <p:nvPr/>
        </p:nvSpPr>
        <p:spPr>
          <a:xfrm>
            <a:off x="10640004" y="1816872"/>
            <a:ext cx="1969909" cy="1323439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Forward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Delete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Attachment</a:t>
            </a:r>
          </a:p>
        </p:txBody>
      </p:sp>
      <p:pic>
        <p:nvPicPr>
          <p:cNvPr id="14" name="Graphic 13" descr="forward arrow">
            <a:extLst>
              <a:ext uri="{FF2B5EF4-FFF2-40B4-BE49-F238E27FC236}">
                <a16:creationId xmlns:a16="http://schemas.microsoft.com/office/drawing/2014/main" id="{BB7253D6-B4A3-16B0-8570-BDD0EE4352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807314" y="1778788"/>
            <a:ext cx="360000" cy="360000"/>
          </a:xfrm>
          <a:prstGeom prst="rect">
            <a:avLst/>
          </a:prstGeom>
        </p:spPr>
      </p:pic>
      <p:pic>
        <p:nvPicPr>
          <p:cNvPr id="28" name="Graphic 27" descr="bin">
            <a:extLst>
              <a:ext uri="{FF2B5EF4-FFF2-40B4-BE49-F238E27FC236}">
                <a16:creationId xmlns:a16="http://schemas.microsoft.com/office/drawing/2014/main" id="{06998D90-D8CA-E81C-1FCE-7799BF066C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16043" y="2271652"/>
            <a:ext cx="360000" cy="360000"/>
          </a:xfrm>
          <a:prstGeom prst="rect">
            <a:avLst/>
          </a:prstGeom>
        </p:spPr>
      </p:pic>
      <p:pic>
        <p:nvPicPr>
          <p:cNvPr id="31" name="Graphic 30" descr="paperclip">
            <a:extLst>
              <a:ext uri="{FF2B5EF4-FFF2-40B4-BE49-F238E27FC236}">
                <a16:creationId xmlns:a16="http://schemas.microsoft.com/office/drawing/2014/main" id="{2122C0C6-C06D-6E0A-558A-E96A4FC30C7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850822" y="2818555"/>
            <a:ext cx="360000" cy="3600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2B0C5F1-26A5-B58D-3E7F-7266F7699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44778" y="3844747"/>
            <a:ext cx="3753852" cy="4648730"/>
          </a:xfrm>
          <a:prstGeom prst="roundRect">
            <a:avLst>
              <a:gd name="adj" fmla="val 0"/>
            </a:avLst>
          </a:prstGeom>
          <a:solidFill>
            <a:srgbClr val="F04C23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1AF540-70A7-018B-CF86-F80BBE1BF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9713" y="3999939"/>
            <a:ext cx="698500" cy="6731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5474173-4AF2-4436-ECB8-9CD2B828595A}"/>
              </a:ext>
            </a:extLst>
          </p:cNvPr>
          <p:cNvSpPr txBox="1">
            <a:spLocks/>
          </p:cNvSpPr>
          <p:nvPr/>
        </p:nvSpPr>
        <p:spPr>
          <a:xfrm>
            <a:off x="8838507" y="3999939"/>
            <a:ext cx="2304106" cy="4493538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User guide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Scan the QR code (with your camera) or select the link.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 for beginners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	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eSafety</a:t>
            </a:r>
            <a:endParaRPr lang="en-AU" sz="14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What happens to your </a:t>
            </a:r>
            <a:b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</a:b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digital accounts after </a:t>
            </a:r>
            <a:b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</a:b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you die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 NSW </a:t>
            </a:r>
            <a:endParaRPr lang="en-AU" sz="14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Get started making </a:t>
            </a:r>
            <a:b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</a:b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a will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C6FBD-371D-0F33-87F8-FB1C567E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0376" y="1480322"/>
            <a:ext cx="698500" cy="673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344A08-7A60-A39A-88E7-9A0301C98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929713" y="1480322"/>
            <a:ext cx="698500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AEABA2-F8B2-B3D9-E676-CF9A25E0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60887" y="6344118"/>
            <a:ext cx="698500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98EEAE-2E29-1204-8904-A795A5017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837" y="1532103"/>
            <a:ext cx="736600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799E7-1804-E483-754B-FDBA4E2FD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44" y="7447778"/>
            <a:ext cx="736600" cy="673100"/>
          </a:xfrm>
          <a:prstGeom prst="rect">
            <a:avLst/>
          </a:prstGeom>
        </p:spPr>
      </p:pic>
      <p:pic>
        <p:nvPicPr>
          <p:cNvPr id="32" name="Picture 31" descr="QR code">
            <a:extLst>
              <a:ext uri="{FF2B5EF4-FFF2-40B4-BE49-F238E27FC236}">
                <a16:creationId xmlns:a16="http://schemas.microsoft.com/office/drawing/2014/main" id="{35F9132D-6F0A-6F18-D4D3-A100655063C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142613" y="4749044"/>
            <a:ext cx="1080000" cy="1080000"/>
          </a:xfrm>
          <a:prstGeom prst="rect">
            <a:avLst/>
          </a:prstGeom>
        </p:spPr>
      </p:pic>
      <p:pic>
        <p:nvPicPr>
          <p:cNvPr id="9" name="Picture 8" descr="QR code">
            <a:extLst>
              <a:ext uri="{FF2B5EF4-FFF2-40B4-BE49-F238E27FC236}">
                <a16:creationId xmlns:a16="http://schemas.microsoft.com/office/drawing/2014/main" id="{695A649C-D4BA-B166-FB0A-CBB6A3F3417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162352" y="6017943"/>
            <a:ext cx="1080000" cy="1080000"/>
          </a:xfrm>
          <a:prstGeom prst="rect">
            <a:avLst/>
          </a:prstGeom>
        </p:spPr>
      </p:pic>
      <p:pic>
        <p:nvPicPr>
          <p:cNvPr id="15" name="Picture 14" descr="QR code">
            <a:extLst>
              <a:ext uri="{FF2B5EF4-FFF2-40B4-BE49-F238E27FC236}">
                <a16:creationId xmlns:a16="http://schemas.microsoft.com/office/drawing/2014/main" id="{8D9A1499-2C20-C595-6C73-3F677E02BB3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121969" y="733626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40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lstra">
      <a:dk1>
        <a:srgbClr val="00003C"/>
      </a:dk1>
      <a:lt1>
        <a:srgbClr val="FFFFFF"/>
      </a:lt1>
      <a:dk2>
        <a:srgbClr val="00003C"/>
      </a:dk2>
      <a:lt2>
        <a:srgbClr val="FFFFFF"/>
      </a:lt2>
      <a:accent1>
        <a:srgbClr val="F04C23"/>
      </a:accent1>
      <a:accent2>
        <a:srgbClr val="007CC2"/>
      </a:accent2>
      <a:accent3>
        <a:srgbClr val="00438C"/>
      </a:accent3>
      <a:accent4>
        <a:srgbClr val="66CEF6"/>
      </a:accent4>
      <a:accent5>
        <a:srgbClr val="BFE7FB"/>
      </a:accent5>
      <a:accent6>
        <a:srgbClr val="F37050"/>
      </a:accent6>
      <a:hlink>
        <a:srgbClr val="00438C"/>
      </a:hlink>
      <a:folHlink>
        <a:srgbClr val="EF4B23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b56d83-7d92-4d5e-8552-dd44030ff6cf" xsi:nil="true"/>
    <lcf76f155ced4ddcb4097134ff3c332f xmlns="9c7b2f30-2231-41e0-b86a-1257079ed7b5">
      <Terms xmlns="http://schemas.microsoft.com/office/infopath/2007/PartnerControls"/>
    </lcf76f155ced4ddcb4097134ff3c332f>
    <SharedWithUsers xmlns="f6156fdc-1b67-4e65-a7eb-2d097edf2cd6">
      <UserInfo>
        <DisplayName/>
        <AccountId xsi:nil="true"/>
        <AccountType/>
      </UserInfo>
    </SharedWithUsers>
    <Sentforapproval xmlns="9c7b2f30-2231-41e0-b86a-1257079ed7b5" xsi:nil="true"/>
    <Published xmlns="9c7b2f30-2231-41e0-b86a-1257079ed7b5" xsi:nil="true"/>
    <ReadOnly xmlns="9c7b2f30-2231-41e0-b86a-1257079ed7b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692F43398F0468630CE82EDAFC73B" ma:contentTypeVersion="23" ma:contentTypeDescription="Create a new document." ma:contentTypeScope="" ma:versionID="c1416ea43420fc485d6da00cd68c69f1">
  <xsd:schema xmlns:xsd="http://www.w3.org/2001/XMLSchema" xmlns:xs="http://www.w3.org/2001/XMLSchema" xmlns:p="http://schemas.microsoft.com/office/2006/metadata/properties" xmlns:ns2="9c7b2f30-2231-41e0-b86a-1257079ed7b5" xmlns:ns3="f6156fdc-1b67-4e65-a7eb-2d097edf2cd6" xmlns:ns4="c7b56d83-7d92-4d5e-8552-dd44030ff6cf" targetNamespace="http://schemas.microsoft.com/office/2006/metadata/properties" ma:root="true" ma:fieldsID="ea34d2438f142ed68a065efc387de8e6" ns2:_="" ns3:_="" ns4:_="">
    <xsd:import namespace="9c7b2f30-2231-41e0-b86a-1257079ed7b5"/>
    <xsd:import namespace="f6156fdc-1b67-4e65-a7eb-2d097edf2cd6"/>
    <xsd:import namespace="c7b56d83-7d92-4d5e-8552-dd44030ff6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ReadOnly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Published" minOccurs="0"/>
                <xsd:element ref="ns2:Sentforapproval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b2f30-2231-41e0-b86a-1257079ed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ReadOnly" ma:index="18" nillable="true" ma:displayName="Read Only" ma:description="Indicates which files should not be saved over after using" ma:format="Dropdown" ma:internalName="ReadOnly">
      <xsd:simpleType>
        <xsd:restriction base="dms:Text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Published" ma:index="22" nillable="true" ma:displayName="Published" ma:format="Dropdown" ma:internalName="Published">
      <xsd:simpleType>
        <xsd:restriction base="dms:Text">
          <xsd:maxLength value="255"/>
        </xsd:restriction>
      </xsd:simpleType>
    </xsd:element>
    <xsd:element name="Sentforapproval" ma:index="23" nillable="true" ma:displayName="Sent for approval" ma:format="Dropdown" ma:internalName="Sentforapproval">
      <xsd:simpleType>
        <xsd:restriction base="dms:Text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7780b6f-135f-46e7-9608-4a6f87a742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56fdc-1b67-4e65-a7eb-2d097edf2cd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56d83-7d92-4d5e-8552-dd44030ff6cf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b3e5622f-eac6-4e88-b4f2-2393c1bd5bd4}" ma:internalName="TaxCatchAll" ma:showField="CatchAllData" ma:web="f6156fdc-1b67-4e65-a7eb-2d097edf2c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EBDB436-53EB-425E-A8EC-3F5275692B76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7b56d83-7d92-4d5e-8552-dd44030ff6cf"/>
    <ds:schemaRef ds:uri="2a7a03ce-2042-4c5f-90e9-1f29c56988a9"/>
    <ds:schemaRef ds:uri="f6374f94-ea7c-428a-97f4-b9a8f1ddd6c6"/>
  </ds:schemaRefs>
</ds:datastoreItem>
</file>

<file path=customXml/itemProps2.xml><?xml version="1.0" encoding="utf-8"?>
<ds:datastoreItem xmlns:ds="http://schemas.openxmlformats.org/officeDocument/2006/customXml" ds:itemID="{9592914B-52D0-435A-87D9-2CFFF32E4516}"/>
</file>

<file path=customXml/itemProps3.xml><?xml version="1.0" encoding="utf-8"?>
<ds:datastoreItem xmlns:ds="http://schemas.openxmlformats.org/officeDocument/2006/customXml" ds:itemID="{6913E49F-0017-4066-8727-A9185F28896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CFC905A-AB56-4327-9F76-CDC6CCC26948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f4ab56b7-6ec4-4073-8d92-ac7cc2e7a5df}" enabled="1" method="Privileged" siteId="{49dfc6a3-5fb7-49f4-adea-c54e725bb85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11128</TotalTime>
  <Words>494</Words>
  <Application>Microsoft Office PowerPoint</Application>
  <PresentationFormat>A3 Paper (297x420 mm)</PresentationFormat>
  <Paragraphs>81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Telstra Display</vt:lpstr>
      <vt:lpstr>Wingdings</vt:lpstr>
      <vt:lpstr>Telstra Text</vt:lpstr>
      <vt:lpstr>Courier New</vt:lpstr>
      <vt:lpstr>Aptos Display</vt:lpstr>
      <vt:lpstr>Telstra Text Light</vt:lpstr>
      <vt:lpstr>Aptos</vt:lpstr>
      <vt:lpstr>Arial</vt:lpstr>
      <vt:lpstr>Office Theme</vt:lpstr>
      <vt:lpstr>Tech Savvy Seniors Module 5: Send and receive emails</vt:lpstr>
      <vt:lpstr>Tech Savvy Seniors  Module 5: Send and receive emails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Savvy Seniors Module 5: Send and receive emails</dc:title>
  <dc:creator>Telstra Limited and NSW Government</dc:creator>
  <cp:keywords>telstra, nsw, tech savvy, seniors, module 5, send, receive, emails, takeaways, support, plan, create, log, read, send, forward, delete, suspicious, icons, user, guide</cp:keywords>
  <cp:lastModifiedBy>Cassandra Katsikaronis</cp:lastModifiedBy>
  <cp:revision>2</cp:revision>
  <dcterms:created xsi:type="dcterms:W3CDTF">2025-08-08T06:40:30Z</dcterms:created>
  <dcterms:modified xsi:type="dcterms:W3CDTF">2026-01-28T04:51:25Z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0x0101004F4692F43398F0468630CE82EDAFC73B</vt:lpwstr>
  </property>
  <property fmtid="{D5CDD505-2E9C-101B-9397-08002B2CF9AE}" pid="3" name="MediaServiceImageTags">
    <vt:lpwstr/>
  </property>
  <property fmtid="{D5CDD505-2E9C-101B-9397-08002B2CF9AE}" pid="4" name="Order">
    <vt:r8>16924900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dlc_DocIdItemGuid">
    <vt:lpwstr>98d1d9f2-6055-457b-9bb8-2a529e71624d</vt:lpwstr>
  </property>
</Properties>
</file>