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5"/>
  </p:notesMasterIdLst>
  <p:sldIdLst>
    <p:sldId id="257" r:id="rId5"/>
    <p:sldId id="280" r:id="rId6"/>
    <p:sldId id="258" r:id="rId7"/>
    <p:sldId id="291" r:id="rId8"/>
    <p:sldId id="263" r:id="rId9"/>
    <p:sldId id="262" r:id="rId10"/>
    <p:sldId id="264" r:id="rId11"/>
    <p:sldId id="281" r:id="rId12"/>
    <p:sldId id="299" r:id="rId13"/>
    <p:sldId id="267" r:id="rId14"/>
    <p:sldId id="261" r:id="rId15"/>
    <p:sldId id="298" r:id="rId16"/>
    <p:sldId id="293" r:id="rId17"/>
    <p:sldId id="266" r:id="rId18"/>
    <p:sldId id="300" r:id="rId19"/>
    <p:sldId id="301" r:id="rId20"/>
    <p:sldId id="302" r:id="rId21"/>
    <p:sldId id="303" r:id="rId22"/>
    <p:sldId id="329" r:id="rId23"/>
    <p:sldId id="304" r:id="rId24"/>
    <p:sldId id="324" r:id="rId25"/>
    <p:sldId id="328" r:id="rId26"/>
    <p:sldId id="305" r:id="rId27"/>
    <p:sldId id="296" r:id="rId28"/>
    <p:sldId id="275" r:id="rId29"/>
    <p:sldId id="306" r:id="rId30"/>
    <p:sldId id="277" r:id="rId31"/>
    <p:sldId id="278" r:id="rId32"/>
    <p:sldId id="307" r:id="rId33"/>
    <p:sldId id="259" r:id="rId34"/>
  </p:sldIdLst>
  <p:sldSz cx="12192000" cy="6858000"/>
  <p:notesSz cx="6858000" cy="9144000"/>
  <p:embeddedFontLst>
    <p:embeddedFont>
      <p:font typeface="Poppins" panose="00000500000000000000" pitchFamily="2" charset="0"/>
      <p:regular r:id="rId36"/>
      <p:bold r:id="rId37"/>
      <p:italic r:id="rId38"/>
      <p:boldItalic r:id="rId39"/>
    </p:embeddedFont>
    <p:embeddedFont>
      <p:font typeface="Telstra Display" panose="020B0604020202020204" charset="0"/>
      <p:regular r:id="rId40"/>
      <p:bold r:id="rId41"/>
      <p:italic r:id="rId42"/>
      <p:boldItalic r:id="rId43"/>
    </p:embeddedFont>
    <p:embeddedFont>
      <p:font typeface="Telstra Text" panose="020B05040400000000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78CD4-4D9D-4093-A694-F3CDFA83C9CF}" v="1" dt="2026-03-05T02:37:40.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488"/>
  </p:normalViewPr>
  <p:slideViewPr>
    <p:cSldViewPr snapToGrid="0">
      <p:cViewPr varScale="1">
        <p:scale>
          <a:sx n="78" d="100"/>
          <a:sy n="78" d="100"/>
        </p:scale>
        <p:origin x="114" y="6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55"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font" Target="fonts/font6.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Katsikaronis" userId="dbddf097-a7de-4599-abd9-39b94b17111c" providerId="ADAL" clId="{F27A4484-A1C6-47E1-9AB7-01672727A6AD}"/>
    <pc:docChg chg="modSld">
      <pc:chgData name="Cassandra Katsikaronis" userId="dbddf097-a7de-4599-abd9-39b94b17111c" providerId="ADAL" clId="{F27A4484-A1C6-47E1-9AB7-01672727A6AD}" dt="2026-03-05T02:36:31.659" v="162"/>
      <pc:docMkLst>
        <pc:docMk/>
      </pc:docMkLst>
      <pc:sldChg chg="modSp mod">
        <pc:chgData name="Cassandra Katsikaronis" userId="dbddf097-a7de-4599-abd9-39b94b17111c" providerId="ADAL" clId="{F27A4484-A1C6-47E1-9AB7-01672727A6AD}" dt="2026-03-05T02:29:24.769" v="19" actId="962"/>
        <pc:sldMkLst>
          <pc:docMk/>
          <pc:sldMk cId="3065605863" sldId="261"/>
        </pc:sldMkLst>
        <pc:spChg chg="mod">
          <ac:chgData name="Cassandra Katsikaronis" userId="dbddf097-a7de-4599-abd9-39b94b17111c" providerId="ADAL" clId="{F27A4484-A1C6-47E1-9AB7-01672727A6AD}" dt="2026-03-05T02:29:23.545" v="17" actId="962"/>
          <ac:spMkLst>
            <pc:docMk/>
            <pc:sldMk cId="3065605863" sldId="261"/>
            <ac:spMk id="6" creationId="{42E68BEF-3782-E63E-4BE4-B9CBAB10DD41}"/>
          </ac:spMkLst>
        </pc:spChg>
        <pc:picChg chg="mod">
          <ac:chgData name="Cassandra Katsikaronis" userId="dbddf097-a7de-4599-abd9-39b94b17111c" providerId="ADAL" clId="{F27A4484-A1C6-47E1-9AB7-01672727A6AD}" dt="2026-03-05T02:29:24.071" v="18" actId="962"/>
          <ac:picMkLst>
            <pc:docMk/>
            <pc:sldMk cId="3065605863" sldId="261"/>
            <ac:picMk id="4" creationId="{3D3BFF61-DE8F-D6C4-D963-A19866706148}"/>
          </ac:picMkLst>
        </pc:picChg>
        <pc:picChg chg="mod">
          <ac:chgData name="Cassandra Katsikaronis" userId="dbddf097-a7de-4599-abd9-39b94b17111c" providerId="ADAL" clId="{F27A4484-A1C6-47E1-9AB7-01672727A6AD}" dt="2026-03-05T02:29:24.769" v="19" actId="962"/>
          <ac:picMkLst>
            <pc:docMk/>
            <pc:sldMk cId="3065605863" sldId="261"/>
            <ac:picMk id="5" creationId="{10F39EB2-4303-44F6-AC0C-BB55038E62E6}"/>
          </ac:picMkLst>
        </pc:picChg>
      </pc:sldChg>
      <pc:sldChg chg="modSp mod">
        <pc:chgData name="Cassandra Katsikaronis" userId="dbddf097-a7de-4599-abd9-39b94b17111c" providerId="ADAL" clId="{F27A4484-A1C6-47E1-9AB7-01672727A6AD}" dt="2026-03-05T02:33:27.038" v="56"/>
        <pc:sldMkLst>
          <pc:docMk/>
          <pc:sldMk cId="851461453" sldId="262"/>
        </pc:sldMkLst>
        <pc:spChg chg="ord">
          <ac:chgData name="Cassandra Katsikaronis" userId="dbddf097-a7de-4599-abd9-39b94b17111c" providerId="ADAL" clId="{F27A4484-A1C6-47E1-9AB7-01672727A6AD}" dt="2026-03-05T02:32:48.298" v="49"/>
          <ac:spMkLst>
            <pc:docMk/>
            <pc:sldMk cId="851461453" sldId="262"/>
            <ac:spMk id="3" creationId="{B742E45E-2782-16CC-C12D-5D351DA0C4E0}"/>
          </ac:spMkLst>
        </pc:spChg>
        <pc:spChg chg="ord">
          <ac:chgData name="Cassandra Katsikaronis" userId="dbddf097-a7de-4599-abd9-39b94b17111c" providerId="ADAL" clId="{F27A4484-A1C6-47E1-9AB7-01672727A6AD}" dt="2026-03-05T02:33:00.807" v="54"/>
          <ac:spMkLst>
            <pc:docMk/>
            <pc:sldMk cId="851461453" sldId="262"/>
            <ac:spMk id="4" creationId="{B916A1DA-757F-32D1-5636-10B7928421E4}"/>
          </ac:spMkLst>
        </pc:spChg>
        <pc:spChg chg="ord">
          <ac:chgData name="Cassandra Katsikaronis" userId="dbddf097-a7de-4599-abd9-39b94b17111c" providerId="ADAL" clId="{F27A4484-A1C6-47E1-9AB7-01672727A6AD}" dt="2026-03-05T02:32:53.820" v="53"/>
          <ac:spMkLst>
            <pc:docMk/>
            <pc:sldMk cId="851461453" sldId="262"/>
            <ac:spMk id="19" creationId="{52A72210-1868-9C8D-4AAD-72BBC64071F2}"/>
          </ac:spMkLst>
        </pc:spChg>
        <pc:spChg chg="ord">
          <ac:chgData name="Cassandra Katsikaronis" userId="dbddf097-a7de-4599-abd9-39b94b17111c" providerId="ADAL" clId="{F27A4484-A1C6-47E1-9AB7-01672727A6AD}" dt="2026-03-05T02:32:51.291" v="52"/>
          <ac:spMkLst>
            <pc:docMk/>
            <pc:sldMk cId="851461453" sldId="262"/>
            <ac:spMk id="23" creationId="{CE97B088-2812-CD28-93EC-DB8E0E7BC3CB}"/>
          </ac:spMkLst>
        </pc:spChg>
        <pc:spChg chg="ord">
          <ac:chgData name="Cassandra Katsikaronis" userId="dbddf097-a7de-4599-abd9-39b94b17111c" providerId="ADAL" clId="{F27A4484-A1C6-47E1-9AB7-01672727A6AD}" dt="2026-03-05T02:33:27.038" v="56"/>
          <ac:spMkLst>
            <pc:docMk/>
            <pc:sldMk cId="851461453" sldId="262"/>
            <ac:spMk id="31" creationId="{019FAEBE-5F04-9239-828A-124D765BAD5D}"/>
          </ac:spMkLst>
        </pc:spChg>
        <pc:picChg chg="mod">
          <ac:chgData name="Cassandra Katsikaronis" userId="dbddf097-a7de-4599-abd9-39b94b17111c" providerId="ADAL" clId="{F27A4484-A1C6-47E1-9AB7-01672727A6AD}" dt="2026-03-05T02:29:12.083" v="2" actId="962"/>
          <ac:picMkLst>
            <pc:docMk/>
            <pc:sldMk cId="851461453" sldId="262"/>
            <ac:picMk id="6" creationId="{F183B556-60FC-7662-85CF-3B297D4D4880}"/>
          </ac:picMkLst>
        </pc:picChg>
        <pc:picChg chg="mod">
          <ac:chgData name="Cassandra Katsikaronis" userId="dbddf097-a7de-4599-abd9-39b94b17111c" providerId="ADAL" clId="{F27A4484-A1C6-47E1-9AB7-01672727A6AD}" dt="2026-03-05T02:29:12.543" v="3" actId="962"/>
          <ac:picMkLst>
            <pc:docMk/>
            <pc:sldMk cId="851461453" sldId="262"/>
            <ac:picMk id="8" creationId="{E234FC2A-7AB4-6771-75FC-E3FCEBAC7C92}"/>
          </ac:picMkLst>
        </pc:picChg>
        <pc:picChg chg="mod">
          <ac:chgData name="Cassandra Katsikaronis" userId="dbddf097-a7de-4599-abd9-39b94b17111c" providerId="ADAL" clId="{F27A4484-A1C6-47E1-9AB7-01672727A6AD}" dt="2026-03-05T02:29:13.115" v="4" actId="962"/>
          <ac:picMkLst>
            <pc:docMk/>
            <pc:sldMk cId="851461453" sldId="262"/>
            <ac:picMk id="12" creationId="{D9AD78FD-C7DE-D4EC-C1BF-CC7BF932CACD}"/>
          </ac:picMkLst>
        </pc:picChg>
        <pc:picChg chg="mod">
          <ac:chgData name="Cassandra Katsikaronis" userId="dbddf097-a7de-4599-abd9-39b94b17111c" providerId="ADAL" clId="{F27A4484-A1C6-47E1-9AB7-01672727A6AD}" dt="2026-03-05T02:29:13.767" v="5" actId="962"/>
          <ac:picMkLst>
            <pc:docMk/>
            <pc:sldMk cId="851461453" sldId="262"/>
            <ac:picMk id="16" creationId="{2F8B19E4-B5FE-780E-73F0-9477BC278614}"/>
          </ac:picMkLst>
        </pc:picChg>
        <pc:picChg chg="mod">
          <ac:chgData name="Cassandra Katsikaronis" userId="dbddf097-a7de-4599-abd9-39b94b17111c" providerId="ADAL" clId="{F27A4484-A1C6-47E1-9AB7-01672727A6AD}" dt="2026-03-05T02:29:14.278" v="6" actId="962"/>
          <ac:picMkLst>
            <pc:docMk/>
            <pc:sldMk cId="851461453" sldId="262"/>
            <ac:picMk id="28" creationId="{B53F2B10-16A7-CA17-B4C8-77EB5C2344BF}"/>
          </ac:picMkLst>
        </pc:picChg>
        <pc:picChg chg="mod">
          <ac:chgData name="Cassandra Katsikaronis" userId="dbddf097-a7de-4599-abd9-39b94b17111c" providerId="ADAL" clId="{F27A4484-A1C6-47E1-9AB7-01672727A6AD}" dt="2026-03-05T02:29:14.854" v="7" actId="962"/>
          <ac:picMkLst>
            <pc:docMk/>
            <pc:sldMk cId="851461453" sldId="262"/>
            <ac:picMk id="32" creationId="{D862295E-543A-D855-F928-EE4472200671}"/>
          </ac:picMkLst>
        </pc:picChg>
      </pc:sldChg>
      <pc:sldChg chg="modSp mod">
        <pc:chgData name="Cassandra Katsikaronis" userId="dbddf097-a7de-4599-abd9-39b94b17111c" providerId="ADAL" clId="{F27A4484-A1C6-47E1-9AB7-01672727A6AD}" dt="2026-03-05T02:34:32.217" v="142"/>
        <pc:sldMkLst>
          <pc:docMk/>
          <pc:sldMk cId="3787493331" sldId="264"/>
        </pc:sldMkLst>
        <pc:spChg chg="ord">
          <ac:chgData name="Cassandra Katsikaronis" userId="dbddf097-a7de-4599-abd9-39b94b17111c" providerId="ADAL" clId="{F27A4484-A1C6-47E1-9AB7-01672727A6AD}" dt="2026-03-05T02:34:26.112" v="132"/>
          <ac:spMkLst>
            <pc:docMk/>
            <pc:sldMk cId="3787493331" sldId="264"/>
            <ac:spMk id="4" creationId="{90BF36A7-B014-7F74-BF1E-42EF41116DF7}"/>
          </ac:spMkLst>
        </pc:spChg>
        <pc:spChg chg="ord">
          <ac:chgData name="Cassandra Katsikaronis" userId="dbddf097-a7de-4599-abd9-39b94b17111c" providerId="ADAL" clId="{F27A4484-A1C6-47E1-9AB7-01672727A6AD}" dt="2026-03-05T02:34:20.014" v="127"/>
          <ac:spMkLst>
            <pc:docMk/>
            <pc:sldMk cId="3787493331" sldId="264"/>
            <ac:spMk id="6" creationId="{C5DC948D-E4D2-B455-C150-CAB1BADDAF7B}"/>
          </ac:spMkLst>
        </pc:spChg>
        <pc:spChg chg="ord">
          <ac:chgData name="Cassandra Katsikaronis" userId="dbddf097-a7de-4599-abd9-39b94b17111c" providerId="ADAL" clId="{F27A4484-A1C6-47E1-9AB7-01672727A6AD}" dt="2026-03-05T02:33:40.279" v="66"/>
          <ac:spMkLst>
            <pc:docMk/>
            <pc:sldMk cId="3787493331" sldId="264"/>
            <ac:spMk id="7" creationId="{10B4A642-13A0-32FD-3093-188EE1E4E22A}"/>
          </ac:spMkLst>
        </pc:spChg>
        <pc:spChg chg="ord">
          <ac:chgData name="Cassandra Katsikaronis" userId="dbddf097-a7de-4599-abd9-39b94b17111c" providerId="ADAL" clId="{F27A4484-A1C6-47E1-9AB7-01672727A6AD}" dt="2026-03-05T02:33:50.707" v="79"/>
          <ac:spMkLst>
            <pc:docMk/>
            <pc:sldMk cId="3787493331" sldId="264"/>
            <ac:spMk id="11" creationId="{CAF9BAA6-5038-8A0C-0FFE-6268A2412E93}"/>
          </ac:spMkLst>
        </pc:spChg>
        <pc:spChg chg="ord">
          <ac:chgData name="Cassandra Katsikaronis" userId="dbddf097-a7de-4599-abd9-39b94b17111c" providerId="ADAL" clId="{F27A4484-A1C6-47E1-9AB7-01672727A6AD}" dt="2026-03-05T02:34:01.797" v="91"/>
          <ac:spMkLst>
            <pc:docMk/>
            <pc:sldMk cId="3787493331" sldId="264"/>
            <ac:spMk id="12" creationId="{1E2961B5-72E8-DE28-245D-88C319C6F3F9}"/>
          </ac:spMkLst>
        </pc:spChg>
        <pc:spChg chg="ord">
          <ac:chgData name="Cassandra Katsikaronis" userId="dbddf097-a7de-4599-abd9-39b94b17111c" providerId="ADAL" clId="{F27A4484-A1C6-47E1-9AB7-01672727A6AD}" dt="2026-03-05T02:34:14.209" v="119"/>
          <ac:spMkLst>
            <pc:docMk/>
            <pc:sldMk cId="3787493331" sldId="264"/>
            <ac:spMk id="13" creationId="{1BF13336-BCB5-9058-B52D-BD66CEFA2D19}"/>
          </ac:spMkLst>
        </pc:spChg>
        <pc:spChg chg="ord">
          <ac:chgData name="Cassandra Katsikaronis" userId="dbddf097-a7de-4599-abd9-39b94b17111c" providerId="ADAL" clId="{F27A4484-A1C6-47E1-9AB7-01672727A6AD}" dt="2026-03-05T02:34:32.217" v="142"/>
          <ac:spMkLst>
            <pc:docMk/>
            <pc:sldMk cId="3787493331" sldId="264"/>
            <ac:spMk id="14" creationId="{209AE0C9-CB67-5BFD-21D8-FDCB4523E7D1}"/>
          </ac:spMkLst>
        </pc:spChg>
        <pc:spChg chg="ord">
          <ac:chgData name="Cassandra Katsikaronis" userId="dbddf097-a7de-4599-abd9-39b94b17111c" providerId="ADAL" clId="{F27A4484-A1C6-47E1-9AB7-01672727A6AD}" dt="2026-03-05T02:34:09.387" v="107"/>
          <ac:spMkLst>
            <pc:docMk/>
            <pc:sldMk cId="3787493331" sldId="264"/>
            <ac:spMk id="25" creationId="{1A9BC7E9-CDBB-A79D-C05B-AFDA68F86180}"/>
          </ac:spMkLst>
        </pc:spChg>
        <pc:picChg chg="mod">
          <ac:chgData name="Cassandra Katsikaronis" userId="dbddf097-a7de-4599-abd9-39b94b17111c" providerId="ADAL" clId="{F27A4484-A1C6-47E1-9AB7-01672727A6AD}" dt="2026-03-05T02:29:20.097" v="16" actId="962"/>
          <ac:picMkLst>
            <pc:docMk/>
            <pc:sldMk cId="3787493331" sldId="264"/>
            <ac:picMk id="3" creationId="{F3DF328A-ED71-6DEB-C95B-89F1165A182E}"/>
          </ac:picMkLst>
        </pc:picChg>
        <pc:picChg chg="mod">
          <ac:chgData name="Cassandra Katsikaronis" userId="dbddf097-a7de-4599-abd9-39b94b17111c" providerId="ADAL" clId="{F27A4484-A1C6-47E1-9AB7-01672727A6AD}" dt="2026-03-05T02:29:17.284" v="11" actId="962"/>
          <ac:picMkLst>
            <pc:docMk/>
            <pc:sldMk cId="3787493331" sldId="264"/>
            <ac:picMk id="5" creationId="{AC564376-1F84-5305-8FA9-EAC5BFE8A9C4}"/>
          </ac:picMkLst>
        </pc:picChg>
        <pc:picChg chg="mod">
          <ac:chgData name="Cassandra Katsikaronis" userId="dbddf097-a7de-4599-abd9-39b94b17111c" providerId="ADAL" clId="{F27A4484-A1C6-47E1-9AB7-01672727A6AD}" dt="2026-03-05T02:29:17.854" v="12" actId="962"/>
          <ac:picMkLst>
            <pc:docMk/>
            <pc:sldMk cId="3787493331" sldId="264"/>
            <ac:picMk id="8" creationId="{F4E3E3B2-E770-B390-11CA-3B94857D55AF}"/>
          </ac:picMkLst>
        </pc:picChg>
        <pc:picChg chg="mod">
          <ac:chgData name="Cassandra Katsikaronis" userId="dbddf097-a7de-4599-abd9-39b94b17111c" providerId="ADAL" clId="{F27A4484-A1C6-47E1-9AB7-01672727A6AD}" dt="2026-03-05T02:29:18.411" v="13" actId="962"/>
          <ac:picMkLst>
            <pc:docMk/>
            <pc:sldMk cId="3787493331" sldId="264"/>
            <ac:picMk id="9" creationId="{7C2FA55D-2498-99AA-2C52-1740C36D3F47}"/>
          </ac:picMkLst>
        </pc:picChg>
        <pc:picChg chg="mod">
          <ac:chgData name="Cassandra Katsikaronis" userId="dbddf097-a7de-4599-abd9-39b94b17111c" providerId="ADAL" clId="{F27A4484-A1C6-47E1-9AB7-01672727A6AD}" dt="2026-03-05T02:29:18.999" v="14" actId="962"/>
          <ac:picMkLst>
            <pc:docMk/>
            <pc:sldMk cId="3787493331" sldId="264"/>
            <ac:picMk id="10" creationId="{8A97AD8B-21E4-A2D9-9212-63B24857CBD6}"/>
          </ac:picMkLst>
        </pc:picChg>
        <pc:picChg chg="mod">
          <ac:chgData name="Cassandra Katsikaronis" userId="dbddf097-a7de-4599-abd9-39b94b17111c" providerId="ADAL" clId="{F27A4484-A1C6-47E1-9AB7-01672727A6AD}" dt="2026-03-05T02:29:19.493" v="15" actId="962"/>
          <ac:picMkLst>
            <pc:docMk/>
            <pc:sldMk cId="3787493331" sldId="264"/>
            <ac:picMk id="16" creationId="{6E648D49-C862-9F09-301C-53F9E76C69E0}"/>
          </ac:picMkLst>
        </pc:picChg>
        <pc:picChg chg="mod">
          <ac:chgData name="Cassandra Katsikaronis" userId="dbddf097-a7de-4599-abd9-39b94b17111c" providerId="ADAL" clId="{F27A4484-A1C6-47E1-9AB7-01672727A6AD}" dt="2026-03-05T02:29:15.799" v="8" actId="962"/>
          <ac:picMkLst>
            <pc:docMk/>
            <pc:sldMk cId="3787493331" sldId="264"/>
            <ac:picMk id="30" creationId="{B8908513-649E-2805-8E6F-193CD75D7F3D}"/>
          </ac:picMkLst>
        </pc:picChg>
        <pc:picChg chg="mod">
          <ac:chgData name="Cassandra Katsikaronis" userId="dbddf097-a7de-4599-abd9-39b94b17111c" providerId="ADAL" clId="{F27A4484-A1C6-47E1-9AB7-01672727A6AD}" dt="2026-03-05T02:29:16.346" v="9" actId="962"/>
          <ac:picMkLst>
            <pc:docMk/>
            <pc:sldMk cId="3787493331" sldId="264"/>
            <ac:picMk id="31" creationId="{F85B36EA-C722-B844-6DE9-F699830CFB70}"/>
          </ac:picMkLst>
        </pc:picChg>
        <pc:picChg chg="mod">
          <ac:chgData name="Cassandra Katsikaronis" userId="dbddf097-a7de-4599-abd9-39b94b17111c" providerId="ADAL" clId="{F27A4484-A1C6-47E1-9AB7-01672727A6AD}" dt="2026-03-05T02:29:16.812" v="10" actId="962"/>
          <ac:picMkLst>
            <pc:docMk/>
            <pc:sldMk cId="3787493331" sldId="264"/>
            <ac:picMk id="33" creationId="{F7FFCB91-AB0C-37A3-C700-1DC373FC49C6}"/>
          </ac:picMkLst>
        </pc:picChg>
      </pc:sldChg>
      <pc:sldChg chg="modSp mod">
        <pc:chgData name="Cassandra Katsikaronis" userId="dbddf097-a7de-4599-abd9-39b94b17111c" providerId="ADAL" clId="{F27A4484-A1C6-47E1-9AB7-01672727A6AD}" dt="2026-03-05T02:32:20.155" v="45"/>
        <pc:sldMkLst>
          <pc:docMk/>
          <pc:sldMk cId="3331918497" sldId="280"/>
        </pc:sldMkLst>
        <pc:spChg chg="ord">
          <ac:chgData name="Cassandra Katsikaronis" userId="dbddf097-a7de-4599-abd9-39b94b17111c" providerId="ADAL" clId="{F27A4484-A1C6-47E1-9AB7-01672727A6AD}" dt="2026-03-05T02:32:20.155" v="45"/>
          <ac:spMkLst>
            <pc:docMk/>
            <pc:sldMk cId="3331918497" sldId="280"/>
            <ac:spMk id="2" creationId="{801DBCE8-DB8B-067B-BD80-40E77CEE90C6}"/>
          </ac:spMkLst>
        </pc:spChg>
        <pc:picChg chg="mod">
          <ac:chgData name="Cassandra Katsikaronis" userId="dbddf097-a7de-4599-abd9-39b94b17111c" providerId="ADAL" clId="{F27A4484-A1C6-47E1-9AB7-01672727A6AD}" dt="2026-03-05T02:29:06.462" v="1" actId="962"/>
          <ac:picMkLst>
            <pc:docMk/>
            <pc:sldMk cId="3331918497" sldId="280"/>
            <ac:picMk id="6" creationId="{8A51145C-3B2A-E39D-F62E-D2E9C400060E}"/>
          </ac:picMkLst>
        </pc:picChg>
      </pc:sldChg>
      <pc:sldChg chg="modSp mod">
        <pc:chgData name="Cassandra Katsikaronis" userId="dbddf097-a7de-4599-abd9-39b94b17111c" providerId="ADAL" clId="{F27A4484-A1C6-47E1-9AB7-01672727A6AD}" dt="2026-03-05T02:35:24.612" v="143" actId="962"/>
        <pc:sldMkLst>
          <pc:docMk/>
          <pc:sldMk cId="2087199599" sldId="298"/>
        </pc:sldMkLst>
        <pc:picChg chg="mod">
          <ac:chgData name="Cassandra Katsikaronis" userId="dbddf097-a7de-4599-abd9-39b94b17111c" providerId="ADAL" clId="{F27A4484-A1C6-47E1-9AB7-01672727A6AD}" dt="2026-03-05T02:35:24.612" v="143" actId="962"/>
          <ac:picMkLst>
            <pc:docMk/>
            <pc:sldMk cId="2087199599" sldId="298"/>
            <ac:picMk id="7" creationId="{A5878E1A-D39B-9638-959C-21DF74339F10}"/>
          </ac:picMkLst>
        </pc:picChg>
      </pc:sldChg>
      <pc:sldChg chg="modSp mod">
        <pc:chgData name="Cassandra Katsikaronis" userId="dbddf097-a7de-4599-abd9-39b94b17111c" providerId="ADAL" clId="{F27A4484-A1C6-47E1-9AB7-01672727A6AD}" dt="2026-03-05T02:36:21.307" v="158"/>
        <pc:sldMkLst>
          <pc:docMk/>
          <pc:sldMk cId="1395102788" sldId="324"/>
        </pc:sldMkLst>
        <pc:spChg chg="ord">
          <ac:chgData name="Cassandra Katsikaronis" userId="dbddf097-a7de-4599-abd9-39b94b17111c" providerId="ADAL" clId="{F27A4484-A1C6-47E1-9AB7-01672727A6AD}" dt="2026-03-05T02:36:21.307" v="158"/>
          <ac:spMkLst>
            <pc:docMk/>
            <pc:sldMk cId="1395102788" sldId="324"/>
            <ac:spMk id="14" creationId="{BA544215-871B-573D-9FAB-EDB4D258005D}"/>
          </ac:spMkLst>
        </pc:spChg>
        <pc:picChg chg="mod ord">
          <ac:chgData name="Cassandra Katsikaronis" userId="dbddf097-a7de-4599-abd9-39b94b17111c" providerId="ADAL" clId="{F27A4484-A1C6-47E1-9AB7-01672727A6AD}" dt="2026-03-05T02:36:13.611" v="155"/>
          <ac:picMkLst>
            <pc:docMk/>
            <pc:sldMk cId="1395102788" sldId="324"/>
            <ac:picMk id="5" creationId="{9EA348B4-E7EE-7A59-7A72-AADD27E987A0}"/>
          </ac:picMkLst>
        </pc:picChg>
        <pc:cxnChg chg="mod">
          <ac:chgData name="Cassandra Katsikaronis" userId="dbddf097-a7de-4599-abd9-39b94b17111c" providerId="ADAL" clId="{F27A4484-A1C6-47E1-9AB7-01672727A6AD}" dt="2026-03-05T02:30:49.347" v="33" actId="962"/>
          <ac:cxnSpMkLst>
            <pc:docMk/>
            <pc:sldMk cId="1395102788" sldId="324"/>
            <ac:cxnSpMk id="2" creationId="{32392E87-E545-F603-5403-952F38ED0D17}"/>
          </ac:cxnSpMkLst>
        </pc:cxnChg>
        <pc:cxnChg chg="mod">
          <ac:chgData name="Cassandra Katsikaronis" userId="dbddf097-a7de-4599-abd9-39b94b17111c" providerId="ADAL" clId="{F27A4484-A1C6-47E1-9AB7-01672727A6AD}" dt="2026-03-05T02:30:49.796" v="34" actId="962"/>
          <ac:cxnSpMkLst>
            <pc:docMk/>
            <pc:sldMk cId="1395102788" sldId="324"/>
            <ac:cxnSpMk id="7" creationId="{587BB9BE-60A5-39A3-E7C4-6CC125840438}"/>
          </ac:cxnSpMkLst>
        </pc:cxnChg>
        <pc:cxnChg chg="mod">
          <ac:chgData name="Cassandra Katsikaronis" userId="dbddf097-a7de-4599-abd9-39b94b17111c" providerId="ADAL" clId="{F27A4484-A1C6-47E1-9AB7-01672727A6AD}" dt="2026-03-05T02:30:50.401" v="35" actId="962"/>
          <ac:cxnSpMkLst>
            <pc:docMk/>
            <pc:sldMk cId="1395102788" sldId="324"/>
            <ac:cxnSpMk id="10" creationId="{2794956F-8861-AB3D-1CEA-CCF25B780CF1}"/>
          </ac:cxnSpMkLst>
        </pc:cxnChg>
        <pc:cxnChg chg="mod">
          <ac:chgData name="Cassandra Katsikaronis" userId="dbddf097-a7de-4599-abd9-39b94b17111c" providerId="ADAL" clId="{F27A4484-A1C6-47E1-9AB7-01672727A6AD}" dt="2026-03-05T02:30:50.983" v="36" actId="962"/>
          <ac:cxnSpMkLst>
            <pc:docMk/>
            <pc:sldMk cId="1395102788" sldId="324"/>
            <ac:cxnSpMk id="12" creationId="{68793883-3104-E89C-83EB-8B0AE2F47824}"/>
          </ac:cxnSpMkLst>
        </pc:cxnChg>
      </pc:sldChg>
      <pc:sldChg chg="modSp mod">
        <pc:chgData name="Cassandra Katsikaronis" userId="dbddf097-a7de-4599-abd9-39b94b17111c" providerId="ADAL" clId="{F27A4484-A1C6-47E1-9AB7-01672727A6AD}" dt="2026-03-05T02:36:31.659" v="162"/>
        <pc:sldMkLst>
          <pc:docMk/>
          <pc:sldMk cId="2806187640" sldId="328"/>
        </pc:sldMkLst>
        <pc:picChg chg="mod">
          <ac:chgData name="Cassandra Katsikaronis" userId="dbddf097-a7de-4599-abd9-39b94b17111c" providerId="ADAL" clId="{F27A4484-A1C6-47E1-9AB7-01672727A6AD}" dt="2026-03-05T02:30:59.850" v="38" actId="962"/>
          <ac:picMkLst>
            <pc:docMk/>
            <pc:sldMk cId="2806187640" sldId="328"/>
            <ac:picMk id="4" creationId="{2196EBC0-1BBF-F403-C0B8-CB32453962C0}"/>
          </ac:picMkLst>
        </pc:picChg>
        <pc:picChg chg="mod">
          <ac:chgData name="Cassandra Katsikaronis" userId="dbddf097-a7de-4599-abd9-39b94b17111c" providerId="ADAL" clId="{F27A4484-A1C6-47E1-9AB7-01672727A6AD}" dt="2026-03-05T02:31:04.403" v="40" actId="962"/>
          <ac:picMkLst>
            <pc:docMk/>
            <pc:sldMk cId="2806187640" sldId="328"/>
            <ac:picMk id="5" creationId="{2733D232-CE20-D056-8C2B-3E5074465645}"/>
          </ac:picMkLst>
        </pc:picChg>
        <pc:picChg chg="mod">
          <ac:chgData name="Cassandra Katsikaronis" userId="dbddf097-a7de-4599-abd9-39b94b17111c" providerId="ADAL" clId="{F27A4484-A1C6-47E1-9AB7-01672727A6AD}" dt="2026-03-05T02:31:08.055" v="42" actId="962"/>
          <ac:picMkLst>
            <pc:docMk/>
            <pc:sldMk cId="2806187640" sldId="328"/>
            <ac:picMk id="6" creationId="{FBABC141-1712-4C09-6293-D74083F72115}"/>
          </ac:picMkLst>
        </pc:picChg>
        <pc:picChg chg="mod ord">
          <ac:chgData name="Cassandra Katsikaronis" userId="dbddf097-a7de-4599-abd9-39b94b17111c" providerId="ADAL" clId="{F27A4484-A1C6-47E1-9AB7-01672727A6AD}" dt="2026-03-05T02:36:31.659" v="162"/>
          <ac:picMkLst>
            <pc:docMk/>
            <pc:sldMk cId="2806187640" sldId="328"/>
            <ac:picMk id="10" creationId="{6CC94C6C-0A7F-C839-B17C-7DEE2976D26D}"/>
          </ac:picMkLst>
        </pc:picChg>
      </pc:sldChg>
      <pc:sldChg chg="modSp mod">
        <pc:chgData name="Cassandra Katsikaronis" userId="dbddf097-a7de-4599-abd9-39b94b17111c" providerId="ADAL" clId="{F27A4484-A1C6-47E1-9AB7-01672727A6AD}" dt="2026-03-05T02:36:00.397" v="154"/>
        <pc:sldMkLst>
          <pc:docMk/>
          <pc:sldMk cId="3846804372" sldId="329"/>
        </pc:sldMkLst>
        <pc:spChg chg="ord">
          <ac:chgData name="Cassandra Katsikaronis" userId="dbddf097-a7de-4599-abd9-39b94b17111c" providerId="ADAL" clId="{F27A4484-A1C6-47E1-9AB7-01672727A6AD}" dt="2026-03-05T02:35:55.911" v="147"/>
          <ac:spMkLst>
            <pc:docMk/>
            <pc:sldMk cId="3846804372" sldId="329"/>
            <ac:spMk id="10" creationId="{70C29A59-4DA3-C45D-A6A1-792787E4553D}"/>
          </ac:spMkLst>
        </pc:spChg>
        <pc:spChg chg="ord">
          <ac:chgData name="Cassandra Katsikaronis" userId="dbddf097-a7de-4599-abd9-39b94b17111c" providerId="ADAL" clId="{F27A4484-A1C6-47E1-9AB7-01672727A6AD}" dt="2026-03-05T02:36:00.397" v="154"/>
          <ac:spMkLst>
            <pc:docMk/>
            <pc:sldMk cId="3846804372" sldId="329"/>
            <ac:spMk id="20" creationId="{BC9091F0-86D0-F58C-CD34-DED68FFAB064}"/>
          </ac:spMkLst>
        </pc:spChg>
        <pc:picChg chg="mod">
          <ac:chgData name="Cassandra Katsikaronis" userId="dbddf097-a7de-4599-abd9-39b94b17111c" providerId="ADAL" clId="{F27A4484-A1C6-47E1-9AB7-01672727A6AD}" dt="2026-03-05T02:30:10.323" v="23" actId="962"/>
          <ac:picMkLst>
            <pc:docMk/>
            <pc:sldMk cId="3846804372" sldId="329"/>
            <ac:picMk id="4" creationId="{B59186AA-EC02-DFBF-7F2B-9C3824535C32}"/>
          </ac:picMkLst>
        </pc:picChg>
        <pc:cxnChg chg="mod">
          <ac:chgData name="Cassandra Katsikaronis" userId="dbddf097-a7de-4599-abd9-39b94b17111c" providerId="ADAL" clId="{F27A4484-A1C6-47E1-9AB7-01672727A6AD}" dt="2026-03-05T02:30:14.317" v="24" actId="962"/>
          <ac:cxnSpMkLst>
            <pc:docMk/>
            <pc:sldMk cId="3846804372" sldId="329"/>
            <ac:cxnSpMk id="7" creationId="{CDEF471D-5D15-27BB-99E4-CA9CCA7D4A25}"/>
          </ac:cxnSpMkLst>
        </pc:cxnChg>
        <pc:cxnChg chg="mod">
          <ac:chgData name="Cassandra Katsikaronis" userId="dbddf097-a7de-4599-abd9-39b94b17111c" providerId="ADAL" clId="{F27A4484-A1C6-47E1-9AB7-01672727A6AD}" dt="2026-03-05T02:30:14.937" v="25" actId="962"/>
          <ac:cxnSpMkLst>
            <pc:docMk/>
            <pc:sldMk cId="3846804372" sldId="329"/>
            <ac:cxnSpMk id="8" creationId="{84623E34-823C-1926-9231-5CBDE28647DB}"/>
          </ac:cxnSpMkLst>
        </pc:cxnChg>
        <pc:cxnChg chg="mod">
          <ac:chgData name="Cassandra Katsikaronis" userId="dbddf097-a7de-4599-abd9-39b94b17111c" providerId="ADAL" clId="{F27A4484-A1C6-47E1-9AB7-01672727A6AD}" dt="2026-03-05T02:30:15.588" v="26" actId="962"/>
          <ac:cxnSpMkLst>
            <pc:docMk/>
            <pc:sldMk cId="3846804372" sldId="329"/>
            <ac:cxnSpMk id="9" creationId="{52C8CDAF-F549-F660-14CD-17E296EB85AA}"/>
          </ac:cxnSpMkLst>
        </pc:cxnChg>
        <pc:cxnChg chg="mod">
          <ac:chgData name="Cassandra Katsikaronis" userId="dbddf097-a7de-4599-abd9-39b94b17111c" providerId="ADAL" clId="{F27A4484-A1C6-47E1-9AB7-01672727A6AD}" dt="2026-03-05T02:30:16.194" v="27" actId="962"/>
          <ac:cxnSpMkLst>
            <pc:docMk/>
            <pc:sldMk cId="3846804372" sldId="329"/>
            <ac:cxnSpMk id="16" creationId="{0289807A-D342-071A-37EF-D00921EB5F82}"/>
          </ac:cxnSpMkLst>
        </pc:cxnChg>
        <pc:cxnChg chg="mod">
          <ac:chgData name="Cassandra Katsikaronis" userId="dbddf097-a7de-4599-abd9-39b94b17111c" providerId="ADAL" clId="{F27A4484-A1C6-47E1-9AB7-01672727A6AD}" dt="2026-03-05T02:30:16.734" v="28" actId="962"/>
          <ac:cxnSpMkLst>
            <pc:docMk/>
            <pc:sldMk cId="3846804372" sldId="329"/>
            <ac:cxnSpMk id="17" creationId="{CE826025-5AF0-82BF-FEF7-9271FB3EF53C}"/>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5/03/2026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7</a:t>
            </a:fld>
            <a:endParaRPr lang="en-AU"/>
          </a:p>
        </p:txBody>
      </p:sp>
    </p:spTree>
    <p:extLst>
      <p:ext uri="{BB962C8B-B14F-4D97-AF65-F5344CB8AC3E}">
        <p14:creationId xmlns:p14="http://schemas.microsoft.com/office/powerpoint/2010/main" val="400976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hyperlink" Target="https://www.scamwatch.gov.au/stop-check-protect"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lstStyle/>
          <a:p>
            <a:r>
              <a:rPr lang="en-AU" dirty="0"/>
              <a:t>Tech Savvy Seniors</a:t>
            </a:r>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a:t>Module 4</a:t>
            </a:r>
          </a:p>
        </p:txBody>
      </p:sp>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p:txBody>
          <a:bodyPr/>
          <a:lstStyle/>
          <a:p>
            <a:r>
              <a:rPr lang="en-AU" dirty="0"/>
              <a:t>Browse the internet safely</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A9A5-D1A4-8378-EF21-97661232264F}"/>
              </a:ext>
            </a:extLst>
          </p:cNvPr>
          <p:cNvSpPr>
            <a:spLocks noGrp="1"/>
          </p:cNvSpPr>
          <p:nvPr>
            <p:ph type="title"/>
          </p:nvPr>
        </p:nvSpPr>
        <p:spPr/>
        <p:txBody>
          <a:bodyPr/>
          <a:lstStyle/>
          <a:p>
            <a:r>
              <a:rPr lang="en-AU" dirty="0"/>
              <a:t>Connecting to the internet</a:t>
            </a:r>
          </a:p>
        </p:txBody>
      </p:sp>
      <p:pic>
        <p:nvPicPr>
          <p:cNvPr id="20" name="Graphic 19" descr="Wifi icon">
            <a:extLst>
              <a:ext uri="{FF2B5EF4-FFF2-40B4-BE49-F238E27FC236}">
                <a16:creationId xmlns:a16="http://schemas.microsoft.com/office/drawing/2014/main" id="{BA64E1EF-9C5F-25C9-427E-106A49DE8D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80618" y="2485924"/>
            <a:ext cx="2324100" cy="2324100"/>
          </a:xfrm>
          <a:prstGeom prst="rect">
            <a:avLst/>
          </a:prstGeom>
        </p:spPr>
      </p:pic>
      <p:sp>
        <p:nvSpPr>
          <p:cNvPr id="15" name="Content Placeholder 2">
            <a:extLst>
              <a:ext uri="{FF2B5EF4-FFF2-40B4-BE49-F238E27FC236}">
                <a16:creationId xmlns:a16="http://schemas.microsoft.com/office/drawing/2014/main" id="{E3D11A72-1A9E-3FE5-B7C0-83B9F6D82359}"/>
              </a:ext>
            </a:extLst>
          </p:cNvPr>
          <p:cNvSpPr txBox="1">
            <a:spLocks/>
          </p:cNvSpPr>
          <p:nvPr/>
        </p:nvSpPr>
        <p:spPr>
          <a:xfrm>
            <a:off x="545805" y="5227196"/>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dirty="0"/>
              <a:t>Wi-Fi</a:t>
            </a:r>
          </a:p>
        </p:txBody>
      </p:sp>
      <p:pic>
        <p:nvPicPr>
          <p:cNvPr id="18" name="Graphic 17" descr="mobile data icon">
            <a:extLst>
              <a:ext uri="{FF2B5EF4-FFF2-40B4-BE49-F238E27FC236}">
                <a16:creationId xmlns:a16="http://schemas.microsoft.com/office/drawing/2014/main" id="{1C25F032-2BBE-A4B5-6C23-D57FEDA702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86227" y="2485924"/>
            <a:ext cx="2324100" cy="2324100"/>
          </a:xfrm>
          <a:prstGeom prst="rect">
            <a:avLst/>
          </a:prstGeom>
        </p:spPr>
      </p:pic>
      <p:sp>
        <p:nvSpPr>
          <p:cNvPr id="16" name="Content Placeholder 2">
            <a:extLst>
              <a:ext uri="{FF2B5EF4-FFF2-40B4-BE49-F238E27FC236}">
                <a16:creationId xmlns:a16="http://schemas.microsoft.com/office/drawing/2014/main" id="{B6EC8DA8-9B33-BB99-A939-710246A508F3}"/>
              </a:ext>
            </a:extLst>
          </p:cNvPr>
          <p:cNvSpPr txBox="1">
            <a:spLocks/>
          </p:cNvSpPr>
          <p:nvPr/>
        </p:nvSpPr>
        <p:spPr>
          <a:xfrm>
            <a:off x="6096000" y="5227196"/>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AU" dirty="0"/>
              <a:t>Mobile data</a:t>
            </a:r>
          </a:p>
        </p:txBody>
      </p:sp>
    </p:spTree>
    <p:extLst>
      <p:ext uri="{BB962C8B-B14F-4D97-AF65-F5344CB8AC3E}">
        <p14:creationId xmlns:p14="http://schemas.microsoft.com/office/powerpoint/2010/main" val="31509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83B2D-ED18-D9A6-35E7-94233F73D11F}"/>
              </a:ext>
            </a:extLst>
          </p:cNvPr>
          <p:cNvSpPr>
            <a:spLocks noGrp="1"/>
          </p:cNvSpPr>
          <p:nvPr>
            <p:ph type="title"/>
          </p:nvPr>
        </p:nvSpPr>
        <p:spPr/>
        <p:txBody>
          <a:bodyPr/>
          <a:lstStyle/>
          <a:p>
            <a:r>
              <a:rPr lang="en-AU" dirty="0"/>
              <a:t>Connecting to Wi-Fi</a:t>
            </a:r>
          </a:p>
        </p:txBody>
      </p:sp>
      <p:sp>
        <p:nvSpPr>
          <p:cNvPr id="3" name="Content Placeholder 2">
            <a:extLst>
              <a:ext uri="{FF2B5EF4-FFF2-40B4-BE49-F238E27FC236}">
                <a16:creationId xmlns:a16="http://schemas.microsoft.com/office/drawing/2014/main" id="{03CAB840-1742-DDDA-395E-8E9B1EA8E264}"/>
              </a:ext>
            </a:extLst>
          </p:cNvPr>
          <p:cNvSpPr>
            <a:spLocks noGrp="1"/>
          </p:cNvSpPr>
          <p:nvPr>
            <p:ph idx="1"/>
          </p:nvPr>
        </p:nvSpPr>
        <p:spPr>
          <a:xfrm>
            <a:off x="838200" y="3793107"/>
            <a:ext cx="3239530" cy="2580771"/>
          </a:xfrm>
        </p:spPr>
        <p:txBody>
          <a:bodyPr>
            <a:spAutoFit/>
          </a:bodyPr>
          <a:lstStyle/>
          <a:p>
            <a:pPr marL="0" indent="0">
              <a:lnSpc>
                <a:spcPct val="120000"/>
              </a:lnSpc>
              <a:buNone/>
            </a:pPr>
            <a:r>
              <a:rPr lang="en-AU" b="1" dirty="0">
                <a:solidFill>
                  <a:schemeClr val="accent6"/>
                </a:solidFill>
                <a:latin typeface="Telstra Display" panose="020B0504040000000004" pitchFamily="34" charset="77"/>
                <a:ea typeface="Telstra Display" panose="020B0504040000000004" pitchFamily="34" charset="77"/>
              </a:rPr>
              <a:t>Apple</a:t>
            </a:r>
          </a:p>
          <a:p>
            <a:pPr marL="457200" indent="-457200">
              <a:lnSpc>
                <a:spcPct val="120000"/>
              </a:lnSpc>
              <a:buFont typeface="+mj-lt"/>
              <a:buAutoNum type="arabicPeriod"/>
            </a:pPr>
            <a:r>
              <a:rPr lang="en-AU" sz="2000" dirty="0"/>
              <a:t>Select settings</a:t>
            </a:r>
          </a:p>
          <a:p>
            <a:pPr marL="457200" indent="-457200">
              <a:lnSpc>
                <a:spcPct val="120000"/>
              </a:lnSpc>
              <a:buFont typeface="+mj-lt"/>
              <a:buAutoNum type="arabicPeriod"/>
            </a:pPr>
            <a:r>
              <a:rPr lang="en-AU" sz="2000" dirty="0"/>
              <a:t>Select Wi-Fi</a:t>
            </a:r>
          </a:p>
          <a:p>
            <a:pPr marL="457200" indent="-457200">
              <a:lnSpc>
                <a:spcPct val="120000"/>
              </a:lnSpc>
              <a:buFont typeface="+mj-lt"/>
              <a:buAutoNum type="arabicPeriod"/>
            </a:pPr>
            <a:r>
              <a:rPr lang="en-AU" sz="2000" dirty="0"/>
              <a:t>Choose a network</a:t>
            </a:r>
          </a:p>
          <a:p>
            <a:pPr marL="457200" indent="-457200">
              <a:lnSpc>
                <a:spcPct val="120000"/>
              </a:lnSpc>
              <a:buFont typeface="+mj-lt"/>
              <a:buAutoNum type="arabicPeriod"/>
            </a:pPr>
            <a:r>
              <a:rPr lang="en-AU" sz="2000" dirty="0"/>
              <a:t>Enter the password</a:t>
            </a:r>
          </a:p>
        </p:txBody>
      </p:sp>
      <p:sp>
        <p:nvSpPr>
          <p:cNvPr id="6" name="Freeform 5">
            <a:extLst>
              <a:ext uri="{FF2B5EF4-FFF2-40B4-BE49-F238E27FC236}">
                <a16:creationId xmlns:a16="http://schemas.microsoft.com/office/drawing/2014/main" id="{42E68BEF-3782-E63E-4BE4-B9CBAB10DD41}"/>
              </a:ext>
              <a:ext uri="{C183D7F6-B498-43B3-948B-1728B52AA6E4}">
                <adec:decorative xmlns:adec="http://schemas.microsoft.com/office/drawing/2017/decorative" val="1"/>
              </a:ext>
            </a:extLst>
          </p:cNvPr>
          <p:cNvSpPr>
            <a:spLocks noChangeAspect="1" noChangeArrowheads="1"/>
          </p:cNvSpPr>
          <p:nvPr/>
        </p:nvSpPr>
        <p:spPr bwMode="auto">
          <a:xfrm>
            <a:off x="838200" y="1742270"/>
            <a:ext cx="1271228" cy="1559826"/>
          </a:xfrm>
          <a:custGeom>
            <a:avLst/>
            <a:gdLst>
              <a:gd name="connsiteX0" fmla="*/ 293499 w 374587"/>
              <a:gd name="connsiteY0" fmla="*/ 112089 h 458185"/>
              <a:gd name="connsiteX1" fmla="*/ 344506 w 374587"/>
              <a:gd name="connsiteY1" fmla="*/ 136303 h 458185"/>
              <a:gd name="connsiteX2" fmla="*/ 362816 w 374587"/>
              <a:gd name="connsiteY2" fmla="*/ 155218 h 458185"/>
              <a:gd name="connsiteX3" fmla="*/ 362811 w 374587"/>
              <a:gd name="connsiteY3" fmla="*/ 155223 h 458185"/>
              <a:gd name="connsiteX4" fmla="*/ 362816 w 374587"/>
              <a:gd name="connsiteY4" fmla="*/ 155228 h 458185"/>
              <a:gd name="connsiteX5" fmla="*/ 315089 w 374587"/>
              <a:gd name="connsiteY5" fmla="*/ 220990 h 458185"/>
              <a:gd name="connsiteX6" fmla="*/ 313117 w 374587"/>
              <a:gd name="connsiteY6" fmla="*/ 249795 h 458185"/>
              <a:gd name="connsiteX7" fmla="*/ 318768 w 374587"/>
              <a:gd name="connsiteY7" fmla="*/ 277931 h 458185"/>
              <a:gd name="connsiteX8" fmla="*/ 374587 w 374587"/>
              <a:gd name="connsiteY8" fmla="*/ 336541 h 458185"/>
              <a:gd name="connsiteX9" fmla="*/ 374586 w 374587"/>
              <a:gd name="connsiteY9" fmla="*/ 336544 h 458185"/>
              <a:gd name="connsiteX10" fmla="*/ 374587 w 374587"/>
              <a:gd name="connsiteY10" fmla="*/ 336545 h 458185"/>
              <a:gd name="connsiteX11" fmla="*/ 362816 w 374587"/>
              <a:gd name="connsiteY11" fmla="*/ 365243 h 458185"/>
              <a:gd name="connsiteX12" fmla="*/ 315079 w 374587"/>
              <a:gd name="connsiteY12" fmla="*/ 436335 h 458185"/>
              <a:gd name="connsiteX13" fmla="*/ 242492 w 374587"/>
              <a:gd name="connsiteY13" fmla="*/ 451336 h 458185"/>
              <a:gd name="connsiteX14" fmla="*/ 213065 w 374587"/>
              <a:gd name="connsiteY14" fmla="*/ 441553 h 458185"/>
              <a:gd name="connsiteX15" fmla="*/ 162058 w 374587"/>
              <a:gd name="connsiteY15" fmla="*/ 446118 h 458185"/>
              <a:gd name="connsiteX16" fmla="*/ 135900 w 374587"/>
              <a:gd name="connsiteY16" fmla="*/ 455902 h 458185"/>
              <a:gd name="connsiteX17" fmla="*/ 87509 w 374587"/>
              <a:gd name="connsiteY17" fmla="*/ 446118 h 458185"/>
              <a:gd name="connsiteX18" fmla="*/ 47619 w 374587"/>
              <a:gd name="connsiteY18" fmla="*/ 399159 h 458185"/>
              <a:gd name="connsiteX19" fmla="*/ 3805 w 374587"/>
              <a:gd name="connsiteY19" fmla="*/ 288281 h 458185"/>
              <a:gd name="connsiteX20" fmla="*/ 45 w 374587"/>
              <a:gd name="connsiteY20" fmla="*/ 243360 h 458185"/>
              <a:gd name="connsiteX21" fmla="*/ 46 w 374587"/>
              <a:gd name="connsiteY21" fmla="*/ 243357 h 458185"/>
              <a:gd name="connsiteX22" fmla="*/ 45 w 374587"/>
              <a:gd name="connsiteY22" fmla="*/ 243352 h 458185"/>
              <a:gd name="connsiteX23" fmla="*/ 7075 w 374587"/>
              <a:gd name="connsiteY23" fmla="*/ 198918 h 458185"/>
              <a:gd name="connsiteX24" fmla="*/ 99934 w 374587"/>
              <a:gd name="connsiteY24" fmla="*/ 112823 h 458185"/>
              <a:gd name="connsiteX25" fmla="*/ 148979 w 374587"/>
              <a:gd name="connsiteY25" fmla="*/ 118041 h 458185"/>
              <a:gd name="connsiteX26" fmla="*/ 180368 w 374587"/>
              <a:gd name="connsiteY26" fmla="*/ 129781 h 458185"/>
              <a:gd name="connsiteX27" fmla="*/ 199986 w 374587"/>
              <a:gd name="connsiteY27" fmla="*/ 129781 h 458185"/>
              <a:gd name="connsiteX28" fmla="*/ 236607 w 374587"/>
              <a:gd name="connsiteY28" fmla="*/ 116736 h 458185"/>
              <a:gd name="connsiteX29" fmla="*/ 293499 w 374587"/>
              <a:gd name="connsiteY29" fmla="*/ 112089 h 458185"/>
              <a:gd name="connsiteX30" fmla="*/ 278458 w 374587"/>
              <a:gd name="connsiteY30" fmla="*/ 0 h 458185"/>
              <a:gd name="connsiteX31" fmla="*/ 186907 w 374587"/>
              <a:gd name="connsiteY31" fmla="*/ 105008 h 458185"/>
              <a:gd name="connsiteX32" fmla="*/ 186962 w 374587"/>
              <a:gd name="connsiteY32" fmla="*/ 104536 h 458185"/>
              <a:gd name="connsiteX33" fmla="*/ 185212 w 374587"/>
              <a:gd name="connsiteY33" fmla="*/ 104892 h 458185"/>
              <a:gd name="connsiteX34" fmla="*/ 275941 w 374587"/>
              <a:gd name="connsiteY34" fmla="*/ 1 h 458185"/>
              <a:gd name="connsiteX35" fmla="*/ 275855 w 374587"/>
              <a:gd name="connsiteY35" fmla="*/ 739 h 45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74587" h="458185">
                <a:moveTo>
                  <a:pt x="293499" y="112089"/>
                </a:moveTo>
                <a:cubicBezTo>
                  <a:pt x="311482" y="115432"/>
                  <a:pt x="328484" y="123585"/>
                  <a:pt x="344506" y="136303"/>
                </a:cubicBezTo>
                <a:cubicBezTo>
                  <a:pt x="351045" y="142173"/>
                  <a:pt x="356931" y="148696"/>
                  <a:pt x="362816" y="155218"/>
                </a:cubicBezTo>
                <a:lnTo>
                  <a:pt x="362811" y="155223"/>
                </a:lnTo>
                <a:lnTo>
                  <a:pt x="362816" y="155228"/>
                </a:lnTo>
                <a:cubicBezTo>
                  <a:pt x="337804" y="172838"/>
                  <a:pt x="320883" y="194117"/>
                  <a:pt x="315089" y="220990"/>
                </a:cubicBezTo>
                <a:lnTo>
                  <a:pt x="313117" y="249795"/>
                </a:lnTo>
                <a:lnTo>
                  <a:pt x="318768" y="277931"/>
                </a:lnTo>
                <a:cubicBezTo>
                  <a:pt x="327994" y="303889"/>
                  <a:pt x="347613" y="323333"/>
                  <a:pt x="374587" y="336541"/>
                </a:cubicBezTo>
                <a:lnTo>
                  <a:pt x="374586" y="336544"/>
                </a:lnTo>
                <a:lnTo>
                  <a:pt x="374587" y="336545"/>
                </a:lnTo>
                <a:cubicBezTo>
                  <a:pt x="370663" y="346329"/>
                  <a:pt x="367394" y="356112"/>
                  <a:pt x="362816" y="365243"/>
                </a:cubicBezTo>
                <a:cubicBezTo>
                  <a:pt x="350391" y="391984"/>
                  <a:pt x="334697" y="415464"/>
                  <a:pt x="315079" y="436335"/>
                </a:cubicBezTo>
                <a:cubicBezTo>
                  <a:pt x="294153" y="458510"/>
                  <a:pt x="269957" y="463076"/>
                  <a:pt x="242492" y="451336"/>
                </a:cubicBezTo>
                <a:cubicBezTo>
                  <a:pt x="232683" y="447423"/>
                  <a:pt x="222874" y="443509"/>
                  <a:pt x="213065" y="441553"/>
                </a:cubicBezTo>
                <a:cubicBezTo>
                  <a:pt x="195409" y="437639"/>
                  <a:pt x="179060" y="439596"/>
                  <a:pt x="162058" y="446118"/>
                </a:cubicBezTo>
                <a:cubicBezTo>
                  <a:pt x="153557" y="449379"/>
                  <a:pt x="144402" y="453293"/>
                  <a:pt x="135900" y="455902"/>
                </a:cubicBezTo>
                <a:cubicBezTo>
                  <a:pt x="117590" y="461119"/>
                  <a:pt x="101896" y="457206"/>
                  <a:pt x="87509" y="446118"/>
                </a:cubicBezTo>
                <a:cubicBezTo>
                  <a:pt x="71161" y="432422"/>
                  <a:pt x="59390" y="416116"/>
                  <a:pt x="47619" y="399159"/>
                </a:cubicBezTo>
                <a:cubicBezTo>
                  <a:pt x="24731" y="365243"/>
                  <a:pt x="10345" y="328067"/>
                  <a:pt x="3805" y="288281"/>
                </a:cubicBezTo>
                <a:cubicBezTo>
                  <a:pt x="1190" y="273280"/>
                  <a:pt x="-282" y="258279"/>
                  <a:pt x="45" y="243360"/>
                </a:cubicBezTo>
                <a:lnTo>
                  <a:pt x="46" y="243357"/>
                </a:lnTo>
                <a:lnTo>
                  <a:pt x="45" y="243352"/>
                </a:lnTo>
                <a:cubicBezTo>
                  <a:pt x="372" y="228432"/>
                  <a:pt x="2498" y="213594"/>
                  <a:pt x="7075" y="198918"/>
                </a:cubicBezTo>
                <a:cubicBezTo>
                  <a:pt x="21462" y="151957"/>
                  <a:pt x="50889" y="121954"/>
                  <a:pt x="99934" y="112823"/>
                </a:cubicBezTo>
                <a:cubicBezTo>
                  <a:pt x="116936" y="109561"/>
                  <a:pt x="132631" y="112823"/>
                  <a:pt x="148979" y="118041"/>
                </a:cubicBezTo>
                <a:cubicBezTo>
                  <a:pt x="159442" y="121954"/>
                  <a:pt x="169905" y="126520"/>
                  <a:pt x="180368" y="129781"/>
                </a:cubicBezTo>
                <a:cubicBezTo>
                  <a:pt x="186907" y="131738"/>
                  <a:pt x="193447" y="131738"/>
                  <a:pt x="199986" y="129781"/>
                </a:cubicBezTo>
                <a:cubicBezTo>
                  <a:pt x="212411" y="125215"/>
                  <a:pt x="224182" y="120650"/>
                  <a:pt x="236607" y="116736"/>
                </a:cubicBezTo>
                <a:cubicBezTo>
                  <a:pt x="256552" y="110214"/>
                  <a:pt x="275516" y="108746"/>
                  <a:pt x="293499" y="112089"/>
                </a:cubicBezTo>
                <a:close/>
                <a:moveTo>
                  <a:pt x="278458" y="0"/>
                </a:moveTo>
                <a:cubicBezTo>
                  <a:pt x="284998" y="53482"/>
                  <a:pt x="235953" y="108921"/>
                  <a:pt x="186907" y="105008"/>
                </a:cubicBezTo>
                <a:lnTo>
                  <a:pt x="186962" y="104536"/>
                </a:lnTo>
                <a:lnTo>
                  <a:pt x="185212" y="104892"/>
                </a:lnTo>
                <a:cubicBezTo>
                  <a:pt x="179379" y="56681"/>
                  <a:pt x="222800" y="2607"/>
                  <a:pt x="275941" y="1"/>
                </a:cubicBezTo>
                <a:lnTo>
                  <a:pt x="275855" y="739"/>
                </a:lnTo>
                <a:close/>
              </a:path>
            </a:pathLst>
          </a:custGeom>
          <a:solidFill>
            <a:schemeClr val="tx1"/>
          </a:solidFill>
          <a:ln>
            <a:noFill/>
          </a:ln>
          <a:effectLst/>
        </p:spPr>
        <p:txBody>
          <a:bodyPr anchor="ctr"/>
          <a:lstStyle/>
          <a:p>
            <a:pPr>
              <a:defRPr/>
            </a:pPr>
            <a:endParaRPr lang="en-US" sz="3599" dirty="0">
              <a:latin typeface="Poppins" pitchFamily="2" charset="77"/>
            </a:endParaRPr>
          </a:p>
        </p:txBody>
      </p:sp>
      <p:sp>
        <p:nvSpPr>
          <p:cNvPr id="7" name="Content Placeholder 2">
            <a:extLst>
              <a:ext uri="{FF2B5EF4-FFF2-40B4-BE49-F238E27FC236}">
                <a16:creationId xmlns:a16="http://schemas.microsoft.com/office/drawing/2014/main" id="{7F00EFCF-5327-CE5F-018A-457326B5739E}"/>
              </a:ext>
            </a:extLst>
          </p:cNvPr>
          <p:cNvSpPr txBox="1">
            <a:spLocks/>
          </p:cNvSpPr>
          <p:nvPr/>
        </p:nvSpPr>
        <p:spPr>
          <a:xfrm>
            <a:off x="6095999" y="3793107"/>
            <a:ext cx="5768052" cy="258077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solidFill>
                  <a:schemeClr val="accent6"/>
                </a:solidFill>
                <a:latin typeface="Telstra Display" panose="020B0504040000000004" pitchFamily="34" charset="77"/>
                <a:ea typeface="Telstra Display" panose="020B0504040000000004" pitchFamily="34" charset="77"/>
              </a:rPr>
              <a:t>Android and Windows</a:t>
            </a:r>
          </a:p>
          <a:p>
            <a:pPr marL="457200" indent="-457200">
              <a:lnSpc>
                <a:spcPct val="120000"/>
              </a:lnSpc>
              <a:buFont typeface="+mj-lt"/>
              <a:buAutoNum type="arabicPeriod"/>
            </a:pPr>
            <a:r>
              <a:rPr lang="en-AU" sz="2000" dirty="0"/>
              <a:t>Select settings</a:t>
            </a:r>
          </a:p>
          <a:p>
            <a:pPr marL="457200" indent="-457200">
              <a:lnSpc>
                <a:spcPct val="120000"/>
              </a:lnSpc>
              <a:buFont typeface="+mj-lt"/>
              <a:buAutoNum type="arabicPeriod"/>
            </a:pPr>
            <a:r>
              <a:rPr lang="en-AU" sz="2000" dirty="0"/>
              <a:t>Select Network &amp; Internet or Connections</a:t>
            </a:r>
          </a:p>
          <a:p>
            <a:pPr marL="457200" indent="-457200">
              <a:lnSpc>
                <a:spcPct val="120000"/>
              </a:lnSpc>
              <a:buFont typeface="+mj-lt"/>
              <a:buAutoNum type="arabicPeriod"/>
            </a:pPr>
            <a:r>
              <a:rPr lang="en-AU" sz="2000" dirty="0"/>
              <a:t>Choose a network</a:t>
            </a:r>
          </a:p>
          <a:p>
            <a:pPr marL="457200" indent="-457200">
              <a:lnSpc>
                <a:spcPct val="120000"/>
              </a:lnSpc>
              <a:buFont typeface="+mj-lt"/>
              <a:buAutoNum type="arabicPeriod"/>
            </a:pPr>
            <a:r>
              <a:rPr lang="en-AU" sz="2000" dirty="0"/>
              <a:t>Enter the password</a:t>
            </a:r>
          </a:p>
        </p:txBody>
      </p:sp>
      <p:pic>
        <p:nvPicPr>
          <p:cNvPr id="4" name="Picture 3">
            <a:extLst>
              <a:ext uri="{FF2B5EF4-FFF2-40B4-BE49-F238E27FC236}">
                <a16:creationId xmlns:a16="http://schemas.microsoft.com/office/drawing/2014/main" id="{3D3BFF61-DE8F-D6C4-D963-A1986670614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47512" y="1691733"/>
            <a:ext cx="1737267" cy="1737267"/>
          </a:xfrm>
          <a:prstGeom prst="rect">
            <a:avLst/>
          </a:prstGeom>
        </p:spPr>
      </p:pic>
      <p:pic>
        <p:nvPicPr>
          <p:cNvPr id="5" name="Picture 4">
            <a:extLst>
              <a:ext uri="{FF2B5EF4-FFF2-40B4-BE49-F238E27FC236}">
                <a16:creationId xmlns:a16="http://schemas.microsoft.com/office/drawing/2014/main" id="{10F39EB2-4303-44F6-AC0C-BB55038E62E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5999" y="1742270"/>
            <a:ext cx="1734442" cy="1734442"/>
          </a:xfrm>
          <a:prstGeom prst="rect">
            <a:avLst/>
          </a:prstGeom>
        </p:spPr>
      </p:pic>
    </p:spTree>
    <p:extLst>
      <p:ext uri="{BB962C8B-B14F-4D97-AF65-F5344CB8AC3E}">
        <p14:creationId xmlns:p14="http://schemas.microsoft.com/office/powerpoint/2010/main" val="306560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EBB85-BD5C-62F5-D261-8234F4F1AB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32FDD-07B3-FC15-5F71-4DBDAA42C925}"/>
              </a:ext>
            </a:extLst>
          </p:cNvPr>
          <p:cNvSpPr>
            <a:spLocks noGrp="1"/>
          </p:cNvSpPr>
          <p:nvPr>
            <p:ph type="title"/>
          </p:nvPr>
        </p:nvSpPr>
        <p:spPr/>
        <p:txBody>
          <a:bodyPr/>
          <a:lstStyle/>
          <a:p>
            <a:r>
              <a:rPr lang="en-AU" dirty="0"/>
              <a:t>Browsers</a:t>
            </a:r>
          </a:p>
        </p:txBody>
      </p:sp>
      <p:pic>
        <p:nvPicPr>
          <p:cNvPr id="3" name="Picture 2" descr="chrome circle icon">
            <a:extLst>
              <a:ext uri="{FF2B5EF4-FFF2-40B4-BE49-F238E27FC236}">
                <a16:creationId xmlns:a16="http://schemas.microsoft.com/office/drawing/2014/main" id="{6547FBBD-3556-25DD-1C75-2751537094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1454" y="2687540"/>
            <a:ext cx="1080000" cy="1080000"/>
          </a:xfrm>
          <a:prstGeom prst="rect">
            <a:avLst/>
          </a:prstGeom>
        </p:spPr>
      </p:pic>
      <p:sp>
        <p:nvSpPr>
          <p:cNvPr id="6" name="Content Placeholder 2">
            <a:extLst>
              <a:ext uri="{FF2B5EF4-FFF2-40B4-BE49-F238E27FC236}">
                <a16:creationId xmlns:a16="http://schemas.microsoft.com/office/drawing/2014/main" id="{5BE6FB10-5DB0-B0CB-E861-F22C3F51D49B}"/>
              </a:ext>
            </a:extLst>
          </p:cNvPr>
          <p:cNvSpPr txBox="1">
            <a:spLocks/>
          </p:cNvSpPr>
          <p:nvPr/>
        </p:nvSpPr>
        <p:spPr>
          <a:xfrm>
            <a:off x="838200" y="4094888"/>
            <a:ext cx="2266507" cy="11077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Chrome</a:t>
            </a:r>
          </a:p>
        </p:txBody>
      </p:sp>
      <p:pic>
        <p:nvPicPr>
          <p:cNvPr id="7" name="Picture 6" descr="safari compass icon">
            <a:extLst>
              <a:ext uri="{FF2B5EF4-FFF2-40B4-BE49-F238E27FC236}">
                <a16:creationId xmlns:a16="http://schemas.microsoft.com/office/drawing/2014/main" id="{A5878E1A-D39B-9638-959C-21DF74339F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5441" y="2668378"/>
            <a:ext cx="1080000" cy="1080000"/>
          </a:xfrm>
          <a:prstGeom prst="rect">
            <a:avLst/>
          </a:prstGeom>
        </p:spPr>
      </p:pic>
      <p:sp>
        <p:nvSpPr>
          <p:cNvPr id="8" name="Content Placeholder 2">
            <a:extLst>
              <a:ext uri="{FF2B5EF4-FFF2-40B4-BE49-F238E27FC236}">
                <a16:creationId xmlns:a16="http://schemas.microsoft.com/office/drawing/2014/main" id="{FF3A51AB-2D7D-54C8-CD3D-429EA3F80404}"/>
              </a:ext>
            </a:extLst>
          </p:cNvPr>
          <p:cNvSpPr txBox="1">
            <a:spLocks/>
          </p:cNvSpPr>
          <p:nvPr/>
        </p:nvSpPr>
        <p:spPr>
          <a:xfrm>
            <a:off x="3552187" y="4091746"/>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Safari</a:t>
            </a:r>
          </a:p>
        </p:txBody>
      </p:sp>
      <p:pic>
        <p:nvPicPr>
          <p:cNvPr id="10" name="Picture 9" descr="edge blue e icon">
            <a:extLst>
              <a:ext uri="{FF2B5EF4-FFF2-40B4-BE49-F238E27FC236}">
                <a16:creationId xmlns:a16="http://schemas.microsoft.com/office/drawing/2014/main" id="{AF51CFCA-208F-E589-F0FE-CCF6B688B7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9428" y="2687540"/>
            <a:ext cx="1080000" cy="1080000"/>
          </a:xfrm>
          <a:prstGeom prst="rect">
            <a:avLst/>
          </a:prstGeom>
        </p:spPr>
      </p:pic>
      <p:sp>
        <p:nvSpPr>
          <p:cNvPr id="13" name="Content Placeholder 2">
            <a:extLst>
              <a:ext uri="{FF2B5EF4-FFF2-40B4-BE49-F238E27FC236}">
                <a16:creationId xmlns:a16="http://schemas.microsoft.com/office/drawing/2014/main" id="{2894C766-4DB3-CD81-0ACC-CDDBCD2FF256}"/>
              </a:ext>
            </a:extLst>
          </p:cNvPr>
          <p:cNvSpPr txBox="1">
            <a:spLocks/>
          </p:cNvSpPr>
          <p:nvPr/>
        </p:nvSpPr>
        <p:spPr>
          <a:xfrm>
            <a:off x="6266174" y="4091747"/>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Edge</a:t>
            </a:r>
          </a:p>
        </p:txBody>
      </p:sp>
      <p:pic>
        <p:nvPicPr>
          <p:cNvPr id="12" name="Picture 11" descr="Firefox circle fire icon">
            <a:extLst>
              <a:ext uri="{FF2B5EF4-FFF2-40B4-BE49-F238E27FC236}">
                <a16:creationId xmlns:a16="http://schemas.microsoft.com/office/drawing/2014/main" id="{26712B68-142E-048F-11A1-ECBBA59E9B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414" y="2597970"/>
            <a:ext cx="1080000" cy="1080000"/>
          </a:xfrm>
          <a:prstGeom prst="rect">
            <a:avLst/>
          </a:prstGeom>
        </p:spPr>
      </p:pic>
      <p:sp>
        <p:nvSpPr>
          <p:cNvPr id="9" name="Content Placeholder 2">
            <a:extLst>
              <a:ext uri="{FF2B5EF4-FFF2-40B4-BE49-F238E27FC236}">
                <a16:creationId xmlns:a16="http://schemas.microsoft.com/office/drawing/2014/main" id="{8E8FD2BC-C326-38A8-04B3-0AEFA2E2ECC9}"/>
              </a:ext>
            </a:extLst>
          </p:cNvPr>
          <p:cNvSpPr txBox="1">
            <a:spLocks/>
          </p:cNvSpPr>
          <p:nvPr/>
        </p:nvSpPr>
        <p:spPr>
          <a:xfrm>
            <a:off x="8980160" y="4091747"/>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Firefox</a:t>
            </a:r>
          </a:p>
        </p:txBody>
      </p:sp>
    </p:spTree>
    <p:extLst>
      <p:ext uri="{BB962C8B-B14F-4D97-AF65-F5344CB8AC3E}">
        <p14:creationId xmlns:p14="http://schemas.microsoft.com/office/powerpoint/2010/main" val="2087199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E261E-9024-A401-01C2-658B293E8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51CC2E-B792-8CF6-05E0-38ABAC9A232A}"/>
              </a:ext>
            </a:extLst>
          </p:cNvPr>
          <p:cNvSpPr>
            <a:spLocks noGrp="1"/>
          </p:cNvSpPr>
          <p:nvPr>
            <p:ph type="title"/>
          </p:nvPr>
        </p:nvSpPr>
        <p:spPr/>
        <p:txBody>
          <a:bodyPr/>
          <a:lstStyle/>
          <a:p>
            <a:r>
              <a:rPr lang="en-AU" dirty="0"/>
              <a:t>Let’s search the internet!</a:t>
            </a:r>
          </a:p>
        </p:txBody>
      </p:sp>
      <p:pic>
        <p:nvPicPr>
          <p:cNvPr id="7" name="Picture 6" descr="Google search page">
            <a:extLst>
              <a:ext uri="{FF2B5EF4-FFF2-40B4-BE49-F238E27FC236}">
                <a16:creationId xmlns:a16="http://schemas.microsoft.com/office/drawing/2014/main" id="{B7EE4CE6-4B24-7A0A-F61A-39CE5E7D6F93}"/>
              </a:ext>
            </a:extLst>
          </p:cNvPr>
          <p:cNvPicPr>
            <a:picLocks noChangeAspect="1"/>
          </p:cNvPicPr>
          <p:nvPr/>
        </p:nvPicPr>
        <p:blipFill>
          <a:blip r:embed="rId2"/>
          <a:stretch>
            <a:fillRect/>
          </a:stretch>
        </p:blipFill>
        <p:spPr>
          <a:xfrm>
            <a:off x="3151628" y="1887318"/>
            <a:ext cx="5888744" cy="4358738"/>
          </a:xfrm>
          <a:prstGeom prst="rect">
            <a:avLst/>
          </a:prstGeom>
        </p:spPr>
      </p:pic>
    </p:spTree>
    <p:extLst>
      <p:ext uri="{BB962C8B-B14F-4D97-AF65-F5344CB8AC3E}">
        <p14:creationId xmlns:p14="http://schemas.microsoft.com/office/powerpoint/2010/main" val="2951267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4FD5D4-5F46-9EA8-6075-9E7E427749D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6272" y="1535994"/>
            <a:ext cx="11381439" cy="4582984"/>
          </a:xfrm>
          <a:prstGeom prst="rect">
            <a:avLst/>
          </a:prstGeom>
        </p:spPr>
      </p:pic>
      <p:sp>
        <p:nvSpPr>
          <p:cNvPr id="5" name="Title 1">
            <a:extLst>
              <a:ext uri="{FF2B5EF4-FFF2-40B4-BE49-F238E27FC236}">
                <a16:creationId xmlns:a16="http://schemas.microsoft.com/office/drawing/2014/main" id="{4F096B30-58FB-647B-E961-115DA359E242}"/>
              </a:ext>
            </a:extLst>
          </p:cNvPr>
          <p:cNvSpPr>
            <a:spLocks noGrp="1"/>
          </p:cNvSpPr>
          <p:nvPr>
            <p:ph type="title"/>
          </p:nvPr>
        </p:nvSpPr>
        <p:spPr>
          <a:xfrm>
            <a:off x="904099" y="1963228"/>
            <a:ext cx="5191898" cy="3728516"/>
          </a:xfrm>
        </p:spPr>
        <p:txBody>
          <a:bodyPr>
            <a:normAutofit/>
          </a:bodyPr>
          <a:lstStyle/>
          <a:p>
            <a:pPr>
              <a:lnSpc>
                <a:spcPct val="120000"/>
              </a:lnSpc>
              <a:spcBef>
                <a:spcPts val="0"/>
              </a:spcBef>
            </a:pPr>
            <a:r>
              <a:rPr lang="en-AU" dirty="0">
                <a:solidFill>
                  <a:schemeClr val="bg1"/>
                </a:solidFill>
              </a:rPr>
              <a:t>What did you search for? </a:t>
            </a:r>
          </a:p>
        </p:txBody>
      </p:sp>
    </p:spTree>
    <p:extLst>
      <p:ext uri="{BB962C8B-B14F-4D97-AF65-F5344CB8AC3E}">
        <p14:creationId xmlns:p14="http://schemas.microsoft.com/office/powerpoint/2010/main" val="2818059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D3336-B572-1943-E13A-B089AD892C85}"/>
              </a:ext>
            </a:extLst>
          </p:cNvPr>
          <p:cNvSpPr>
            <a:spLocks noGrp="1"/>
          </p:cNvSpPr>
          <p:nvPr>
            <p:ph type="title"/>
          </p:nvPr>
        </p:nvSpPr>
        <p:spPr/>
        <p:txBody>
          <a:bodyPr/>
          <a:lstStyle/>
          <a:p>
            <a:r>
              <a:rPr lang="en-AU" dirty="0"/>
              <a:t>Safe vs unsafe websites</a:t>
            </a:r>
          </a:p>
        </p:txBody>
      </p:sp>
      <p:sp>
        <p:nvSpPr>
          <p:cNvPr id="3" name="Content Placeholder 2">
            <a:extLst>
              <a:ext uri="{FF2B5EF4-FFF2-40B4-BE49-F238E27FC236}">
                <a16:creationId xmlns:a16="http://schemas.microsoft.com/office/drawing/2014/main" id="{85907FF6-B872-A32F-104B-9AC32EA2C922}"/>
              </a:ext>
            </a:extLst>
          </p:cNvPr>
          <p:cNvSpPr>
            <a:spLocks noGrp="1"/>
          </p:cNvSpPr>
          <p:nvPr>
            <p:ph idx="1"/>
          </p:nvPr>
        </p:nvSpPr>
        <p:spPr>
          <a:xfrm>
            <a:off x="3069265" y="2719007"/>
            <a:ext cx="4704471" cy="601865"/>
          </a:xfrm>
        </p:spPr>
        <p:txBody>
          <a:bodyPr/>
          <a:lstStyle/>
          <a:p>
            <a:pPr marL="0" indent="0">
              <a:buNone/>
            </a:pPr>
            <a:r>
              <a:rPr lang="en-AU" dirty="0"/>
              <a:t>A </a:t>
            </a:r>
            <a:r>
              <a:rPr lang="en-AU" b="1" dirty="0"/>
              <a:t>safe</a:t>
            </a:r>
            <a:r>
              <a:rPr lang="en-AU" dirty="0"/>
              <a:t> website usually:</a:t>
            </a:r>
          </a:p>
        </p:txBody>
      </p:sp>
      <p:pic>
        <p:nvPicPr>
          <p:cNvPr id="5" name="Picture 4">
            <a:extLst>
              <a:ext uri="{FF2B5EF4-FFF2-40B4-BE49-F238E27FC236}">
                <a16:creationId xmlns:a16="http://schemas.microsoft.com/office/drawing/2014/main" id="{13363A82-EAF7-E723-F92D-4608F024597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080435"/>
            <a:ext cx="1699142" cy="1788180"/>
          </a:xfrm>
          <a:prstGeom prst="rect">
            <a:avLst/>
          </a:prstGeom>
        </p:spPr>
      </p:pic>
      <p:sp>
        <p:nvSpPr>
          <p:cNvPr id="6" name="Content Placeholder 2">
            <a:extLst>
              <a:ext uri="{FF2B5EF4-FFF2-40B4-BE49-F238E27FC236}">
                <a16:creationId xmlns:a16="http://schemas.microsoft.com/office/drawing/2014/main" id="{13C3B25C-1B59-46AE-15F8-AFC48D8BE8A8}"/>
              </a:ext>
            </a:extLst>
          </p:cNvPr>
          <p:cNvSpPr txBox="1">
            <a:spLocks/>
          </p:cNvSpPr>
          <p:nvPr/>
        </p:nvSpPr>
        <p:spPr>
          <a:xfrm>
            <a:off x="3069265" y="3320872"/>
            <a:ext cx="8284535" cy="230479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Has a padlock icon in the address bar</a:t>
            </a:r>
          </a:p>
          <a:p>
            <a:pPr>
              <a:lnSpc>
                <a:spcPct val="120000"/>
              </a:lnSpc>
            </a:pPr>
            <a:r>
              <a:rPr lang="en-AU" sz="2000" dirty="0"/>
              <a:t>Has an address that starts with “https://” (the ‘s’ stands for ‘secure’)</a:t>
            </a:r>
          </a:p>
          <a:p>
            <a:pPr>
              <a:lnSpc>
                <a:spcPct val="120000"/>
              </a:lnSpc>
            </a:pPr>
            <a:r>
              <a:rPr lang="en-AU" sz="2000" dirty="0"/>
              <a:t>Is easy to read and doesn’t have lots of pop-ups or spelling mistakes</a:t>
            </a:r>
          </a:p>
          <a:p>
            <a:pPr>
              <a:lnSpc>
                <a:spcPct val="120000"/>
              </a:lnSpc>
            </a:pPr>
            <a:r>
              <a:rPr lang="en-AU" sz="2000" dirty="0"/>
              <a:t>Ends in something familiar, like .</a:t>
            </a:r>
            <a:r>
              <a:rPr lang="en-AU" sz="2000" dirty="0" err="1"/>
              <a:t>com.au</a:t>
            </a:r>
            <a:r>
              <a:rPr lang="en-AU" sz="2000" dirty="0"/>
              <a:t>, .</a:t>
            </a:r>
            <a:r>
              <a:rPr lang="en-AU" sz="2000" dirty="0" err="1"/>
              <a:t>gov.au</a:t>
            </a:r>
            <a:r>
              <a:rPr lang="en-AU" sz="2000" dirty="0"/>
              <a:t>, or .org</a:t>
            </a:r>
          </a:p>
        </p:txBody>
      </p:sp>
    </p:spTree>
    <p:extLst>
      <p:ext uri="{BB962C8B-B14F-4D97-AF65-F5344CB8AC3E}">
        <p14:creationId xmlns:p14="http://schemas.microsoft.com/office/powerpoint/2010/main" val="155337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236B-0A86-3361-E1A3-38FED0BDCF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8AD922-4621-E198-B941-7CD401E9C698}"/>
              </a:ext>
            </a:extLst>
          </p:cNvPr>
          <p:cNvSpPr>
            <a:spLocks noGrp="1"/>
          </p:cNvSpPr>
          <p:nvPr>
            <p:ph type="title"/>
          </p:nvPr>
        </p:nvSpPr>
        <p:spPr/>
        <p:txBody>
          <a:bodyPr/>
          <a:lstStyle/>
          <a:p>
            <a:r>
              <a:rPr lang="en-AU" dirty="0"/>
              <a:t>Safe vs unsafe websites</a:t>
            </a:r>
          </a:p>
        </p:txBody>
      </p:sp>
      <p:sp>
        <p:nvSpPr>
          <p:cNvPr id="3" name="Content Placeholder 2">
            <a:extLst>
              <a:ext uri="{FF2B5EF4-FFF2-40B4-BE49-F238E27FC236}">
                <a16:creationId xmlns:a16="http://schemas.microsoft.com/office/drawing/2014/main" id="{618C4EF5-2B97-C5EE-777E-73C1B84823BB}"/>
              </a:ext>
            </a:extLst>
          </p:cNvPr>
          <p:cNvSpPr>
            <a:spLocks noGrp="1"/>
          </p:cNvSpPr>
          <p:nvPr>
            <p:ph idx="1"/>
          </p:nvPr>
        </p:nvSpPr>
        <p:spPr>
          <a:xfrm>
            <a:off x="3069265" y="2719007"/>
            <a:ext cx="8002009" cy="601865"/>
          </a:xfrm>
        </p:spPr>
        <p:txBody>
          <a:bodyPr>
            <a:normAutofit/>
          </a:bodyPr>
          <a:lstStyle/>
          <a:p>
            <a:pPr marL="0" indent="0">
              <a:buNone/>
            </a:pPr>
            <a:r>
              <a:rPr lang="en-AU" dirty="0"/>
              <a:t>An </a:t>
            </a:r>
            <a:r>
              <a:rPr lang="en-AU" b="1" dirty="0"/>
              <a:t>unsafe or suspicious website </a:t>
            </a:r>
            <a:r>
              <a:rPr lang="en-AU" dirty="0"/>
              <a:t>might:</a:t>
            </a:r>
          </a:p>
        </p:txBody>
      </p:sp>
      <p:sp>
        <p:nvSpPr>
          <p:cNvPr id="6" name="Content Placeholder 2">
            <a:extLst>
              <a:ext uri="{FF2B5EF4-FFF2-40B4-BE49-F238E27FC236}">
                <a16:creationId xmlns:a16="http://schemas.microsoft.com/office/drawing/2014/main" id="{04994405-61C9-3465-20F5-770537F4833A}"/>
              </a:ext>
            </a:extLst>
          </p:cNvPr>
          <p:cNvSpPr txBox="1">
            <a:spLocks/>
          </p:cNvSpPr>
          <p:nvPr/>
        </p:nvSpPr>
        <p:spPr>
          <a:xfrm>
            <a:off x="3069265" y="3320872"/>
            <a:ext cx="8284535" cy="280237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Have pop-up messages or flashing warnings</a:t>
            </a:r>
          </a:p>
          <a:p>
            <a:pPr>
              <a:lnSpc>
                <a:spcPct val="120000"/>
              </a:lnSpc>
            </a:pPr>
            <a:r>
              <a:rPr lang="en-AU" sz="2000" dirty="0"/>
              <a:t>Ask for personal or bank details straight away</a:t>
            </a:r>
          </a:p>
          <a:p>
            <a:pPr>
              <a:lnSpc>
                <a:spcPct val="120000"/>
              </a:lnSpc>
            </a:pPr>
            <a:r>
              <a:rPr lang="en-AU" sz="2000" dirty="0"/>
              <a:t>Contain poor grammar or strange-looking words</a:t>
            </a:r>
          </a:p>
          <a:p>
            <a:pPr>
              <a:lnSpc>
                <a:spcPct val="120000"/>
              </a:lnSpc>
            </a:pPr>
            <a:r>
              <a:rPr lang="en-AU" sz="2000" dirty="0"/>
              <a:t>Use an unusual web address</a:t>
            </a:r>
          </a:p>
          <a:p>
            <a:pPr>
              <a:lnSpc>
                <a:spcPct val="120000"/>
              </a:lnSpc>
            </a:pPr>
            <a:r>
              <a:rPr lang="en-AU" sz="2000" dirty="0"/>
              <a:t>The browser might give a warning message before you visit a dangerous site or download a harmful app</a:t>
            </a:r>
          </a:p>
        </p:txBody>
      </p:sp>
      <p:pic>
        <p:nvPicPr>
          <p:cNvPr id="8" name="Picture 7">
            <a:extLst>
              <a:ext uri="{FF2B5EF4-FFF2-40B4-BE49-F238E27FC236}">
                <a16:creationId xmlns:a16="http://schemas.microsoft.com/office/drawing/2014/main" id="{944D4D9A-B4E5-65F9-7BDC-2A7BF0D8D1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118239"/>
            <a:ext cx="1752600" cy="1803400"/>
          </a:xfrm>
          <a:prstGeom prst="rect">
            <a:avLst/>
          </a:prstGeom>
        </p:spPr>
      </p:pic>
    </p:spTree>
    <p:extLst>
      <p:ext uri="{BB962C8B-B14F-4D97-AF65-F5344CB8AC3E}">
        <p14:creationId xmlns:p14="http://schemas.microsoft.com/office/powerpoint/2010/main" val="76650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2E5D076-38C0-419C-EC31-6566D3F0334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998" y="1642958"/>
            <a:ext cx="11519999" cy="4631449"/>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Has anyone received scam emails, text messages or phone calls? How did you know it was a scam?</a:t>
            </a:r>
          </a:p>
        </p:txBody>
      </p:sp>
    </p:spTree>
    <p:extLst>
      <p:ext uri="{BB962C8B-B14F-4D97-AF65-F5344CB8AC3E}">
        <p14:creationId xmlns:p14="http://schemas.microsoft.com/office/powerpoint/2010/main" val="3846466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BCB5A3-B1A2-8664-FD1C-D0AB6675F6B1}"/>
              </a:ext>
            </a:extLst>
          </p:cNvPr>
          <p:cNvSpPr>
            <a:spLocks noGrp="1"/>
          </p:cNvSpPr>
          <p:nvPr>
            <p:ph type="title" idx="4294967295"/>
          </p:nvPr>
        </p:nvSpPr>
        <p:spPr>
          <a:xfrm>
            <a:off x="7061200" y="2419350"/>
            <a:ext cx="4292600" cy="3757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What makes this email suspicious?</a:t>
            </a:r>
          </a:p>
        </p:txBody>
      </p:sp>
      <p:pic>
        <p:nvPicPr>
          <p:cNvPr id="4" name="Picture 3" descr="Example email offering a 50 000 euro bonus prize.">
            <a:extLst>
              <a:ext uri="{FF2B5EF4-FFF2-40B4-BE49-F238E27FC236}">
                <a16:creationId xmlns:a16="http://schemas.microsoft.com/office/drawing/2014/main" id="{5FC7DE5D-0658-D2A9-F1E4-8624E275EB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911" y="263681"/>
            <a:ext cx="6029180" cy="6330638"/>
          </a:xfrm>
          <a:prstGeom prst="rect">
            <a:avLst/>
          </a:prstGeom>
        </p:spPr>
      </p:pic>
    </p:spTree>
    <p:extLst>
      <p:ext uri="{BB962C8B-B14F-4D97-AF65-F5344CB8AC3E}">
        <p14:creationId xmlns:p14="http://schemas.microsoft.com/office/powerpoint/2010/main" val="178420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8F8AB-17B1-EB43-1B65-00A46B3FFA5E}"/>
            </a:ext>
          </a:extLst>
        </p:cNvPr>
        <p:cNvGrpSpPr/>
        <p:nvPr/>
      </p:nvGrpSpPr>
      <p:grpSpPr>
        <a:xfrm>
          <a:off x="0" y="0"/>
          <a:ext cx="0" cy="0"/>
          <a:chOff x="0" y="0"/>
          <a:chExt cx="0" cy="0"/>
        </a:xfrm>
      </p:grpSpPr>
      <p:pic>
        <p:nvPicPr>
          <p:cNvPr id="4" name="Picture 3" descr="Screenshot of a promotional email offering a $50,000 welcome bonus for slot games, addressed to Rebecca@gmail.com with a claim reward button. The email highlights urgent action required within 48 hours to claim rewards, includes account information with payout verification, and uses purple, gold, and red colors for emphasis.">
            <a:extLst>
              <a:ext uri="{FF2B5EF4-FFF2-40B4-BE49-F238E27FC236}">
                <a16:creationId xmlns:a16="http://schemas.microsoft.com/office/drawing/2014/main" id="{B59186AA-EC02-DFBF-7F2B-9C3824535C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911" y="263681"/>
            <a:ext cx="6029180" cy="6330638"/>
          </a:xfrm>
          <a:prstGeom prst="rect">
            <a:avLst/>
          </a:prstGeom>
        </p:spPr>
      </p:pic>
      <p:sp>
        <p:nvSpPr>
          <p:cNvPr id="10" name="Content Placeholder 2">
            <a:extLst>
              <a:ext uri="{FF2B5EF4-FFF2-40B4-BE49-F238E27FC236}">
                <a16:creationId xmlns:a16="http://schemas.microsoft.com/office/drawing/2014/main" id="{70C29A59-4DA3-C45D-A6A1-792787E4553D}"/>
              </a:ext>
            </a:extLst>
          </p:cNvPr>
          <p:cNvSpPr txBox="1">
            <a:spLocks/>
          </p:cNvSpPr>
          <p:nvPr/>
        </p:nvSpPr>
        <p:spPr>
          <a:xfrm>
            <a:off x="6756400" y="553591"/>
            <a:ext cx="3640667" cy="1176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dirty="0"/>
              <a:t>Unusual sender name </a:t>
            </a:r>
            <a:br>
              <a:rPr lang="en-AU" sz="2000" dirty="0"/>
            </a:br>
            <a:r>
              <a:rPr lang="en-AU" sz="2000" dirty="0"/>
              <a:t>‘Final Call’</a:t>
            </a:r>
          </a:p>
          <a:p>
            <a:pPr marL="0" indent="0">
              <a:buFont typeface="Arial" panose="020B0604020202020204" pitchFamily="34" charset="0"/>
              <a:buNone/>
            </a:pPr>
            <a:endParaRPr lang="en-AU" sz="2000" dirty="0"/>
          </a:p>
        </p:txBody>
      </p:sp>
      <p:sp>
        <p:nvSpPr>
          <p:cNvPr id="20" name="Content Placeholder 2">
            <a:extLst>
              <a:ext uri="{FF2B5EF4-FFF2-40B4-BE49-F238E27FC236}">
                <a16:creationId xmlns:a16="http://schemas.microsoft.com/office/drawing/2014/main" id="{BC9091F0-86D0-F58C-CD34-DED68FFAB064}"/>
              </a:ext>
            </a:extLst>
          </p:cNvPr>
          <p:cNvSpPr txBox="1">
            <a:spLocks/>
          </p:cNvSpPr>
          <p:nvPr/>
        </p:nvSpPr>
        <p:spPr>
          <a:xfrm>
            <a:off x="6908800" y="1971446"/>
            <a:ext cx="5096933" cy="762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dirty="0"/>
              <a:t>Requests urgent action and</a:t>
            </a:r>
            <a:br>
              <a:rPr lang="en-AU" sz="2000" dirty="0"/>
            </a:br>
            <a:r>
              <a:rPr lang="en-AU" sz="2000" dirty="0"/>
              <a:t>sounds too good to be true</a:t>
            </a:r>
          </a:p>
        </p:txBody>
      </p:sp>
      <p:sp>
        <p:nvSpPr>
          <p:cNvPr id="6" name="Content Placeholder 2">
            <a:extLst>
              <a:ext uri="{FF2B5EF4-FFF2-40B4-BE49-F238E27FC236}">
                <a16:creationId xmlns:a16="http://schemas.microsoft.com/office/drawing/2014/main" id="{57EBFF5C-10B8-8E13-AC91-BD694A4F27B6}"/>
              </a:ext>
            </a:extLst>
          </p:cNvPr>
          <p:cNvSpPr txBox="1">
            <a:spLocks/>
          </p:cNvSpPr>
          <p:nvPr/>
        </p:nvSpPr>
        <p:spPr>
          <a:xfrm>
            <a:off x="6908800" y="2892817"/>
            <a:ext cx="5096933" cy="536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dirty="0"/>
              <a:t>Poor grammar and suspicious currency</a:t>
            </a:r>
          </a:p>
        </p:txBody>
      </p:sp>
      <p:cxnSp>
        <p:nvCxnSpPr>
          <p:cNvPr id="7" name="Straight Arrow Connector 6">
            <a:extLst>
              <a:ext uri="{FF2B5EF4-FFF2-40B4-BE49-F238E27FC236}">
                <a16:creationId xmlns:a16="http://schemas.microsoft.com/office/drawing/2014/main" id="{CDEF471D-5D15-27BB-99E4-CA9CCA7D4A25}"/>
              </a:ext>
              <a:ext uri="{C183D7F6-B498-43B3-948B-1728B52AA6E4}">
                <adec:decorative xmlns:adec="http://schemas.microsoft.com/office/drawing/2017/decorative" val="1"/>
              </a:ext>
            </a:extLst>
          </p:cNvPr>
          <p:cNvCxnSpPr>
            <a:cxnSpLocks/>
          </p:cNvCxnSpPr>
          <p:nvPr/>
        </p:nvCxnSpPr>
        <p:spPr>
          <a:xfrm flipH="1" flipV="1">
            <a:off x="4097867" y="639501"/>
            <a:ext cx="2658533" cy="167820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84623E34-823C-1926-9231-5CBDE28647DB}"/>
              </a:ext>
              <a:ext uri="{C183D7F6-B498-43B3-948B-1728B52AA6E4}">
                <adec:decorative xmlns:adec="http://schemas.microsoft.com/office/drawing/2017/decorative" val="1"/>
              </a:ext>
            </a:extLst>
          </p:cNvPr>
          <p:cNvCxnSpPr>
            <a:cxnSpLocks/>
          </p:cNvCxnSpPr>
          <p:nvPr/>
        </p:nvCxnSpPr>
        <p:spPr>
          <a:xfrm flipH="1">
            <a:off x="5672668" y="2304739"/>
            <a:ext cx="1083733" cy="7424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2C8CDAF-F549-F660-14CD-17E296EB85AA}"/>
              </a:ext>
              <a:ext uri="{C183D7F6-B498-43B3-948B-1728B52AA6E4}">
                <adec:decorative xmlns:adec="http://schemas.microsoft.com/office/drawing/2017/decorative" val="1"/>
              </a:ext>
            </a:extLst>
          </p:cNvPr>
          <p:cNvCxnSpPr>
            <a:cxnSpLocks/>
          </p:cNvCxnSpPr>
          <p:nvPr/>
        </p:nvCxnSpPr>
        <p:spPr>
          <a:xfrm flipH="1" flipV="1">
            <a:off x="2164862" y="359471"/>
            <a:ext cx="4591538" cy="36593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289807A-D342-071A-37EF-D00921EB5F82}"/>
              </a:ext>
              <a:ext uri="{C183D7F6-B498-43B3-948B-1728B52AA6E4}">
                <adec:decorative xmlns:adec="http://schemas.microsoft.com/office/drawing/2017/decorative" val="1"/>
              </a:ext>
            </a:extLst>
          </p:cNvPr>
          <p:cNvCxnSpPr>
            <a:cxnSpLocks/>
          </p:cNvCxnSpPr>
          <p:nvPr/>
        </p:nvCxnSpPr>
        <p:spPr>
          <a:xfrm flipH="1" flipV="1">
            <a:off x="4757530" y="2892817"/>
            <a:ext cx="2013915" cy="19881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E826025-5AF0-82BF-FEF7-9271FB3EF53C}"/>
              </a:ext>
              <a:ext uri="{C183D7F6-B498-43B3-948B-1728B52AA6E4}">
                <adec:decorative xmlns:adec="http://schemas.microsoft.com/office/drawing/2017/decorative" val="1"/>
              </a:ext>
            </a:extLst>
          </p:cNvPr>
          <p:cNvCxnSpPr>
            <a:cxnSpLocks/>
          </p:cNvCxnSpPr>
          <p:nvPr/>
        </p:nvCxnSpPr>
        <p:spPr>
          <a:xfrm flipH="1">
            <a:off x="5672667" y="4745212"/>
            <a:ext cx="1083733" cy="7424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8" name="Content Placeholder 2">
            <a:extLst>
              <a:ext uri="{FF2B5EF4-FFF2-40B4-BE49-F238E27FC236}">
                <a16:creationId xmlns:a16="http://schemas.microsoft.com/office/drawing/2014/main" id="{C4B7AC0C-3E02-B7EF-C00C-82A3DB825321}"/>
              </a:ext>
            </a:extLst>
          </p:cNvPr>
          <p:cNvSpPr txBox="1">
            <a:spLocks/>
          </p:cNvSpPr>
          <p:nvPr/>
        </p:nvSpPr>
        <p:spPr>
          <a:xfrm>
            <a:off x="6756401" y="4591658"/>
            <a:ext cx="5435599" cy="6493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000" dirty="0"/>
              <a:t>Unusual links</a:t>
            </a:r>
          </a:p>
        </p:txBody>
      </p:sp>
    </p:spTree>
    <p:extLst>
      <p:ext uri="{BB962C8B-B14F-4D97-AF65-F5344CB8AC3E}">
        <p14:creationId xmlns:p14="http://schemas.microsoft.com/office/powerpoint/2010/main" val="3846804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en-AU" dirty="0"/>
              <a:t>Acknowledgement of Country</a:t>
            </a:r>
          </a:p>
        </p:txBody>
      </p:sp>
      <p:pic>
        <p:nvPicPr>
          <p:cNvPr id="6" name="Picture 5" descr="'Connection' by Bobbi Lockyer">
            <a:extLst>
              <a:ext uri="{FF2B5EF4-FFF2-40B4-BE49-F238E27FC236}">
                <a16:creationId xmlns:a16="http://schemas.microsoft.com/office/drawing/2014/main" id="{8A51145C-3B2A-E39D-F62E-D2E9C400060E}"/>
              </a:ext>
            </a:extLst>
          </p:cNvPr>
          <p:cNvPicPr>
            <a:picLocks noChangeAspect="1"/>
          </p:cNvPicPr>
          <p:nvPr/>
        </p:nvPicPr>
        <p:blipFill>
          <a:blip r:embed="rId2"/>
          <a:stretch>
            <a:fillRect/>
          </a:stretch>
        </p:blipFill>
        <p:spPr>
          <a:xfrm>
            <a:off x="838199" y="1973403"/>
            <a:ext cx="10600159" cy="4268385"/>
          </a:xfrm>
          <a:prstGeom prst="rect">
            <a:avLst/>
          </a:prstGeom>
        </p:spPr>
      </p:pic>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solidFill>
                  <a:schemeClr val="bg1"/>
                </a:solidFill>
              </a:rPr>
              <a:t>We recognise and acknowledge the existing, original, and ancient connection Aboriginal and Torres Strait Islander peoples have to the lands, waterways, and sky country across the Australian continent. We pay our respects to their Elders past and present. </a:t>
            </a:r>
          </a:p>
        </p:txBody>
      </p:sp>
      <p:sp>
        <p:nvSpPr>
          <p:cNvPr id="3" name="TextBox 2">
            <a:extLst>
              <a:ext uri="{FF2B5EF4-FFF2-40B4-BE49-F238E27FC236}">
                <a16:creationId xmlns:a16="http://schemas.microsoft.com/office/drawing/2014/main" id="{A1B3DBE1-92A5-BCF4-8DDE-012DBE6F825A}"/>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09BE1-FE99-BEDF-02F7-8D0BE49B8689}"/>
            </a:ext>
          </a:extLst>
        </p:cNvPr>
        <p:cNvGrpSpPr/>
        <p:nvPr/>
      </p:nvGrpSpPr>
      <p:grpSpPr>
        <a:xfrm>
          <a:off x="0" y="0"/>
          <a:ext cx="0" cy="0"/>
          <a:chOff x="0" y="0"/>
          <a:chExt cx="0" cy="0"/>
        </a:xfrm>
      </p:grpSpPr>
      <p:pic>
        <p:nvPicPr>
          <p:cNvPr id="2" name="Picture 1" descr="example SMS from Aus Post">
            <a:extLst>
              <a:ext uri="{FF2B5EF4-FFF2-40B4-BE49-F238E27FC236}">
                <a16:creationId xmlns:a16="http://schemas.microsoft.com/office/drawing/2014/main" id="{D591A364-C60E-AE2B-3AF2-B78CAEE8B8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387" y="1639936"/>
            <a:ext cx="6007396" cy="3928501"/>
          </a:xfrm>
          <a:prstGeom prst="rect">
            <a:avLst/>
          </a:prstGeom>
        </p:spPr>
      </p:pic>
      <p:sp>
        <p:nvSpPr>
          <p:cNvPr id="7" name="Content Placeholder 2">
            <a:extLst>
              <a:ext uri="{FF2B5EF4-FFF2-40B4-BE49-F238E27FC236}">
                <a16:creationId xmlns:a16="http://schemas.microsoft.com/office/drawing/2014/main" id="{5518B9DB-6FAD-3EC6-6970-73AF9452CB74}"/>
              </a:ext>
            </a:extLst>
          </p:cNvPr>
          <p:cNvSpPr txBox="1">
            <a:spLocks noGrp="1"/>
          </p:cNvSpPr>
          <p:nvPr>
            <p:ph type="title" idx="4294967295"/>
          </p:nvPr>
        </p:nvSpPr>
        <p:spPr>
          <a:xfrm>
            <a:off x="7061982" y="2419643"/>
            <a:ext cx="4291818" cy="3757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What makes this SMS suspicious?</a:t>
            </a:r>
          </a:p>
        </p:txBody>
      </p:sp>
    </p:spTree>
    <p:extLst>
      <p:ext uri="{BB962C8B-B14F-4D97-AF65-F5344CB8AC3E}">
        <p14:creationId xmlns:p14="http://schemas.microsoft.com/office/powerpoint/2010/main" val="3189415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61257-2DF8-1A24-0D96-1D49A918D311}"/>
            </a:ext>
          </a:extLst>
        </p:cNvPr>
        <p:cNvGrpSpPr/>
        <p:nvPr/>
      </p:nvGrpSpPr>
      <p:grpSpPr>
        <a:xfrm>
          <a:off x="0" y="0"/>
          <a:ext cx="0" cy="0"/>
          <a:chOff x="0" y="0"/>
          <a:chExt cx="0" cy="0"/>
        </a:xfrm>
      </p:grpSpPr>
      <p:pic>
        <p:nvPicPr>
          <p:cNvPr id="5" name="Picture 4" descr="Screenshot of a text message conversation showing a suspicious SMS claiming to be from AUS POST about a parcel delivery failure due to an unavailable address. Message includes a link prompting the recipient to change their address, indicating a potential phishing attempt.">
            <a:extLst>
              <a:ext uri="{FF2B5EF4-FFF2-40B4-BE49-F238E27FC236}">
                <a16:creationId xmlns:a16="http://schemas.microsoft.com/office/drawing/2014/main" id="{9EA348B4-E7EE-7A59-7A72-AADD27E987A0}"/>
              </a:ext>
            </a:extLst>
          </p:cNvPr>
          <p:cNvPicPr>
            <a:picLocks noChangeAspect="1"/>
          </p:cNvPicPr>
          <p:nvPr/>
        </p:nvPicPr>
        <p:blipFill>
          <a:blip r:embed="rId2"/>
          <a:srcRect t="14014"/>
          <a:stretch>
            <a:fillRect/>
          </a:stretch>
        </p:blipFill>
        <p:spPr>
          <a:xfrm>
            <a:off x="591937" y="2121878"/>
            <a:ext cx="5877737" cy="3845168"/>
          </a:xfrm>
          <a:prstGeom prst="rect">
            <a:avLst/>
          </a:prstGeom>
        </p:spPr>
      </p:pic>
      <p:sp>
        <p:nvSpPr>
          <p:cNvPr id="3" name="Content Placeholder 2">
            <a:extLst>
              <a:ext uri="{FF2B5EF4-FFF2-40B4-BE49-F238E27FC236}">
                <a16:creationId xmlns:a16="http://schemas.microsoft.com/office/drawing/2014/main" id="{26A91492-1D05-3F50-6557-CB234B8552F4}"/>
              </a:ext>
            </a:extLst>
          </p:cNvPr>
          <p:cNvSpPr>
            <a:spLocks noGrp="1"/>
          </p:cNvSpPr>
          <p:nvPr>
            <p:ph idx="1"/>
          </p:nvPr>
        </p:nvSpPr>
        <p:spPr>
          <a:xfrm>
            <a:off x="7118212" y="1033369"/>
            <a:ext cx="4089050" cy="1152191"/>
          </a:xfrm>
        </p:spPr>
        <p:txBody>
          <a:bodyPr>
            <a:normAutofit/>
          </a:bodyPr>
          <a:lstStyle/>
          <a:p>
            <a:pPr marL="0" indent="0">
              <a:buNone/>
            </a:pPr>
            <a:r>
              <a:rPr lang="en-AU" dirty="0"/>
              <a:t>From an unknown mobile number</a:t>
            </a:r>
          </a:p>
        </p:txBody>
      </p:sp>
      <p:cxnSp>
        <p:nvCxnSpPr>
          <p:cNvPr id="2" name="Straight Arrow Connector 1">
            <a:extLst>
              <a:ext uri="{FF2B5EF4-FFF2-40B4-BE49-F238E27FC236}">
                <a16:creationId xmlns:a16="http://schemas.microsoft.com/office/drawing/2014/main" id="{32392E87-E545-F603-5403-952F38ED0D17}"/>
              </a:ext>
              <a:ext uri="{C183D7F6-B498-43B3-948B-1728B52AA6E4}">
                <adec:decorative xmlns:adec="http://schemas.microsoft.com/office/drawing/2017/decorative" val="1"/>
              </a:ext>
            </a:extLst>
          </p:cNvPr>
          <p:cNvCxnSpPr>
            <a:cxnSpLocks/>
            <a:stCxn id="3" idx="1"/>
          </p:cNvCxnSpPr>
          <p:nvPr/>
        </p:nvCxnSpPr>
        <p:spPr>
          <a:xfrm flipH="1">
            <a:off x="4431323" y="1609465"/>
            <a:ext cx="2686889" cy="169644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 name="Content Placeholder 2">
            <a:extLst>
              <a:ext uri="{FF2B5EF4-FFF2-40B4-BE49-F238E27FC236}">
                <a16:creationId xmlns:a16="http://schemas.microsoft.com/office/drawing/2014/main" id="{719150F6-25B2-F2FF-34AE-E44642FCB307}"/>
              </a:ext>
            </a:extLst>
          </p:cNvPr>
          <p:cNvSpPr txBox="1">
            <a:spLocks/>
          </p:cNvSpPr>
          <p:nvPr/>
        </p:nvSpPr>
        <p:spPr>
          <a:xfrm>
            <a:off x="7113359" y="2825337"/>
            <a:ext cx="4875486" cy="1152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dirty="0"/>
              <a:t>Spelling and grammatical errors </a:t>
            </a:r>
            <a:br>
              <a:rPr lang="en-AU" dirty="0"/>
            </a:br>
            <a:r>
              <a:rPr lang="en-AU" sz="2000" dirty="0"/>
              <a:t>(e.g. missing space after colon)</a:t>
            </a:r>
          </a:p>
        </p:txBody>
      </p:sp>
      <p:cxnSp>
        <p:nvCxnSpPr>
          <p:cNvPr id="7" name="Straight Arrow Connector 6">
            <a:extLst>
              <a:ext uri="{FF2B5EF4-FFF2-40B4-BE49-F238E27FC236}">
                <a16:creationId xmlns:a16="http://schemas.microsoft.com/office/drawing/2014/main" id="{587BB9BE-60A5-39A3-E7C4-6CC125840438}"/>
              </a:ext>
              <a:ext uri="{C183D7F6-B498-43B3-948B-1728B52AA6E4}">
                <adec:decorative xmlns:adec="http://schemas.microsoft.com/office/drawing/2017/decorative" val="1"/>
              </a:ext>
            </a:extLst>
          </p:cNvPr>
          <p:cNvCxnSpPr>
            <a:cxnSpLocks/>
            <a:stCxn id="6" idx="1"/>
          </p:cNvCxnSpPr>
          <p:nvPr/>
        </p:nvCxnSpPr>
        <p:spPr>
          <a:xfrm flipH="1">
            <a:off x="5000427" y="3401433"/>
            <a:ext cx="2112932" cy="100595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Content Placeholder 2">
            <a:extLst>
              <a:ext uri="{FF2B5EF4-FFF2-40B4-BE49-F238E27FC236}">
                <a16:creationId xmlns:a16="http://schemas.microsoft.com/office/drawing/2014/main" id="{BA544215-871B-573D-9FAB-EDB4D258005D}"/>
              </a:ext>
            </a:extLst>
          </p:cNvPr>
          <p:cNvSpPr txBox="1">
            <a:spLocks/>
          </p:cNvSpPr>
          <p:nvPr/>
        </p:nvSpPr>
        <p:spPr>
          <a:xfrm>
            <a:off x="7113359" y="4276588"/>
            <a:ext cx="4875486" cy="1152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dirty="0"/>
              <a:t>Asking for personal details </a:t>
            </a:r>
            <a:r>
              <a:rPr lang="en-AU" sz="2000" dirty="0"/>
              <a:t>(address)</a:t>
            </a:r>
          </a:p>
        </p:txBody>
      </p:sp>
      <p:sp>
        <p:nvSpPr>
          <p:cNvPr id="9" name="Content Placeholder 2">
            <a:extLst>
              <a:ext uri="{FF2B5EF4-FFF2-40B4-BE49-F238E27FC236}">
                <a16:creationId xmlns:a16="http://schemas.microsoft.com/office/drawing/2014/main" id="{BFB6A1BF-FFD6-0199-0BFD-238C3C45A15F}"/>
              </a:ext>
            </a:extLst>
          </p:cNvPr>
          <p:cNvSpPr txBox="1">
            <a:spLocks/>
          </p:cNvSpPr>
          <p:nvPr/>
        </p:nvSpPr>
        <p:spPr>
          <a:xfrm>
            <a:off x="7118212" y="5390950"/>
            <a:ext cx="5073788" cy="115219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t>Suspicious link </a:t>
            </a:r>
          </a:p>
          <a:p>
            <a:pPr marL="0" indent="0">
              <a:buNone/>
            </a:pPr>
            <a:r>
              <a:rPr lang="en-AU" sz="2000" dirty="0"/>
              <a:t>Australia Post’s website is https://</a:t>
            </a:r>
            <a:r>
              <a:rPr lang="en-AU" sz="2000" dirty="0" err="1"/>
              <a:t>auspost.com.au</a:t>
            </a:r>
            <a:r>
              <a:rPr lang="en-AU" sz="2000" dirty="0"/>
              <a:t>/</a:t>
            </a:r>
          </a:p>
        </p:txBody>
      </p:sp>
      <p:cxnSp>
        <p:nvCxnSpPr>
          <p:cNvPr id="10" name="Straight Arrow Connector 9">
            <a:extLst>
              <a:ext uri="{FF2B5EF4-FFF2-40B4-BE49-F238E27FC236}">
                <a16:creationId xmlns:a16="http://schemas.microsoft.com/office/drawing/2014/main" id="{2794956F-8861-AB3D-1CEA-CCF25B780CF1}"/>
              </a:ext>
              <a:ext uri="{C183D7F6-B498-43B3-948B-1728B52AA6E4}">
                <adec:decorative xmlns:adec="http://schemas.microsoft.com/office/drawing/2017/decorative" val="1"/>
              </a:ext>
            </a:extLst>
          </p:cNvPr>
          <p:cNvCxnSpPr>
            <a:cxnSpLocks/>
            <a:stCxn id="9" idx="1"/>
          </p:cNvCxnSpPr>
          <p:nvPr/>
        </p:nvCxnSpPr>
        <p:spPr>
          <a:xfrm flipH="1" flipV="1">
            <a:off x="4676157" y="5173311"/>
            <a:ext cx="2442055" cy="79373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8793883-3104-E89C-83EB-8B0AE2F47824}"/>
              </a:ext>
              <a:ext uri="{C183D7F6-B498-43B3-948B-1728B52AA6E4}">
                <adec:decorative xmlns:adec="http://schemas.microsoft.com/office/drawing/2017/decorative" val="1"/>
              </a:ext>
            </a:extLst>
          </p:cNvPr>
          <p:cNvCxnSpPr>
            <a:cxnSpLocks/>
            <a:stCxn id="14" idx="1"/>
          </p:cNvCxnSpPr>
          <p:nvPr/>
        </p:nvCxnSpPr>
        <p:spPr>
          <a:xfrm flipH="1" flipV="1">
            <a:off x="5000427" y="4817910"/>
            <a:ext cx="2112932" cy="3477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5102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ustralian Government and ScamWatch - Stop. Better safe than scammed.">
            <a:extLst>
              <a:ext uri="{FF2B5EF4-FFF2-40B4-BE49-F238E27FC236}">
                <a16:creationId xmlns:a16="http://schemas.microsoft.com/office/drawing/2014/main" id="{6CC94C6C-0A7F-C839-B17C-7DEE2976D26D}"/>
              </a:ext>
            </a:extLst>
          </p:cNvPr>
          <p:cNvPicPr>
            <a:picLocks noChangeAspect="1"/>
          </p:cNvPicPr>
          <p:nvPr/>
        </p:nvPicPr>
        <p:blipFill>
          <a:blip r:embed="rId2"/>
          <a:stretch>
            <a:fillRect/>
          </a:stretch>
        </p:blipFill>
        <p:spPr>
          <a:xfrm>
            <a:off x="1148861" y="490660"/>
            <a:ext cx="6057900" cy="1168400"/>
          </a:xfrm>
          <a:prstGeom prst="rect">
            <a:avLst/>
          </a:prstGeom>
        </p:spPr>
      </p:pic>
      <p:pic>
        <p:nvPicPr>
          <p:cNvPr id="4" name="Picture 3" descr="Stop.">
            <a:extLst>
              <a:ext uri="{FF2B5EF4-FFF2-40B4-BE49-F238E27FC236}">
                <a16:creationId xmlns:a16="http://schemas.microsoft.com/office/drawing/2014/main" id="{2196EBC0-1BBF-F403-C0B8-CB32453962C0}"/>
              </a:ext>
            </a:extLst>
          </p:cNvPr>
          <p:cNvPicPr>
            <a:picLocks noChangeAspect="1"/>
          </p:cNvPicPr>
          <p:nvPr/>
        </p:nvPicPr>
        <p:blipFill>
          <a:blip r:embed="rId3"/>
          <a:stretch>
            <a:fillRect/>
          </a:stretch>
        </p:blipFill>
        <p:spPr>
          <a:xfrm>
            <a:off x="1148861" y="2494695"/>
            <a:ext cx="2311400" cy="2425700"/>
          </a:xfrm>
          <a:prstGeom prst="rect">
            <a:avLst/>
          </a:prstGeom>
        </p:spPr>
      </p:pic>
      <p:pic>
        <p:nvPicPr>
          <p:cNvPr id="5" name="Picture 4" descr="Check.">
            <a:extLst>
              <a:ext uri="{FF2B5EF4-FFF2-40B4-BE49-F238E27FC236}">
                <a16:creationId xmlns:a16="http://schemas.microsoft.com/office/drawing/2014/main" id="{2733D232-CE20-D056-8C2B-3E5074465645}"/>
              </a:ext>
            </a:extLst>
          </p:cNvPr>
          <p:cNvPicPr>
            <a:picLocks noChangeAspect="1"/>
          </p:cNvPicPr>
          <p:nvPr/>
        </p:nvPicPr>
        <p:blipFill>
          <a:blip r:embed="rId4"/>
          <a:srcRect t="3415" r="5396" b="3415"/>
          <a:stretch>
            <a:fillRect/>
          </a:stretch>
        </p:blipFill>
        <p:spPr>
          <a:xfrm>
            <a:off x="4888523" y="2494695"/>
            <a:ext cx="2414954" cy="2425700"/>
          </a:xfrm>
          <a:prstGeom prst="rect">
            <a:avLst/>
          </a:prstGeom>
        </p:spPr>
      </p:pic>
      <p:pic>
        <p:nvPicPr>
          <p:cNvPr id="6" name="Picture 5" descr="Protect.">
            <a:extLst>
              <a:ext uri="{FF2B5EF4-FFF2-40B4-BE49-F238E27FC236}">
                <a16:creationId xmlns:a16="http://schemas.microsoft.com/office/drawing/2014/main" id="{FBABC141-1712-4C09-6293-D74083F72115}"/>
              </a:ext>
            </a:extLst>
          </p:cNvPr>
          <p:cNvPicPr>
            <a:picLocks noChangeAspect="1"/>
          </p:cNvPicPr>
          <p:nvPr/>
        </p:nvPicPr>
        <p:blipFill>
          <a:blip r:embed="rId5"/>
          <a:srcRect t="3084" r="9450" b="12775"/>
          <a:stretch>
            <a:fillRect/>
          </a:stretch>
        </p:blipFill>
        <p:spPr>
          <a:xfrm>
            <a:off x="8628185" y="2494695"/>
            <a:ext cx="2414954" cy="2425700"/>
          </a:xfrm>
          <a:prstGeom prst="rect">
            <a:avLst/>
          </a:prstGeom>
        </p:spPr>
      </p:pic>
      <p:sp>
        <p:nvSpPr>
          <p:cNvPr id="7" name="TextBox 6">
            <a:extLst>
              <a:ext uri="{FF2B5EF4-FFF2-40B4-BE49-F238E27FC236}">
                <a16:creationId xmlns:a16="http://schemas.microsoft.com/office/drawing/2014/main" id="{720DF2D9-B3C3-7F8B-FC08-504A4F8A2E4E}"/>
              </a:ext>
            </a:extLst>
          </p:cNvPr>
          <p:cNvSpPr txBox="1"/>
          <p:nvPr/>
        </p:nvSpPr>
        <p:spPr>
          <a:xfrm>
            <a:off x="1148861" y="5756031"/>
            <a:ext cx="6151171" cy="369332"/>
          </a:xfrm>
          <a:prstGeom prst="rect">
            <a:avLst/>
          </a:prstGeom>
          <a:noFill/>
        </p:spPr>
        <p:txBody>
          <a:bodyPr wrap="none" rtlCol="0">
            <a:spAutoFit/>
          </a:bodyPr>
          <a:lstStyle/>
          <a:p>
            <a:r>
              <a:rPr lang="en-AU" dirty="0"/>
              <a:t>Source: </a:t>
            </a:r>
            <a:r>
              <a:rPr lang="en-AU" dirty="0">
                <a:hlinkClick r:id="rId6"/>
              </a:rPr>
              <a:t>https://www.scamwatch.gov.au/stop-check-protect</a:t>
            </a:r>
            <a:r>
              <a:rPr lang="en-AU" dirty="0"/>
              <a:t> </a:t>
            </a:r>
          </a:p>
        </p:txBody>
      </p:sp>
    </p:spTree>
    <p:extLst>
      <p:ext uri="{BB962C8B-B14F-4D97-AF65-F5344CB8AC3E}">
        <p14:creationId xmlns:p14="http://schemas.microsoft.com/office/powerpoint/2010/main" val="2806187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C69EF-94A4-4693-46E1-D905CAE7C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1A077-315F-0CDB-9182-987FA00AD5DF}"/>
              </a:ext>
            </a:extLst>
          </p:cNvPr>
          <p:cNvSpPr>
            <a:spLocks noGrp="1"/>
          </p:cNvSpPr>
          <p:nvPr>
            <p:ph type="title"/>
          </p:nvPr>
        </p:nvSpPr>
        <p:spPr/>
        <p:txBody>
          <a:bodyPr/>
          <a:lstStyle/>
          <a:p>
            <a:r>
              <a:rPr lang="en-AU" dirty="0"/>
              <a:t>Tips</a:t>
            </a:r>
          </a:p>
        </p:txBody>
      </p:sp>
      <p:sp>
        <p:nvSpPr>
          <p:cNvPr id="6" name="Content Placeholder 2">
            <a:extLst>
              <a:ext uri="{FF2B5EF4-FFF2-40B4-BE49-F238E27FC236}">
                <a16:creationId xmlns:a16="http://schemas.microsoft.com/office/drawing/2014/main" id="{D67DE452-9306-4D97-82F5-3FA8D51E871F}"/>
              </a:ext>
            </a:extLst>
          </p:cNvPr>
          <p:cNvSpPr txBox="1">
            <a:spLocks/>
          </p:cNvSpPr>
          <p:nvPr/>
        </p:nvSpPr>
        <p:spPr>
          <a:xfrm>
            <a:off x="599610" y="3306804"/>
            <a:ext cx="2644726" cy="265874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Only enter personal details on websites you know are safe – with a padlock and https:// at the beginning of </a:t>
            </a:r>
            <a:r>
              <a:rPr lang="en-AU" sz="2000"/>
              <a:t>the URL.</a:t>
            </a:r>
            <a:endParaRPr lang="en-AU" sz="2000" dirty="0"/>
          </a:p>
        </p:txBody>
      </p:sp>
      <p:pic>
        <p:nvPicPr>
          <p:cNvPr id="8" name="Picture 7">
            <a:extLst>
              <a:ext uri="{FF2B5EF4-FFF2-40B4-BE49-F238E27FC236}">
                <a16:creationId xmlns:a16="http://schemas.microsoft.com/office/drawing/2014/main" id="{42EA9C24-D444-519B-85F5-C48DE36E3C8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894" y="2125273"/>
            <a:ext cx="1168756" cy="1202633"/>
          </a:xfrm>
          <a:prstGeom prst="rect">
            <a:avLst/>
          </a:prstGeom>
        </p:spPr>
      </p:pic>
      <p:sp>
        <p:nvSpPr>
          <p:cNvPr id="7" name="Content Placeholder 2">
            <a:extLst>
              <a:ext uri="{FF2B5EF4-FFF2-40B4-BE49-F238E27FC236}">
                <a16:creationId xmlns:a16="http://schemas.microsoft.com/office/drawing/2014/main" id="{820E2FFE-2EEC-014E-C1C2-10B90FC2A931}"/>
              </a:ext>
            </a:extLst>
          </p:cNvPr>
          <p:cNvSpPr txBox="1">
            <a:spLocks/>
          </p:cNvSpPr>
          <p:nvPr/>
        </p:nvSpPr>
        <p:spPr>
          <a:xfrm>
            <a:off x="3494632" y="3306804"/>
            <a:ext cx="2644726"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If you see spelling errors, flashing warnings, or unusual pop-ups, it’s best to leave the site.</a:t>
            </a:r>
          </a:p>
        </p:txBody>
      </p:sp>
      <p:sp>
        <p:nvSpPr>
          <p:cNvPr id="9" name="Content Placeholder 2">
            <a:extLst>
              <a:ext uri="{FF2B5EF4-FFF2-40B4-BE49-F238E27FC236}">
                <a16:creationId xmlns:a16="http://schemas.microsoft.com/office/drawing/2014/main" id="{DF71FDDB-02B3-7EA2-D819-7FB860F01F50}"/>
              </a:ext>
            </a:extLst>
          </p:cNvPr>
          <p:cNvSpPr txBox="1">
            <a:spLocks/>
          </p:cNvSpPr>
          <p:nvPr/>
        </p:nvSpPr>
        <p:spPr>
          <a:xfrm>
            <a:off x="6389654" y="3320872"/>
            <a:ext cx="2644726"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Government and banks will never ask for information via text or email.</a:t>
            </a:r>
          </a:p>
        </p:txBody>
      </p:sp>
      <p:sp>
        <p:nvSpPr>
          <p:cNvPr id="10" name="Content Placeholder 2">
            <a:extLst>
              <a:ext uri="{FF2B5EF4-FFF2-40B4-BE49-F238E27FC236}">
                <a16:creationId xmlns:a16="http://schemas.microsoft.com/office/drawing/2014/main" id="{01F3E5A7-8C25-7005-76E9-19C5FA96D1FA}"/>
              </a:ext>
            </a:extLst>
          </p:cNvPr>
          <p:cNvSpPr txBox="1">
            <a:spLocks/>
          </p:cNvSpPr>
          <p:nvPr/>
        </p:nvSpPr>
        <p:spPr>
          <a:xfrm>
            <a:off x="9284676" y="3306804"/>
            <a:ext cx="2490989" cy="204831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strong passwords and change them twice a year.</a:t>
            </a:r>
          </a:p>
          <a:p>
            <a:pPr>
              <a:lnSpc>
                <a:spcPct val="120000"/>
              </a:lnSpc>
            </a:pPr>
            <a:endParaRPr lang="en-AU" sz="2000" dirty="0"/>
          </a:p>
        </p:txBody>
      </p:sp>
      <p:pic>
        <p:nvPicPr>
          <p:cNvPr id="11" name="Picture 10">
            <a:extLst>
              <a:ext uri="{FF2B5EF4-FFF2-40B4-BE49-F238E27FC236}">
                <a16:creationId xmlns:a16="http://schemas.microsoft.com/office/drawing/2014/main" id="{90BCD54D-476B-289F-C86C-8265E1532A1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6993" y="2125273"/>
            <a:ext cx="1168756" cy="1202633"/>
          </a:xfrm>
          <a:prstGeom prst="rect">
            <a:avLst/>
          </a:prstGeom>
        </p:spPr>
      </p:pic>
      <p:pic>
        <p:nvPicPr>
          <p:cNvPr id="12" name="Picture 11">
            <a:extLst>
              <a:ext uri="{FF2B5EF4-FFF2-40B4-BE49-F238E27FC236}">
                <a16:creationId xmlns:a16="http://schemas.microsoft.com/office/drawing/2014/main" id="{26E13C38-8490-1011-DC15-95467CAC6E8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4938" y="2125273"/>
            <a:ext cx="1168756" cy="1202633"/>
          </a:xfrm>
          <a:prstGeom prst="rect">
            <a:avLst/>
          </a:prstGeom>
        </p:spPr>
      </p:pic>
      <p:pic>
        <p:nvPicPr>
          <p:cNvPr id="13" name="Picture 12">
            <a:extLst>
              <a:ext uri="{FF2B5EF4-FFF2-40B4-BE49-F238E27FC236}">
                <a16:creationId xmlns:a16="http://schemas.microsoft.com/office/drawing/2014/main" id="{B8A9680C-DBDD-03AE-BEC2-8421CA9370F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4676" y="2125273"/>
            <a:ext cx="1168756" cy="1202633"/>
          </a:xfrm>
          <a:prstGeom prst="rect">
            <a:avLst/>
          </a:prstGeom>
        </p:spPr>
      </p:pic>
    </p:spTree>
    <p:extLst>
      <p:ext uri="{BB962C8B-B14F-4D97-AF65-F5344CB8AC3E}">
        <p14:creationId xmlns:p14="http://schemas.microsoft.com/office/powerpoint/2010/main" val="225740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20D1A-96D2-5066-A448-CF52AACB56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DCCD5-6B21-51A6-457E-229B8294FD38}"/>
              </a:ext>
            </a:extLst>
          </p:cNvPr>
          <p:cNvSpPr>
            <a:spLocks noGrp="1"/>
          </p:cNvSpPr>
          <p:nvPr>
            <p:ph type="title"/>
          </p:nvPr>
        </p:nvSpPr>
        <p:spPr/>
        <p:txBody>
          <a:bodyPr/>
          <a:lstStyle/>
          <a:p>
            <a:r>
              <a:rPr lang="en-AU" dirty="0"/>
              <a:t>Use tabs and return to favourite sites </a:t>
            </a:r>
          </a:p>
        </p:txBody>
      </p:sp>
      <p:pic>
        <p:nvPicPr>
          <p:cNvPr id="5" name="Picture 4" descr="plus icon">
            <a:extLst>
              <a:ext uri="{FF2B5EF4-FFF2-40B4-BE49-F238E27FC236}">
                <a16:creationId xmlns:a16="http://schemas.microsoft.com/office/drawing/2014/main" id="{58DB7430-69C8-87B5-06A5-0F5D50260D3E}"/>
              </a:ext>
            </a:extLst>
          </p:cNvPr>
          <p:cNvPicPr>
            <a:picLocks noChangeAspect="1"/>
          </p:cNvPicPr>
          <p:nvPr/>
        </p:nvPicPr>
        <p:blipFill>
          <a:blip r:embed="rId2"/>
          <a:stretch>
            <a:fillRect/>
          </a:stretch>
        </p:blipFill>
        <p:spPr>
          <a:xfrm>
            <a:off x="1509758" y="2766218"/>
            <a:ext cx="1325563" cy="1325563"/>
          </a:xfrm>
          <a:prstGeom prst="rect">
            <a:avLst/>
          </a:prstGeom>
        </p:spPr>
      </p:pic>
      <p:sp>
        <p:nvSpPr>
          <p:cNvPr id="11" name="Content Placeholder 2">
            <a:extLst>
              <a:ext uri="{FF2B5EF4-FFF2-40B4-BE49-F238E27FC236}">
                <a16:creationId xmlns:a16="http://schemas.microsoft.com/office/drawing/2014/main" id="{CEF14B7A-58AC-AED6-6263-93D14DA7B361}"/>
              </a:ext>
            </a:extLst>
          </p:cNvPr>
          <p:cNvSpPr txBox="1">
            <a:spLocks/>
          </p:cNvSpPr>
          <p:nvPr/>
        </p:nvSpPr>
        <p:spPr>
          <a:xfrm>
            <a:off x="1048750" y="4955054"/>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Tabs</a:t>
            </a:r>
          </a:p>
        </p:txBody>
      </p:sp>
      <p:pic>
        <p:nvPicPr>
          <p:cNvPr id="7" name="Picture 6" descr="bookmark icon">
            <a:extLst>
              <a:ext uri="{FF2B5EF4-FFF2-40B4-BE49-F238E27FC236}">
                <a16:creationId xmlns:a16="http://schemas.microsoft.com/office/drawing/2014/main" id="{17711850-F52D-2D38-920C-8937741B2C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6978" y="2616200"/>
            <a:ext cx="1051687" cy="1325563"/>
          </a:xfrm>
          <a:prstGeom prst="rect">
            <a:avLst/>
          </a:prstGeom>
        </p:spPr>
      </p:pic>
      <p:sp>
        <p:nvSpPr>
          <p:cNvPr id="3" name="Content Placeholder 2">
            <a:extLst>
              <a:ext uri="{FF2B5EF4-FFF2-40B4-BE49-F238E27FC236}">
                <a16:creationId xmlns:a16="http://schemas.microsoft.com/office/drawing/2014/main" id="{1E4F32CD-F088-6170-A669-5DE64EF733DF}"/>
              </a:ext>
            </a:extLst>
          </p:cNvPr>
          <p:cNvSpPr txBox="1">
            <a:spLocks/>
          </p:cNvSpPr>
          <p:nvPr/>
        </p:nvSpPr>
        <p:spPr>
          <a:xfrm>
            <a:off x="4959569" y="4955054"/>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Bookmarks</a:t>
            </a:r>
          </a:p>
        </p:txBody>
      </p:sp>
      <p:pic>
        <p:nvPicPr>
          <p:cNvPr id="6" name="Picture 5" descr="clockgoing backwards icon">
            <a:extLst>
              <a:ext uri="{FF2B5EF4-FFF2-40B4-BE49-F238E27FC236}">
                <a16:creationId xmlns:a16="http://schemas.microsoft.com/office/drawing/2014/main" id="{5A6C85B1-4698-50CC-60B2-25989B84DA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50322" y="2616200"/>
            <a:ext cx="1325563" cy="1325563"/>
          </a:xfrm>
          <a:prstGeom prst="rect">
            <a:avLst/>
          </a:prstGeom>
        </p:spPr>
      </p:pic>
      <p:sp>
        <p:nvSpPr>
          <p:cNvPr id="12" name="Content Placeholder 2">
            <a:extLst>
              <a:ext uri="{FF2B5EF4-FFF2-40B4-BE49-F238E27FC236}">
                <a16:creationId xmlns:a16="http://schemas.microsoft.com/office/drawing/2014/main" id="{D1D8E599-3A47-5235-F7A3-CD70C6B708AF}"/>
              </a:ext>
            </a:extLst>
          </p:cNvPr>
          <p:cNvSpPr txBox="1">
            <a:spLocks/>
          </p:cNvSpPr>
          <p:nvPr/>
        </p:nvSpPr>
        <p:spPr>
          <a:xfrm>
            <a:off x="8876277" y="4955054"/>
            <a:ext cx="2266507" cy="527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History</a:t>
            </a:r>
          </a:p>
        </p:txBody>
      </p:sp>
    </p:spTree>
    <p:extLst>
      <p:ext uri="{BB962C8B-B14F-4D97-AF65-F5344CB8AC3E}">
        <p14:creationId xmlns:p14="http://schemas.microsoft.com/office/powerpoint/2010/main" val="4178338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Let’s spend time on your questions from the start of the session.</a:t>
            </a:r>
          </a:p>
        </p:txBody>
      </p:sp>
      <p:pic>
        <p:nvPicPr>
          <p:cNvPr id="5" name="Picture 4">
            <a:extLst>
              <a:ext uri="{FF2B5EF4-FFF2-40B4-BE49-F238E27FC236}">
                <a16:creationId xmlns:a16="http://schemas.microsoft.com/office/drawing/2014/main" id="{153A5EAE-9DDA-5D82-960D-6D3CEE435A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68985" y="1580688"/>
            <a:ext cx="4149165" cy="4348470"/>
          </a:xfrm>
          <a:prstGeom prst="rect">
            <a:avLst/>
          </a:prstGeom>
        </p:spPr>
      </p:pic>
    </p:spTree>
    <p:extLst>
      <p:ext uri="{BB962C8B-B14F-4D97-AF65-F5344CB8AC3E}">
        <p14:creationId xmlns:p14="http://schemas.microsoft.com/office/powerpoint/2010/main" val="2534016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39722-D4B2-C71F-1388-C514E0BA95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A6C512-BCE3-B94A-0D5E-16E2C78CFB3E}"/>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46E0BA8F-1EFE-E77A-F67B-55BA1037AF30}"/>
              </a:ext>
            </a:extLst>
          </p:cNvPr>
          <p:cNvSpPr>
            <a:spLocks noGrp="1"/>
          </p:cNvSpPr>
          <p:nvPr>
            <p:ph idx="1"/>
          </p:nvPr>
        </p:nvSpPr>
        <p:spPr>
          <a:xfrm>
            <a:off x="838200" y="1825625"/>
            <a:ext cx="10515600" cy="634240"/>
          </a:xfrm>
        </p:spPr>
        <p:txBody>
          <a:bodyPr/>
          <a:lstStyle/>
          <a:p>
            <a:pPr marL="0" indent="0">
              <a:buNone/>
            </a:pPr>
            <a:r>
              <a:rPr lang="en-AU" dirty="0"/>
              <a:t>I can:</a:t>
            </a:r>
          </a:p>
        </p:txBody>
      </p:sp>
      <p:sp>
        <p:nvSpPr>
          <p:cNvPr id="10" name="Content Placeholder 2">
            <a:extLst>
              <a:ext uri="{FF2B5EF4-FFF2-40B4-BE49-F238E27FC236}">
                <a16:creationId xmlns:a16="http://schemas.microsoft.com/office/drawing/2014/main" id="{F5126E09-8F52-514B-E7B4-433E5B8D9B73}"/>
              </a:ext>
            </a:extLst>
          </p:cNvPr>
          <p:cNvSpPr txBox="1">
            <a:spLocks/>
          </p:cNvSpPr>
          <p:nvPr/>
        </p:nvSpPr>
        <p:spPr>
          <a:xfrm>
            <a:off x="838200"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Explain what the internet is and how it can be used.</a:t>
            </a:r>
          </a:p>
        </p:txBody>
      </p:sp>
      <p:sp>
        <p:nvSpPr>
          <p:cNvPr id="11" name="Content Placeholder 2">
            <a:extLst>
              <a:ext uri="{FF2B5EF4-FFF2-40B4-BE49-F238E27FC236}">
                <a16:creationId xmlns:a16="http://schemas.microsoft.com/office/drawing/2014/main" id="{DF4AE335-2018-3C5E-6177-19410DD951FF}"/>
              </a:ext>
            </a:extLst>
          </p:cNvPr>
          <p:cNvSpPr txBox="1">
            <a:spLocks/>
          </p:cNvSpPr>
          <p:nvPr/>
        </p:nvSpPr>
        <p:spPr>
          <a:xfrm>
            <a:off x="3098442" y="3688166"/>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a web browser to search for everyday information.</a:t>
            </a:r>
          </a:p>
        </p:txBody>
      </p:sp>
      <p:sp>
        <p:nvSpPr>
          <p:cNvPr id="14" name="Content Placeholder 2">
            <a:extLst>
              <a:ext uri="{FF2B5EF4-FFF2-40B4-BE49-F238E27FC236}">
                <a16:creationId xmlns:a16="http://schemas.microsoft.com/office/drawing/2014/main" id="{3B1DE227-F133-C118-0911-BC6890CA1F0E}"/>
              </a:ext>
            </a:extLst>
          </p:cNvPr>
          <p:cNvSpPr txBox="1">
            <a:spLocks/>
          </p:cNvSpPr>
          <p:nvPr/>
        </p:nvSpPr>
        <p:spPr>
          <a:xfrm>
            <a:off x="5281590" y="3688166"/>
            <a:ext cx="2052035"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Recognise safe, trustworthy websites and warning signs of risky ones.</a:t>
            </a:r>
          </a:p>
        </p:txBody>
      </p:sp>
      <p:sp>
        <p:nvSpPr>
          <p:cNvPr id="13" name="Content Placeholder 2">
            <a:extLst>
              <a:ext uri="{FF2B5EF4-FFF2-40B4-BE49-F238E27FC236}">
                <a16:creationId xmlns:a16="http://schemas.microsoft.com/office/drawing/2014/main" id="{62567AD9-8C6D-6AF1-9F19-788D856BB5B6}"/>
              </a:ext>
            </a:extLst>
          </p:cNvPr>
          <p:cNvSpPr txBox="1">
            <a:spLocks/>
          </p:cNvSpPr>
          <p:nvPr/>
        </p:nvSpPr>
        <p:spPr>
          <a:xfrm>
            <a:off x="7464381" y="3688166"/>
            <a:ext cx="2182754"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Navigate between websites using tabs.</a:t>
            </a:r>
          </a:p>
        </p:txBody>
      </p:sp>
      <p:sp>
        <p:nvSpPr>
          <p:cNvPr id="12" name="Content Placeholder 2">
            <a:extLst>
              <a:ext uri="{FF2B5EF4-FFF2-40B4-BE49-F238E27FC236}">
                <a16:creationId xmlns:a16="http://schemas.microsoft.com/office/drawing/2014/main" id="{F316D64C-97D2-A08A-0B47-B81695EAA492}"/>
              </a:ext>
            </a:extLst>
          </p:cNvPr>
          <p:cNvSpPr txBox="1">
            <a:spLocks/>
          </p:cNvSpPr>
          <p:nvPr/>
        </p:nvSpPr>
        <p:spPr>
          <a:xfrm>
            <a:off x="9777891" y="3665569"/>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Return to a favourite website using a bookmark or history.</a:t>
            </a:r>
          </a:p>
        </p:txBody>
      </p:sp>
      <p:pic>
        <p:nvPicPr>
          <p:cNvPr id="22" name="Picture 21">
            <a:extLst>
              <a:ext uri="{FF2B5EF4-FFF2-40B4-BE49-F238E27FC236}">
                <a16:creationId xmlns:a16="http://schemas.microsoft.com/office/drawing/2014/main" id="{DEA7F439-8D2C-14D9-D6FB-1585DC80E4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05993" y="2743664"/>
            <a:ext cx="1089109" cy="1034654"/>
          </a:xfrm>
          <a:prstGeom prst="rect">
            <a:avLst/>
          </a:prstGeom>
        </p:spPr>
      </p:pic>
      <p:pic>
        <p:nvPicPr>
          <p:cNvPr id="7" name="Picture 6">
            <a:extLst>
              <a:ext uri="{FF2B5EF4-FFF2-40B4-BE49-F238E27FC236}">
                <a16:creationId xmlns:a16="http://schemas.microsoft.com/office/drawing/2014/main" id="{F773398F-B7DC-17E8-61BA-01B70CDE1C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2779968"/>
            <a:ext cx="1052805" cy="998350"/>
          </a:xfrm>
          <a:prstGeom prst="rect">
            <a:avLst/>
          </a:prstGeom>
        </p:spPr>
      </p:pic>
      <p:pic>
        <p:nvPicPr>
          <p:cNvPr id="8" name="Picture 7">
            <a:extLst>
              <a:ext uri="{FF2B5EF4-FFF2-40B4-BE49-F238E27FC236}">
                <a16:creationId xmlns:a16="http://schemas.microsoft.com/office/drawing/2014/main" id="{02887D88-0760-7194-8164-253D87FD4AE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58996" y="2828371"/>
            <a:ext cx="998351" cy="931795"/>
          </a:xfrm>
          <a:prstGeom prst="rect">
            <a:avLst/>
          </a:prstGeom>
        </p:spPr>
      </p:pic>
      <p:pic>
        <p:nvPicPr>
          <p:cNvPr id="9" name="Picture 8">
            <a:extLst>
              <a:ext uri="{FF2B5EF4-FFF2-40B4-BE49-F238E27FC236}">
                <a16:creationId xmlns:a16="http://schemas.microsoft.com/office/drawing/2014/main" id="{1B1A12DA-C123-F9C2-51B0-831EBBB7DE3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96311" y="2752740"/>
            <a:ext cx="998350" cy="1034654"/>
          </a:xfrm>
          <a:prstGeom prst="rect">
            <a:avLst/>
          </a:prstGeom>
        </p:spPr>
      </p:pic>
      <p:pic>
        <p:nvPicPr>
          <p:cNvPr id="15" name="Picture 14">
            <a:extLst>
              <a:ext uri="{FF2B5EF4-FFF2-40B4-BE49-F238E27FC236}">
                <a16:creationId xmlns:a16="http://schemas.microsoft.com/office/drawing/2014/main" id="{05590708-CF21-AF4F-2147-7D459CF057A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47135" y="2709821"/>
            <a:ext cx="961477" cy="978345"/>
          </a:xfrm>
          <a:prstGeom prst="rect">
            <a:avLst/>
          </a:prstGeom>
        </p:spPr>
      </p:pic>
    </p:spTree>
    <p:extLst>
      <p:ext uri="{BB962C8B-B14F-4D97-AF65-F5344CB8AC3E}">
        <p14:creationId xmlns:p14="http://schemas.microsoft.com/office/powerpoint/2010/main" val="361381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651838-093D-E0DF-1756-75C37A34490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7" y="1642958"/>
            <a:ext cx="11519999" cy="4638778"/>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What’s your key takeaway?</a:t>
            </a:r>
          </a:p>
        </p:txBody>
      </p:sp>
    </p:spTree>
    <p:extLst>
      <p:ext uri="{BB962C8B-B14F-4D97-AF65-F5344CB8AC3E}">
        <p14:creationId xmlns:p14="http://schemas.microsoft.com/office/powerpoint/2010/main" val="1230900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4F1D0AE-858E-898A-46AF-00E54162028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999" y="1642958"/>
            <a:ext cx="11519998" cy="4631449"/>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three things will you try in the next week?</a:t>
            </a:r>
          </a:p>
        </p:txBody>
      </p:sp>
    </p:spTree>
    <p:extLst>
      <p:ext uri="{BB962C8B-B14F-4D97-AF65-F5344CB8AC3E}">
        <p14:creationId xmlns:p14="http://schemas.microsoft.com/office/powerpoint/2010/main" val="1288344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33FC5-73E0-3984-CA55-3E46BA6D077B}"/>
              </a:ext>
            </a:extLst>
          </p:cNvPr>
          <p:cNvSpPr>
            <a:spLocks noGrp="1"/>
          </p:cNvSpPr>
          <p:nvPr>
            <p:ph type="title"/>
          </p:nvPr>
        </p:nvSpPr>
        <p:spPr/>
        <p:txBody>
          <a:bodyPr/>
          <a:lstStyle/>
          <a:p>
            <a:r>
              <a:rPr lang="en-AU" dirty="0"/>
              <a:t>Learn more</a:t>
            </a:r>
          </a:p>
        </p:txBody>
      </p:sp>
      <p:sp>
        <p:nvSpPr>
          <p:cNvPr id="5" name="Content Placeholder 2">
            <a:extLst>
              <a:ext uri="{FF2B5EF4-FFF2-40B4-BE49-F238E27FC236}">
                <a16:creationId xmlns:a16="http://schemas.microsoft.com/office/drawing/2014/main" id="{EB6A20EB-7EF1-420C-F446-D72A8179C4BF}"/>
              </a:ext>
            </a:extLst>
          </p:cNvPr>
          <p:cNvSpPr txBox="1">
            <a:spLocks/>
          </p:cNvSpPr>
          <p:nvPr/>
        </p:nvSpPr>
        <p:spPr>
          <a:xfrm>
            <a:off x="838200" y="2629802"/>
            <a:ext cx="4291818" cy="3757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AU" dirty="0">
                <a:solidFill>
                  <a:schemeClr val="accent4"/>
                </a:solidFill>
              </a:rPr>
              <a:t>Tips to </a:t>
            </a:r>
            <a:br>
              <a:rPr lang="en-AU" dirty="0">
                <a:solidFill>
                  <a:schemeClr val="accent4"/>
                </a:solidFill>
              </a:rPr>
            </a:br>
            <a:r>
              <a:rPr lang="en-AU" dirty="0">
                <a:solidFill>
                  <a:schemeClr val="accent4"/>
                </a:solidFill>
              </a:rPr>
              <a:t>staying </a:t>
            </a:r>
            <a:br>
              <a:rPr lang="en-AU" dirty="0">
                <a:solidFill>
                  <a:schemeClr val="accent4"/>
                </a:solidFill>
              </a:rPr>
            </a:br>
            <a:r>
              <a:rPr lang="en-AU" dirty="0">
                <a:solidFill>
                  <a:schemeClr val="accent4"/>
                </a:solidFill>
              </a:rPr>
              <a:t>safe online</a:t>
            </a:r>
          </a:p>
        </p:txBody>
      </p:sp>
      <p:pic>
        <p:nvPicPr>
          <p:cNvPr id="4" name="Content Placeholder 3" descr="QR Code">
            <a:extLst>
              <a:ext uri="{FF2B5EF4-FFF2-40B4-BE49-F238E27FC236}">
                <a16:creationId xmlns:a16="http://schemas.microsoft.com/office/drawing/2014/main" id="{39943396-BBF8-C630-734F-922FD796F848}"/>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4540250" y="2618539"/>
            <a:ext cx="3111500" cy="3111500"/>
          </a:xfrm>
          <a:prstGeom prst="rect">
            <a:avLst/>
          </a:prstGeom>
        </p:spPr>
      </p:pic>
    </p:spTree>
    <p:extLst>
      <p:ext uri="{BB962C8B-B14F-4D97-AF65-F5344CB8AC3E}">
        <p14:creationId xmlns:p14="http://schemas.microsoft.com/office/powerpoint/2010/main" val="14513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a:t>By the end of this session, you’ll be able to:</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Explain what the internet is and how it can be used.</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98442" y="3688166"/>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a web browser to search for everyday information.</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5281590" y="3688166"/>
            <a:ext cx="2052035"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Recognise safe, trustworthy websites and warning signs of risky ones.</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464381" y="3688166"/>
            <a:ext cx="2182754"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Navigate between websites using tabs.</a:t>
            </a:r>
          </a:p>
        </p:txBody>
      </p:sp>
      <p:sp>
        <p:nvSpPr>
          <p:cNvPr id="12" name="Content Placeholder 2">
            <a:extLst>
              <a:ext uri="{FF2B5EF4-FFF2-40B4-BE49-F238E27FC236}">
                <a16:creationId xmlns:a16="http://schemas.microsoft.com/office/drawing/2014/main" id="{13FAE685-9403-29D9-929C-1747B2D7482A}"/>
              </a:ext>
            </a:extLst>
          </p:cNvPr>
          <p:cNvSpPr txBox="1">
            <a:spLocks/>
          </p:cNvSpPr>
          <p:nvPr/>
        </p:nvSpPr>
        <p:spPr>
          <a:xfrm>
            <a:off x="9777891" y="3665569"/>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Return to a favourite website using a bookmark or history.</a:t>
            </a:r>
          </a:p>
        </p:txBody>
      </p:sp>
      <p:pic>
        <p:nvPicPr>
          <p:cNvPr id="22" name="Picture 21">
            <a:extLst>
              <a:ext uri="{FF2B5EF4-FFF2-40B4-BE49-F238E27FC236}">
                <a16:creationId xmlns:a16="http://schemas.microsoft.com/office/drawing/2014/main" id="{79917820-E185-6152-473C-BD6FEA138C1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05993" y="2743664"/>
            <a:ext cx="1089109" cy="1034654"/>
          </a:xfrm>
          <a:prstGeom prst="rect">
            <a:avLst/>
          </a:prstGeom>
        </p:spPr>
      </p:pic>
      <p:pic>
        <p:nvPicPr>
          <p:cNvPr id="7" name="Picture 6">
            <a:extLst>
              <a:ext uri="{FF2B5EF4-FFF2-40B4-BE49-F238E27FC236}">
                <a16:creationId xmlns:a16="http://schemas.microsoft.com/office/drawing/2014/main" id="{9EEC77AA-EBEB-1EED-11EB-BFAE344AEC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2779968"/>
            <a:ext cx="1052805" cy="998350"/>
          </a:xfrm>
          <a:prstGeom prst="rect">
            <a:avLst/>
          </a:prstGeom>
        </p:spPr>
      </p:pic>
      <p:pic>
        <p:nvPicPr>
          <p:cNvPr id="8" name="Picture 7">
            <a:extLst>
              <a:ext uri="{FF2B5EF4-FFF2-40B4-BE49-F238E27FC236}">
                <a16:creationId xmlns:a16="http://schemas.microsoft.com/office/drawing/2014/main" id="{91303B20-F1D6-57EE-0E43-7A7833A1F2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58996" y="2828371"/>
            <a:ext cx="998351" cy="931795"/>
          </a:xfrm>
          <a:prstGeom prst="rect">
            <a:avLst/>
          </a:prstGeom>
        </p:spPr>
      </p:pic>
      <p:pic>
        <p:nvPicPr>
          <p:cNvPr id="9" name="Picture 8">
            <a:extLst>
              <a:ext uri="{FF2B5EF4-FFF2-40B4-BE49-F238E27FC236}">
                <a16:creationId xmlns:a16="http://schemas.microsoft.com/office/drawing/2014/main" id="{F63D2EEB-AAE8-058C-8B28-7284D49245E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96311" y="2752740"/>
            <a:ext cx="998350" cy="1034654"/>
          </a:xfrm>
          <a:prstGeom prst="rect">
            <a:avLst/>
          </a:prstGeom>
        </p:spPr>
      </p:pic>
      <p:pic>
        <p:nvPicPr>
          <p:cNvPr id="15" name="Picture 14">
            <a:extLst>
              <a:ext uri="{FF2B5EF4-FFF2-40B4-BE49-F238E27FC236}">
                <a16:creationId xmlns:a16="http://schemas.microsoft.com/office/drawing/2014/main" id="{0AA4C079-51B5-D49B-FBB4-849F669B2E3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47135" y="2709821"/>
            <a:ext cx="961477" cy="978345"/>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the 12 Modules included in the Tech Savvy Seniors program">
            <a:extLst>
              <a:ext uri="{FF2B5EF4-FFF2-40B4-BE49-F238E27FC236}">
                <a16:creationId xmlns:a16="http://schemas.microsoft.com/office/drawing/2014/main" id="{949954D4-32C8-0619-0EFB-D92F9437465F}"/>
              </a:ext>
            </a:extLst>
          </p:cNvPr>
          <p:cNvPicPr>
            <a:picLocks noChangeAspect="1"/>
          </p:cNvPicPr>
          <p:nvPr/>
        </p:nvPicPr>
        <p:blipFill>
          <a:blip r:embed="rId2"/>
          <a:stretch>
            <a:fillRect/>
          </a:stretch>
        </p:blipFill>
        <p:spPr>
          <a:xfrm>
            <a:off x="0" y="3452"/>
            <a:ext cx="12198146" cy="6854547"/>
          </a:xfrm>
          <a:prstGeom prst="rect">
            <a:avLst/>
          </a:prstGeom>
        </p:spPr>
      </p:pic>
      <p:sp>
        <p:nvSpPr>
          <p:cNvPr id="10" name="Title 1">
            <a:extLst>
              <a:ext uri="{FF2B5EF4-FFF2-40B4-BE49-F238E27FC236}">
                <a16:creationId xmlns:a16="http://schemas.microsoft.com/office/drawing/2014/main" id="{98416D0F-45E3-1713-0D26-49F5F30172C4}"/>
              </a:ext>
            </a:extLst>
          </p:cNvPr>
          <p:cNvSpPr txBox="1">
            <a:spLocks noGrp="1"/>
          </p:cNvSpPr>
          <p:nvPr>
            <p:ph type="title" idx="4294967295"/>
          </p:nvPr>
        </p:nvSpPr>
        <p:spPr>
          <a:xfrm>
            <a:off x="3500051" y="134471"/>
            <a:ext cx="519189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Tech Savvy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Seniors</a:t>
            </a:r>
          </a:p>
        </p:txBody>
      </p:sp>
    </p:spTree>
    <p:extLst>
      <p:ext uri="{BB962C8B-B14F-4D97-AF65-F5344CB8AC3E}">
        <p14:creationId xmlns:p14="http://schemas.microsoft.com/office/powerpoint/2010/main" val="2923799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D716FCF-393C-AED5-1C67-B23C96D395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0773" y="1535994"/>
            <a:ext cx="11370452" cy="4578560"/>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solidFill>
                  <a:schemeClr val="bg1"/>
                </a:solidFill>
              </a:rPr>
              <a:t>Who has used an internet browser to search for something?</a:t>
            </a: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702A78-6D7F-77AD-4F47-5EA6624076E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0761" y="1459468"/>
            <a:ext cx="11384966" cy="4584404"/>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t>What’s one thing you’d like to feel more confident about by the end of today?</a:t>
            </a:r>
          </a:p>
        </p:txBody>
      </p:sp>
    </p:spTree>
    <p:extLst>
      <p:ext uri="{BB962C8B-B14F-4D97-AF65-F5344CB8AC3E}">
        <p14:creationId xmlns:p14="http://schemas.microsoft.com/office/powerpoint/2010/main" val="83927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B074-722E-4ED0-FE65-539BB5F66F1C}"/>
              </a:ext>
            </a:extLst>
          </p:cNvPr>
          <p:cNvSpPr>
            <a:spLocks noGrp="1"/>
          </p:cNvSpPr>
          <p:nvPr>
            <p:ph type="title"/>
          </p:nvPr>
        </p:nvSpPr>
        <p:spPr/>
        <p:txBody>
          <a:bodyPr/>
          <a:lstStyle/>
          <a:p>
            <a:r>
              <a:rPr lang="en-AU" dirty="0"/>
              <a:t>What can you do on the internet?</a:t>
            </a:r>
          </a:p>
        </p:txBody>
      </p:sp>
      <p:pic>
        <p:nvPicPr>
          <p:cNvPr id="6" name="Picture 5">
            <a:extLst>
              <a:ext uri="{FF2B5EF4-FFF2-40B4-BE49-F238E27FC236}">
                <a16:creationId xmlns:a16="http://schemas.microsoft.com/office/drawing/2014/main" id="{F183B556-60FC-7662-85CF-3B297D4D48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87628" y="4924219"/>
            <a:ext cx="736600" cy="698500"/>
          </a:xfrm>
          <a:prstGeom prst="rect">
            <a:avLst/>
          </a:prstGeom>
        </p:spPr>
      </p:pic>
      <p:pic>
        <p:nvPicPr>
          <p:cNvPr id="8" name="Picture 7">
            <a:extLst>
              <a:ext uri="{FF2B5EF4-FFF2-40B4-BE49-F238E27FC236}">
                <a16:creationId xmlns:a16="http://schemas.microsoft.com/office/drawing/2014/main" id="{E234FC2A-7AB4-6771-75FC-E3FCEBAC7C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7627" y="3836957"/>
            <a:ext cx="698500" cy="673100"/>
          </a:xfrm>
          <a:prstGeom prst="rect">
            <a:avLst/>
          </a:prstGeom>
        </p:spPr>
      </p:pic>
      <p:pic>
        <p:nvPicPr>
          <p:cNvPr id="12" name="Picture 11">
            <a:extLst>
              <a:ext uri="{FF2B5EF4-FFF2-40B4-BE49-F238E27FC236}">
                <a16:creationId xmlns:a16="http://schemas.microsoft.com/office/drawing/2014/main" id="{D9AD78FD-C7DE-D4EC-C1BF-CC7BF932CA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42975" y="2819934"/>
            <a:ext cx="762000" cy="723900"/>
          </a:xfrm>
          <a:prstGeom prst="rect">
            <a:avLst/>
          </a:prstGeom>
        </p:spPr>
      </p:pic>
      <p:pic>
        <p:nvPicPr>
          <p:cNvPr id="16" name="Picture 15">
            <a:extLst>
              <a:ext uri="{FF2B5EF4-FFF2-40B4-BE49-F238E27FC236}">
                <a16:creationId xmlns:a16="http://schemas.microsoft.com/office/drawing/2014/main" id="{2F8B19E4-B5FE-780E-73F0-9477BC27861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7627" y="2749695"/>
            <a:ext cx="698500" cy="673100"/>
          </a:xfrm>
          <a:prstGeom prst="rect">
            <a:avLst/>
          </a:prstGeom>
        </p:spPr>
      </p:pic>
      <p:sp>
        <p:nvSpPr>
          <p:cNvPr id="3" name="Content Placeholder 2">
            <a:extLst>
              <a:ext uri="{FF2B5EF4-FFF2-40B4-BE49-F238E27FC236}">
                <a16:creationId xmlns:a16="http://schemas.microsoft.com/office/drawing/2014/main" id="{B742E45E-2782-16CC-C12D-5D351DA0C4E0}"/>
              </a:ext>
            </a:extLst>
          </p:cNvPr>
          <p:cNvSpPr txBox="1">
            <a:spLocks/>
          </p:cNvSpPr>
          <p:nvPr/>
        </p:nvSpPr>
        <p:spPr>
          <a:xfrm>
            <a:off x="987055" y="180992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latin typeface="Telstra Display" panose="020B0504040000000004" pitchFamily="34" charset="77"/>
                <a:ea typeface="Telstra Display" panose="020B0504040000000004" pitchFamily="34" charset="77"/>
              </a:rPr>
              <a:t>Stay in touch</a:t>
            </a:r>
          </a:p>
        </p:txBody>
      </p:sp>
      <p:sp>
        <p:nvSpPr>
          <p:cNvPr id="23" name="Content Placeholder 2">
            <a:extLst>
              <a:ext uri="{FF2B5EF4-FFF2-40B4-BE49-F238E27FC236}">
                <a16:creationId xmlns:a16="http://schemas.microsoft.com/office/drawing/2014/main" id="{CE97B088-2812-CD28-93EC-DB8E0E7BC3CB}"/>
              </a:ext>
            </a:extLst>
          </p:cNvPr>
          <p:cNvSpPr txBox="1">
            <a:spLocks/>
          </p:cNvSpPr>
          <p:nvPr/>
        </p:nvSpPr>
        <p:spPr>
          <a:xfrm>
            <a:off x="1817300" y="2819890"/>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Video call</a:t>
            </a:r>
          </a:p>
        </p:txBody>
      </p:sp>
      <p:sp>
        <p:nvSpPr>
          <p:cNvPr id="19" name="Content Placeholder 2">
            <a:extLst>
              <a:ext uri="{FF2B5EF4-FFF2-40B4-BE49-F238E27FC236}">
                <a16:creationId xmlns:a16="http://schemas.microsoft.com/office/drawing/2014/main" id="{52A72210-1868-9C8D-4AAD-72BBC64071F2}"/>
              </a:ext>
            </a:extLst>
          </p:cNvPr>
          <p:cNvSpPr txBox="1">
            <a:spLocks/>
          </p:cNvSpPr>
          <p:nvPr/>
        </p:nvSpPr>
        <p:spPr>
          <a:xfrm>
            <a:off x="1777313" y="3846291"/>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Email</a:t>
            </a:r>
          </a:p>
        </p:txBody>
      </p:sp>
      <p:sp>
        <p:nvSpPr>
          <p:cNvPr id="18" name="Content Placeholder 2">
            <a:extLst>
              <a:ext uri="{FF2B5EF4-FFF2-40B4-BE49-F238E27FC236}">
                <a16:creationId xmlns:a16="http://schemas.microsoft.com/office/drawing/2014/main" id="{22DC4B44-FCD9-CE3F-0F19-8E7FDDC725D5}"/>
              </a:ext>
            </a:extLst>
          </p:cNvPr>
          <p:cNvSpPr txBox="1">
            <a:spLocks/>
          </p:cNvSpPr>
          <p:nvPr/>
        </p:nvSpPr>
        <p:spPr>
          <a:xfrm>
            <a:off x="1777313" y="5015416"/>
            <a:ext cx="242093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Social media</a:t>
            </a:r>
          </a:p>
        </p:txBody>
      </p:sp>
      <p:sp>
        <p:nvSpPr>
          <p:cNvPr id="4" name="Content Placeholder 2">
            <a:extLst>
              <a:ext uri="{FF2B5EF4-FFF2-40B4-BE49-F238E27FC236}">
                <a16:creationId xmlns:a16="http://schemas.microsoft.com/office/drawing/2014/main" id="{B916A1DA-757F-32D1-5636-10B7928421E4}"/>
              </a:ext>
            </a:extLst>
          </p:cNvPr>
          <p:cNvSpPr txBox="1">
            <a:spLocks/>
          </p:cNvSpPr>
          <p:nvPr/>
        </p:nvSpPr>
        <p:spPr>
          <a:xfrm>
            <a:off x="6442975" y="1779447"/>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latin typeface="Telstra Display" panose="020B0504040000000004" pitchFamily="34" charset="77"/>
                <a:ea typeface="Telstra Display" panose="020B0504040000000004" pitchFamily="34" charset="77"/>
              </a:rPr>
              <a:t>Find information</a:t>
            </a:r>
          </a:p>
        </p:txBody>
      </p:sp>
      <p:sp>
        <p:nvSpPr>
          <p:cNvPr id="20" name="Content Placeholder 2">
            <a:extLst>
              <a:ext uri="{FF2B5EF4-FFF2-40B4-BE49-F238E27FC236}">
                <a16:creationId xmlns:a16="http://schemas.microsoft.com/office/drawing/2014/main" id="{F265D8A8-6354-0104-0603-C042D959161F}"/>
              </a:ext>
            </a:extLst>
          </p:cNvPr>
          <p:cNvSpPr txBox="1">
            <a:spLocks/>
          </p:cNvSpPr>
          <p:nvPr/>
        </p:nvSpPr>
        <p:spPr>
          <a:xfrm>
            <a:off x="7398711" y="2749695"/>
            <a:ext cx="414560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Search for recipes, health advice, or news</a:t>
            </a:r>
          </a:p>
        </p:txBody>
      </p:sp>
      <p:sp>
        <p:nvSpPr>
          <p:cNvPr id="31" name="Content Placeholder 2">
            <a:extLst>
              <a:ext uri="{FF2B5EF4-FFF2-40B4-BE49-F238E27FC236}">
                <a16:creationId xmlns:a16="http://schemas.microsoft.com/office/drawing/2014/main" id="{019FAEBE-5F04-9239-828A-124D765BAD5D}"/>
              </a:ext>
            </a:extLst>
          </p:cNvPr>
          <p:cNvSpPr txBox="1">
            <a:spLocks/>
          </p:cNvSpPr>
          <p:nvPr/>
        </p:nvSpPr>
        <p:spPr>
          <a:xfrm>
            <a:off x="7408151" y="3949173"/>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Check the weather</a:t>
            </a:r>
          </a:p>
        </p:txBody>
      </p:sp>
      <p:sp>
        <p:nvSpPr>
          <p:cNvPr id="15" name="Content Placeholder 2">
            <a:extLst>
              <a:ext uri="{FF2B5EF4-FFF2-40B4-BE49-F238E27FC236}">
                <a16:creationId xmlns:a16="http://schemas.microsoft.com/office/drawing/2014/main" id="{866EBC8E-0D6F-A2C7-BE8E-1F0394E4B882}"/>
              </a:ext>
            </a:extLst>
          </p:cNvPr>
          <p:cNvSpPr txBox="1">
            <a:spLocks/>
          </p:cNvSpPr>
          <p:nvPr/>
        </p:nvSpPr>
        <p:spPr>
          <a:xfrm>
            <a:off x="7398711" y="4844372"/>
            <a:ext cx="3523736"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Look up maps and directions</a:t>
            </a:r>
          </a:p>
        </p:txBody>
      </p:sp>
      <p:pic>
        <p:nvPicPr>
          <p:cNvPr id="28" name="Picture 27">
            <a:extLst>
              <a:ext uri="{FF2B5EF4-FFF2-40B4-BE49-F238E27FC236}">
                <a16:creationId xmlns:a16="http://schemas.microsoft.com/office/drawing/2014/main" id="{B53F2B10-16A7-CA17-B4C8-77EB5C2344B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509025" y="4764300"/>
            <a:ext cx="698500" cy="825500"/>
          </a:xfrm>
          <a:prstGeom prst="rect">
            <a:avLst/>
          </a:prstGeom>
        </p:spPr>
      </p:pic>
      <p:pic>
        <p:nvPicPr>
          <p:cNvPr id="32" name="Picture 31">
            <a:extLst>
              <a:ext uri="{FF2B5EF4-FFF2-40B4-BE49-F238E27FC236}">
                <a16:creationId xmlns:a16="http://schemas.microsoft.com/office/drawing/2014/main" id="{D862295E-543A-D855-F928-EE447220067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509025" y="3762991"/>
            <a:ext cx="749300" cy="800100"/>
          </a:xfrm>
          <a:prstGeom prst="rect">
            <a:avLst/>
          </a:prstGeom>
        </p:spPr>
      </p:pic>
    </p:spTree>
    <p:extLst>
      <p:ext uri="{BB962C8B-B14F-4D97-AF65-F5344CB8AC3E}">
        <p14:creationId xmlns:p14="http://schemas.microsoft.com/office/powerpoint/2010/main" val="85146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par>
                                <p:cTn id="40" presetID="9"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dissolve">
                                      <p:cBhvr>
                                        <p:cTn id="42" dur="500"/>
                                        <p:tgtEl>
                                          <p:spTgt spid="2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dissolve">
                                      <p:cBhvr>
                                        <p:cTn id="45" dur="500"/>
                                        <p:tgtEl>
                                          <p:spTgt spid="31"/>
                                        </p:tgtEl>
                                      </p:cBhvr>
                                    </p:animEffect>
                                  </p:childTnLst>
                                </p:cTn>
                              </p:par>
                              <p:par>
                                <p:cTn id="46" presetID="9"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dissolve">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19" grpId="0"/>
      <p:bldP spid="18" grpId="0"/>
      <p:bldP spid="4" grpId="0"/>
      <p:bldP spid="20" grpId="0"/>
      <p:bldP spid="31"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CA792-51F7-A2F3-550A-4B79CF5E9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65C6CD-E891-63DE-7FF4-EA665D53C0C4}"/>
              </a:ext>
            </a:extLst>
          </p:cNvPr>
          <p:cNvSpPr>
            <a:spLocks noGrp="1"/>
          </p:cNvSpPr>
          <p:nvPr>
            <p:ph type="title"/>
          </p:nvPr>
        </p:nvSpPr>
        <p:spPr/>
        <p:txBody>
          <a:bodyPr/>
          <a:lstStyle/>
          <a:p>
            <a:r>
              <a:rPr lang="en-AU" dirty="0"/>
              <a:t>What can you do on the internet?</a:t>
            </a:r>
          </a:p>
        </p:txBody>
      </p:sp>
      <p:sp>
        <p:nvSpPr>
          <p:cNvPr id="7" name="Content Placeholder 2">
            <a:extLst>
              <a:ext uri="{FF2B5EF4-FFF2-40B4-BE49-F238E27FC236}">
                <a16:creationId xmlns:a16="http://schemas.microsoft.com/office/drawing/2014/main" id="{10B4A642-13A0-32FD-3093-188EE1E4E22A}"/>
              </a:ext>
            </a:extLst>
          </p:cNvPr>
          <p:cNvSpPr txBox="1">
            <a:spLocks/>
          </p:cNvSpPr>
          <p:nvPr/>
        </p:nvSpPr>
        <p:spPr>
          <a:xfrm>
            <a:off x="1011951" y="1781008"/>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latin typeface="Telstra Display" panose="020B0504040000000004" pitchFamily="34" charset="77"/>
                <a:ea typeface="Telstra Display" panose="020B0504040000000004" pitchFamily="34" charset="77"/>
              </a:rPr>
              <a:t>Practical tasks</a:t>
            </a:r>
          </a:p>
        </p:txBody>
      </p:sp>
      <p:sp>
        <p:nvSpPr>
          <p:cNvPr id="11" name="Content Placeholder 2">
            <a:extLst>
              <a:ext uri="{FF2B5EF4-FFF2-40B4-BE49-F238E27FC236}">
                <a16:creationId xmlns:a16="http://schemas.microsoft.com/office/drawing/2014/main" id="{CAF9BAA6-5038-8A0C-0FFE-6268A2412E93}"/>
              </a:ext>
            </a:extLst>
          </p:cNvPr>
          <p:cNvSpPr txBox="1">
            <a:spLocks/>
          </p:cNvSpPr>
          <p:nvPr/>
        </p:nvSpPr>
        <p:spPr>
          <a:xfrm>
            <a:off x="2113047" y="2617420"/>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Shop</a:t>
            </a:r>
          </a:p>
        </p:txBody>
      </p:sp>
      <p:sp>
        <p:nvSpPr>
          <p:cNvPr id="21" name="Content Placeholder 2">
            <a:extLst>
              <a:ext uri="{FF2B5EF4-FFF2-40B4-BE49-F238E27FC236}">
                <a16:creationId xmlns:a16="http://schemas.microsoft.com/office/drawing/2014/main" id="{3CC06C4C-152F-C82D-F89A-5864DBA7576F}"/>
              </a:ext>
            </a:extLst>
          </p:cNvPr>
          <p:cNvSpPr txBox="1">
            <a:spLocks/>
          </p:cNvSpPr>
          <p:nvPr/>
        </p:nvSpPr>
        <p:spPr>
          <a:xfrm>
            <a:off x="2113047" y="3516542"/>
            <a:ext cx="3528336"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Save dates in the calendar</a:t>
            </a:r>
          </a:p>
        </p:txBody>
      </p:sp>
      <p:sp>
        <p:nvSpPr>
          <p:cNvPr id="12" name="Content Placeholder 2">
            <a:extLst>
              <a:ext uri="{FF2B5EF4-FFF2-40B4-BE49-F238E27FC236}">
                <a16:creationId xmlns:a16="http://schemas.microsoft.com/office/drawing/2014/main" id="{1E2961B5-72E8-DE28-245D-88C319C6F3F9}"/>
              </a:ext>
            </a:extLst>
          </p:cNvPr>
          <p:cNvSpPr txBox="1">
            <a:spLocks/>
          </p:cNvSpPr>
          <p:nvPr/>
        </p:nvSpPr>
        <p:spPr>
          <a:xfrm>
            <a:off x="2113047" y="4281519"/>
            <a:ext cx="205200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Banking</a:t>
            </a:r>
          </a:p>
        </p:txBody>
      </p:sp>
      <p:sp>
        <p:nvSpPr>
          <p:cNvPr id="25" name="Content Placeholder 2">
            <a:extLst>
              <a:ext uri="{FF2B5EF4-FFF2-40B4-BE49-F238E27FC236}">
                <a16:creationId xmlns:a16="http://schemas.microsoft.com/office/drawing/2014/main" id="{1A9BC7E9-CDBB-A79D-C05B-AFDA68F86180}"/>
              </a:ext>
            </a:extLst>
          </p:cNvPr>
          <p:cNvSpPr txBox="1">
            <a:spLocks/>
          </p:cNvSpPr>
          <p:nvPr/>
        </p:nvSpPr>
        <p:spPr>
          <a:xfrm>
            <a:off x="2113047" y="5140358"/>
            <a:ext cx="3239530"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Write letters</a:t>
            </a:r>
          </a:p>
        </p:txBody>
      </p:sp>
      <p:sp>
        <p:nvSpPr>
          <p:cNvPr id="13" name="Content Placeholder 2">
            <a:extLst>
              <a:ext uri="{FF2B5EF4-FFF2-40B4-BE49-F238E27FC236}">
                <a16:creationId xmlns:a16="http://schemas.microsoft.com/office/drawing/2014/main" id="{1BF13336-BCB5-9058-B52D-BD66CEFA2D19}"/>
              </a:ext>
            </a:extLst>
          </p:cNvPr>
          <p:cNvSpPr txBox="1">
            <a:spLocks/>
          </p:cNvSpPr>
          <p:nvPr/>
        </p:nvSpPr>
        <p:spPr>
          <a:xfrm>
            <a:off x="2093996" y="6056158"/>
            <a:ext cx="4254595"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Book tickets and appointments</a:t>
            </a:r>
          </a:p>
        </p:txBody>
      </p:sp>
      <p:sp>
        <p:nvSpPr>
          <p:cNvPr id="6" name="Content Placeholder 2">
            <a:extLst>
              <a:ext uri="{FF2B5EF4-FFF2-40B4-BE49-F238E27FC236}">
                <a16:creationId xmlns:a16="http://schemas.microsoft.com/office/drawing/2014/main" id="{C5DC948D-E4D2-B455-C150-CAB1BADDAF7B}"/>
              </a:ext>
            </a:extLst>
          </p:cNvPr>
          <p:cNvSpPr txBox="1">
            <a:spLocks/>
          </p:cNvSpPr>
          <p:nvPr/>
        </p:nvSpPr>
        <p:spPr>
          <a:xfrm>
            <a:off x="6458215" y="1781008"/>
            <a:ext cx="4504554"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latin typeface="Telstra Display" panose="020B0504040000000004" pitchFamily="34" charset="77"/>
                <a:ea typeface="Telstra Display" panose="020B0504040000000004" pitchFamily="34" charset="77"/>
              </a:rPr>
              <a:t>Entertainment</a:t>
            </a:r>
          </a:p>
        </p:txBody>
      </p:sp>
      <p:sp>
        <p:nvSpPr>
          <p:cNvPr id="22" name="Content Placeholder 2">
            <a:extLst>
              <a:ext uri="{FF2B5EF4-FFF2-40B4-BE49-F238E27FC236}">
                <a16:creationId xmlns:a16="http://schemas.microsoft.com/office/drawing/2014/main" id="{17D65B7E-FD26-1B1A-DCF3-BE5D8F79BE8D}"/>
              </a:ext>
            </a:extLst>
          </p:cNvPr>
          <p:cNvSpPr txBox="1">
            <a:spLocks/>
          </p:cNvSpPr>
          <p:nvPr/>
        </p:nvSpPr>
        <p:spPr>
          <a:xfrm>
            <a:off x="7305545" y="2704898"/>
            <a:ext cx="3239530"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Listen to music, podcasts and audiobooks</a:t>
            </a:r>
          </a:p>
        </p:txBody>
      </p:sp>
      <p:sp>
        <p:nvSpPr>
          <p:cNvPr id="4" name="Content Placeholder 2">
            <a:extLst>
              <a:ext uri="{FF2B5EF4-FFF2-40B4-BE49-F238E27FC236}">
                <a16:creationId xmlns:a16="http://schemas.microsoft.com/office/drawing/2014/main" id="{90BF36A7-B014-7F74-BF1E-42EF41116DF7}"/>
              </a:ext>
            </a:extLst>
          </p:cNvPr>
          <p:cNvSpPr txBox="1">
            <a:spLocks/>
          </p:cNvSpPr>
          <p:nvPr/>
        </p:nvSpPr>
        <p:spPr>
          <a:xfrm>
            <a:off x="7270706" y="3778308"/>
            <a:ext cx="3363098"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Play games</a:t>
            </a:r>
          </a:p>
        </p:txBody>
      </p:sp>
      <p:sp>
        <p:nvSpPr>
          <p:cNvPr id="23" name="Content Placeholder 2">
            <a:extLst>
              <a:ext uri="{FF2B5EF4-FFF2-40B4-BE49-F238E27FC236}">
                <a16:creationId xmlns:a16="http://schemas.microsoft.com/office/drawing/2014/main" id="{9D0C09AD-4905-45D5-451D-8272DEBACD91}"/>
              </a:ext>
            </a:extLst>
          </p:cNvPr>
          <p:cNvSpPr txBox="1">
            <a:spLocks/>
          </p:cNvSpPr>
          <p:nvPr/>
        </p:nvSpPr>
        <p:spPr>
          <a:xfrm>
            <a:off x="7305545" y="4682485"/>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Watch videos</a:t>
            </a:r>
          </a:p>
        </p:txBody>
      </p:sp>
      <p:sp>
        <p:nvSpPr>
          <p:cNvPr id="14" name="Content Placeholder 2">
            <a:extLst>
              <a:ext uri="{FF2B5EF4-FFF2-40B4-BE49-F238E27FC236}">
                <a16:creationId xmlns:a16="http://schemas.microsoft.com/office/drawing/2014/main" id="{209AE0C9-CB67-5BFD-21D8-FDCB4523E7D1}"/>
              </a:ext>
            </a:extLst>
          </p:cNvPr>
          <p:cNvSpPr txBox="1">
            <a:spLocks/>
          </p:cNvSpPr>
          <p:nvPr/>
        </p:nvSpPr>
        <p:spPr>
          <a:xfrm>
            <a:off x="7330258" y="5476249"/>
            <a:ext cx="3091249" cy="44275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sz="2000" dirty="0"/>
              <a:t>Read e-books</a:t>
            </a:r>
          </a:p>
        </p:txBody>
      </p:sp>
      <p:sp>
        <p:nvSpPr>
          <p:cNvPr id="26" name="Content Placeholder 2">
            <a:extLst>
              <a:ext uri="{FF2B5EF4-FFF2-40B4-BE49-F238E27FC236}">
                <a16:creationId xmlns:a16="http://schemas.microsoft.com/office/drawing/2014/main" id="{922201FF-40E2-3D6B-BEFB-7679041D9712}"/>
              </a:ext>
            </a:extLst>
          </p:cNvPr>
          <p:cNvSpPr txBox="1">
            <a:spLocks/>
          </p:cNvSpPr>
          <p:nvPr/>
        </p:nvSpPr>
        <p:spPr>
          <a:xfrm>
            <a:off x="7305545" y="6111704"/>
            <a:ext cx="4129218" cy="5828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AU" b="1" dirty="0"/>
              <a:t>And so much more!</a:t>
            </a:r>
          </a:p>
        </p:txBody>
      </p:sp>
      <p:pic>
        <p:nvPicPr>
          <p:cNvPr id="30" name="Picture 29">
            <a:extLst>
              <a:ext uri="{FF2B5EF4-FFF2-40B4-BE49-F238E27FC236}">
                <a16:creationId xmlns:a16="http://schemas.microsoft.com/office/drawing/2014/main" id="{B8908513-649E-2805-8E6F-193CD75D7F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81021" y="4548260"/>
            <a:ext cx="749300" cy="711200"/>
          </a:xfrm>
          <a:prstGeom prst="rect">
            <a:avLst/>
          </a:prstGeom>
        </p:spPr>
      </p:pic>
      <p:pic>
        <p:nvPicPr>
          <p:cNvPr id="31" name="Picture 30">
            <a:extLst>
              <a:ext uri="{FF2B5EF4-FFF2-40B4-BE49-F238E27FC236}">
                <a16:creationId xmlns:a16="http://schemas.microsoft.com/office/drawing/2014/main" id="{F85B36EA-C722-B844-6DE9-F699830CFB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81020" y="2621552"/>
            <a:ext cx="698500" cy="711200"/>
          </a:xfrm>
          <a:prstGeom prst="rect">
            <a:avLst/>
          </a:prstGeom>
        </p:spPr>
      </p:pic>
      <p:pic>
        <p:nvPicPr>
          <p:cNvPr id="33" name="Picture 32">
            <a:extLst>
              <a:ext uri="{FF2B5EF4-FFF2-40B4-BE49-F238E27FC236}">
                <a16:creationId xmlns:a16="http://schemas.microsoft.com/office/drawing/2014/main" id="{F7FFCB91-AB0C-37A3-C700-1DC373FC49C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2751" y="3433460"/>
            <a:ext cx="711200" cy="736600"/>
          </a:xfrm>
          <a:prstGeom prst="rect">
            <a:avLst/>
          </a:prstGeom>
        </p:spPr>
      </p:pic>
      <p:pic>
        <p:nvPicPr>
          <p:cNvPr id="5" name="Picture 4">
            <a:extLst>
              <a:ext uri="{FF2B5EF4-FFF2-40B4-BE49-F238E27FC236}">
                <a16:creationId xmlns:a16="http://schemas.microsoft.com/office/drawing/2014/main" id="{AC564376-1F84-5305-8FA9-EAC5BFE8A9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81020" y="3659755"/>
            <a:ext cx="711200" cy="774700"/>
          </a:xfrm>
          <a:prstGeom prst="rect">
            <a:avLst/>
          </a:prstGeom>
        </p:spPr>
      </p:pic>
      <p:pic>
        <p:nvPicPr>
          <p:cNvPr id="8" name="Picture 7">
            <a:extLst>
              <a:ext uri="{FF2B5EF4-FFF2-40B4-BE49-F238E27FC236}">
                <a16:creationId xmlns:a16="http://schemas.microsoft.com/office/drawing/2014/main" id="{F4E3E3B2-E770-B390-11CA-3B94857D55A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69101" y="2617420"/>
            <a:ext cx="698500" cy="711200"/>
          </a:xfrm>
          <a:prstGeom prst="rect">
            <a:avLst/>
          </a:prstGeom>
        </p:spPr>
      </p:pic>
      <p:pic>
        <p:nvPicPr>
          <p:cNvPr id="9" name="Picture 8">
            <a:extLst>
              <a:ext uri="{FF2B5EF4-FFF2-40B4-BE49-F238E27FC236}">
                <a16:creationId xmlns:a16="http://schemas.microsoft.com/office/drawing/2014/main" id="{7C2FA55D-2498-99AA-2C52-1740C36D3F4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50051" y="4250691"/>
            <a:ext cx="736600" cy="762000"/>
          </a:xfrm>
          <a:prstGeom prst="rect">
            <a:avLst/>
          </a:prstGeom>
        </p:spPr>
      </p:pic>
      <p:pic>
        <p:nvPicPr>
          <p:cNvPr id="10" name="Picture 9">
            <a:extLst>
              <a:ext uri="{FF2B5EF4-FFF2-40B4-BE49-F238E27FC236}">
                <a16:creationId xmlns:a16="http://schemas.microsoft.com/office/drawing/2014/main" id="{8A97AD8B-21E4-A2D9-9212-63B24857CBD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061481" y="5964468"/>
            <a:ext cx="736600" cy="736600"/>
          </a:xfrm>
          <a:prstGeom prst="rect">
            <a:avLst/>
          </a:prstGeom>
        </p:spPr>
      </p:pic>
      <p:pic>
        <p:nvPicPr>
          <p:cNvPr id="16" name="Picture 15">
            <a:extLst>
              <a:ext uri="{FF2B5EF4-FFF2-40B4-BE49-F238E27FC236}">
                <a16:creationId xmlns:a16="http://schemas.microsoft.com/office/drawing/2014/main" id="{6E648D49-C862-9F09-301C-53F9E76C69E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61481" y="4999708"/>
            <a:ext cx="774700" cy="774700"/>
          </a:xfrm>
          <a:prstGeom prst="rect">
            <a:avLst/>
          </a:prstGeom>
        </p:spPr>
      </p:pic>
      <p:pic>
        <p:nvPicPr>
          <p:cNvPr id="3" name="Picture 2">
            <a:extLst>
              <a:ext uri="{FF2B5EF4-FFF2-40B4-BE49-F238E27FC236}">
                <a16:creationId xmlns:a16="http://schemas.microsoft.com/office/drawing/2014/main" id="{F3DF328A-ED71-6DEB-C95B-89F1165A182E}"/>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413975" y="5470277"/>
            <a:ext cx="850900" cy="711200"/>
          </a:xfrm>
          <a:prstGeom prst="rect">
            <a:avLst/>
          </a:prstGeom>
        </p:spPr>
      </p:pic>
    </p:spTree>
    <p:extLst>
      <p:ext uri="{BB962C8B-B14F-4D97-AF65-F5344CB8AC3E}">
        <p14:creationId xmlns:p14="http://schemas.microsoft.com/office/powerpoint/2010/main" val="37874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dissolv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500"/>
                                        <p:tgtEl>
                                          <p:spTgt spid="23"/>
                                        </p:tgtEl>
                                      </p:cBhvr>
                                    </p:animEffect>
                                  </p:childTnLst>
                                </p:cTn>
                              </p:par>
                              <p:par>
                                <p:cTn id="46" presetID="9"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ssolve">
                                      <p:cBhvr>
                                        <p:cTn id="48" dur="500"/>
                                        <p:tgtEl>
                                          <p:spTgt spid="30"/>
                                        </p:tgtEl>
                                      </p:cBhvr>
                                    </p:animEffect>
                                  </p:childTnLst>
                                </p:cTn>
                              </p:par>
                              <p:par>
                                <p:cTn id="49" presetID="9"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dissolve">
                                      <p:cBhvr>
                                        <p:cTn id="51" dur="500"/>
                                        <p:tgtEl>
                                          <p:spTgt spid="31"/>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dissolve">
                                      <p:cBhvr>
                                        <p:cTn id="54" dur="500"/>
                                        <p:tgtEl>
                                          <p:spTgt spid="4"/>
                                        </p:tgtEl>
                                      </p:cBhvr>
                                    </p:animEffect>
                                  </p:childTnLst>
                                </p:cTn>
                              </p:par>
                              <p:par>
                                <p:cTn id="55" presetID="9"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500"/>
                                        <p:tgtEl>
                                          <p:spTgt spid="5"/>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dissolve">
                                      <p:cBhvr>
                                        <p:cTn id="60" dur="500"/>
                                        <p:tgtEl>
                                          <p:spTgt spid="6"/>
                                        </p:tgtEl>
                                      </p:cBhvr>
                                    </p:animEffect>
                                  </p:childTnLst>
                                </p:cTn>
                              </p:par>
                              <p:par>
                                <p:cTn id="61" presetID="9"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dissolve">
                                      <p:cBhvr>
                                        <p:cTn id="63" dur="500"/>
                                        <p:tgtEl>
                                          <p:spTgt spid="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ssolve">
                                      <p:cBhvr>
                                        <p:cTn id="66" dur="500"/>
                                        <p:tgtEl>
                                          <p:spTgt spid="14"/>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dissolve">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1" grpId="0"/>
      <p:bldP spid="12" grpId="0"/>
      <p:bldP spid="25" grpId="0"/>
      <p:bldP spid="13" grpId="0"/>
      <p:bldP spid="6" grpId="0"/>
      <p:bldP spid="22" grpId="0"/>
      <p:bldP spid="4" grpId="0"/>
      <p:bldP spid="23" grpId="0"/>
      <p:bldP spid="1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a:t>Key terms…</a:t>
            </a:r>
          </a:p>
        </p:txBody>
      </p:sp>
      <p:sp>
        <p:nvSpPr>
          <p:cNvPr id="3" name="Content Placeholder 2">
            <a:extLst>
              <a:ext uri="{FF2B5EF4-FFF2-40B4-BE49-F238E27FC236}">
                <a16:creationId xmlns:a16="http://schemas.microsoft.com/office/drawing/2014/main" id="{9CBECD40-0FA3-7570-1B8D-F4B52C15A12F}"/>
              </a:ext>
            </a:extLst>
          </p:cNvPr>
          <p:cNvSpPr txBox="1">
            <a:spLocks/>
          </p:cNvSpPr>
          <p:nvPr/>
        </p:nvSpPr>
        <p:spPr>
          <a:xfrm>
            <a:off x="877144" y="1958008"/>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a:solidFill>
                  <a:schemeClr val="accent4"/>
                </a:solidFill>
              </a:rPr>
              <a:t>Internet</a:t>
            </a:r>
          </a:p>
        </p:txBody>
      </p:sp>
      <p:sp>
        <p:nvSpPr>
          <p:cNvPr id="6" name="Content Placeholder 2">
            <a:extLst>
              <a:ext uri="{FF2B5EF4-FFF2-40B4-BE49-F238E27FC236}">
                <a16:creationId xmlns:a16="http://schemas.microsoft.com/office/drawing/2014/main" id="{5B0997B8-7ED4-2E97-94CD-3E9622323234}"/>
              </a:ext>
            </a:extLst>
          </p:cNvPr>
          <p:cNvSpPr txBox="1">
            <a:spLocks/>
          </p:cNvSpPr>
          <p:nvPr/>
        </p:nvSpPr>
        <p:spPr>
          <a:xfrm>
            <a:off x="712924" y="3463237"/>
            <a:ext cx="2563876" cy="132556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The system that connects computers, phones and information around the world.</a:t>
            </a:r>
          </a:p>
        </p:txBody>
      </p:sp>
      <p:sp>
        <p:nvSpPr>
          <p:cNvPr id="13" name="Content Placeholder 2">
            <a:extLst>
              <a:ext uri="{FF2B5EF4-FFF2-40B4-BE49-F238E27FC236}">
                <a16:creationId xmlns:a16="http://schemas.microsoft.com/office/drawing/2014/main" id="{D142F57E-6C10-2342-5946-E613133DECD6}"/>
              </a:ext>
            </a:extLst>
          </p:cNvPr>
          <p:cNvSpPr txBox="1">
            <a:spLocks/>
          </p:cNvSpPr>
          <p:nvPr/>
        </p:nvSpPr>
        <p:spPr>
          <a:xfrm>
            <a:off x="4924992" y="1994366"/>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a:solidFill>
                  <a:schemeClr val="accent4"/>
                </a:solidFill>
              </a:rPr>
              <a:t>Wi-Fi</a:t>
            </a:r>
          </a:p>
        </p:txBody>
      </p:sp>
      <p:sp>
        <p:nvSpPr>
          <p:cNvPr id="12" name="Content Placeholder 2">
            <a:extLst>
              <a:ext uri="{FF2B5EF4-FFF2-40B4-BE49-F238E27FC236}">
                <a16:creationId xmlns:a16="http://schemas.microsoft.com/office/drawing/2014/main" id="{FDC2072B-C2AE-581B-E0AB-28B35014D5F9}"/>
              </a:ext>
            </a:extLst>
          </p:cNvPr>
          <p:cNvSpPr txBox="1">
            <a:spLocks/>
          </p:cNvSpPr>
          <p:nvPr/>
        </p:nvSpPr>
        <p:spPr>
          <a:xfrm>
            <a:off x="4400896" y="3465357"/>
            <a:ext cx="3390208" cy="139827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A way to connect to the internet wirelessly, often available at home and in public places like libraries and cafes.</a:t>
            </a:r>
          </a:p>
        </p:txBody>
      </p:sp>
      <p:sp>
        <p:nvSpPr>
          <p:cNvPr id="16" name="Content Placeholder 2">
            <a:extLst>
              <a:ext uri="{FF2B5EF4-FFF2-40B4-BE49-F238E27FC236}">
                <a16:creationId xmlns:a16="http://schemas.microsoft.com/office/drawing/2014/main" id="{01C75E66-2D9E-434C-BA27-F3E7EA9B02E8}"/>
              </a:ext>
            </a:extLst>
          </p:cNvPr>
          <p:cNvSpPr txBox="1">
            <a:spLocks/>
          </p:cNvSpPr>
          <p:nvPr/>
        </p:nvSpPr>
        <p:spPr>
          <a:xfrm>
            <a:off x="8750979" y="1958008"/>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a:solidFill>
                  <a:schemeClr val="accent4"/>
                </a:solidFill>
              </a:rPr>
              <a:t>Data</a:t>
            </a:r>
          </a:p>
        </p:txBody>
      </p:sp>
      <p:sp>
        <p:nvSpPr>
          <p:cNvPr id="15" name="Content Placeholder 2">
            <a:extLst>
              <a:ext uri="{FF2B5EF4-FFF2-40B4-BE49-F238E27FC236}">
                <a16:creationId xmlns:a16="http://schemas.microsoft.com/office/drawing/2014/main" id="{07B6EC5E-F5C1-686C-A758-CACCC89C7742}"/>
              </a:ext>
            </a:extLst>
          </p:cNvPr>
          <p:cNvSpPr txBox="1">
            <a:spLocks/>
          </p:cNvSpPr>
          <p:nvPr/>
        </p:nvSpPr>
        <p:spPr>
          <a:xfrm>
            <a:off x="8750979" y="3429000"/>
            <a:ext cx="2266507" cy="132556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What lets your phone use internet when you're not on Wi-Fi.</a:t>
            </a:r>
          </a:p>
        </p:txBody>
      </p:sp>
    </p:spTree>
    <p:extLst>
      <p:ext uri="{BB962C8B-B14F-4D97-AF65-F5344CB8AC3E}">
        <p14:creationId xmlns:p14="http://schemas.microsoft.com/office/powerpoint/2010/main" val="494804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87A07-2D2B-03EB-B185-63AA22B37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AC110B-E12F-64CE-D8D1-5159A1DDB27B}"/>
              </a:ext>
            </a:extLst>
          </p:cNvPr>
          <p:cNvSpPr>
            <a:spLocks noGrp="1"/>
          </p:cNvSpPr>
          <p:nvPr>
            <p:ph type="title"/>
          </p:nvPr>
        </p:nvSpPr>
        <p:spPr/>
        <p:txBody>
          <a:bodyPr/>
          <a:lstStyle/>
          <a:p>
            <a:r>
              <a:rPr lang="en-AU" dirty="0"/>
              <a:t>Key terms…</a:t>
            </a:r>
          </a:p>
        </p:txBody>
      </p:sp>
      <p:sp>
        <p:nvSpPr>
          <p:cNvPr id="22" name="Content Placeholder 2">
            <a:extLst>
              <a:ext uri="{FF2B5EF4-FFF2-40B4-BE49-F238E27FC236}">
                <a16:creationId xmlns:a16="http://schemas.microsoft.com/office/drawing/2014/main" id="{BEF5405D-E560-375D-ECA1-43E5F44A50B7}"/>
              </a:ext>
            </a:extLst>
          </p:cNvPr>
          <p:cNvSpPr txBox="1">
            <a:spLocks/>
          </p:cNvSpPr>
          <p:nvPr/>
        </p:nvSpPr>
        <p:spPr>
          <a:xfrm>
            <a:off x="1043517" y="2092569"/>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a:solidFill>
                  <a:schemeClr val="accent4"/>
                </a:solidFill>
              </a:rPr>
              <a:t>Website</a:t>
            </a:r>
          </a:p>
        </p:txBody>
      </p:sp>
      <p:sp>
        <p:nvSpPr>
          <p:cNvPr id="21" name="Content Placeholder 2">
            <a:extLst>
              <a:ext uri="{FF2B5EF4-FFF2-40B4-BE49-F238E27FC236}">
                <a16:creationId xmlns:a16="http://schemas.microsoft.com/office/drawing/2014/main" id="{F8029EDD-1C00-65A9-AF44-CEED876F359C}"/>
              </a:ext>
            </a:extLst>
          </p:cNvPr>
          <p:cNvSpPr txBox="1">
            <a:spLocks/>
          </p:cNvSpPr>
          <p:nvPr/>
        </p:nvSpPr>
        <p:spPr>
          <a:xfrm>
            <a:off x="838200" y="3563561"/>
            <a:ext cx="2677139" cy="1725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A place on the internet (like an online newspaper, library, or shop).</a:t>
            </a:r>
          </a:p>
        </p:txBody>
      </p:sp>
      <p:sp>
        <p:nvSpPr>
          <p:cNvPr id="25" name="Content Placeholder 2">
            <a:extLst>
              <a:ext uri="{FF2B5EF4-FFF2-40B4-BE49-F238E27FC236}">
                <a16:creationId xmlns:a16="http://schemas.microsoft.com/office/drawing/2014/main" id="{F3205DD8-6096-0C5A-77F7-E121133BA4DC}"/>
              </a:ext>
            </a:extLst>
          </p:cNvPr>
          <p:cNvSpPr txBox="1">
            <a:spLocks/>
          </p:cNvSpPr>
          <p:nvPr/>
        </p:nvSpPr>
        <p:spPr>
          <a:xfrm>
            <a:off x="4908315" y="2092569"/>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a:solidFill>
                  <a:schemeClr val="accent4"/>
                </a:solidFill>
              </a:rPr>
              <a:t>Browser</a:t>
            </a:r>
          </a:p>
        </p:txBody>
      </p:sp>
      <p:sp>
        <p:nvSpPr>
          <p:cNvPr id="24" name="Content Placeholder 2">
            <a:extLst>
              <a:ext uri="{FF2B5EF4-FFF2-40B4-BE49-F238E27FC236}">
                <a16:creationId xmlns:a16="http://schemas.microsoft.com/office/drawing/2014/main" id="{169D0941-A290-D0BA-2CD1-E69D993B0F76}"/>
              </a:ext>
            </a:extLst>
          </p:cNvPr>
          <p:cNvSpPr txBox="1">
            <a:spLocks/>
          </p:cNvSpPr>
          <p:nvPr/>
        </p:nvSpPr>
        <p:spPr>
          <a:xfrm>
            <a:off x="4712941" y="3527203"/>
            <a:ext cx="2657254" cy="1725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An app that lets you visit websites (e.g. Chrome, Edge).</a:t>
            </a:r>
          </a:p>
        </p:txBody>
      </p:sp>
      <p:sp>
        <p:nvSpPr>
          <p:cNvPr id="28" name="Content Placeholder 2">
            <a:extLst>
              <a:ext uri="{FF2B5EF4-FFF2-40B4-BE49-F238E27FC236}">
                <a16:creationId xmlns:a16="http://schemas.microsoft.com/office/drawing/2014/main" id="{36643C12-3B7C-935F-D0E8-9A996470FB23}"/>
              </a:ext>
            </a:extLst>
          </p:cNvPr>
          <p:cNvSpPr txBox="1">
            <a:spLocks/>
          </p:cNvSpPr>
          <p:nvPr/>
        </p:nvSpPr>
        <p:spPr>
          <a:xfrm>
            <a:off x="8696548" y="2092569"/>
            <a:ext cx="2266507" cy="1325562"/>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400" b="1" dirty="0">
                <a:solidFill>
                  <a:schemeClr val="accent4"/>
                </a:solidFill>
              </a:rPr>
              <a:t>Search engine</a:t>
            </a:r>
          </a:p>
        </p:txBody>
      </p:sp>
      <p:sp>
        <p:nvSpPr>
          <p:cNvPr id="27" name="Content Placeholder 2">
            <a:extLst>
              <a:ext uri="{FF2B5EF4-FFF2-40B4-BE49-F238E27FC236}">
                <a16:creationId xmlns:a16="http://schemas.microsoft.com/office/drawing/2014/main" id="{54A75D14-FA1F-B08B-24CF-3B1B5D5443F1}"/>
              </a:ext>
            </a:extLst>
          </p:cNvPr>
          <p:cNvSpPr txBox="1">
            <a:spLocks/>
          </p:cNvSpPr>
          <p:nvPr/>
        </p:nvSpPr>
        <p:spPr>
          <a:xfrm>
            <a:off x="8305801" y="3563561"/>
            <a:ext cx="3047999" cy="15928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AU" sz="2000" dirty="0"/>
              <a:t>A tool that helps you find websites or information (e.g. Google).</a:t>
            </a:r>
          </a:p>
        </p:txBody>
      </p:sp>
    </p:spTree>
    <p:extLst>
      <p:ext uri="{BB962C8B-B14F-4D97-AF65-F5344CB8AC3E}">
        <p14:creationId xmlns:p14="http://schemas.microsoft.com/office/powerpoint/2010/main" val="3226790471"/>
      </p:ext>
    </p:extLst>
  </p:cSld>
  <p:clrMapOvr>
    <a:masterClrMapping/>
  </p:clrMapOvr>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SharedWithUsers xmlns="2a7a03ce-2042-4c5f-90e9-1f29c56988a9">
      <UserInfo>
        <DisplayName/>
        <AccountId xsi:nil="true"/>
        <AccountType/>
      </UserInfo>
    </SharedWithUsers>
    <ContentMatched xmlns="f6374f94-ea7c-428a-97f4-b9a8f1ddd6c6">true</ContentMatched>
    <_dlc_DocId xmlns="2a7a03ce-2042-4c5f-90e9-1f29c56988a9">AATUC-1823800632-106857</_dlc_DocId>
    <_dlc_DocIdUrl xmlns="2a7a03ce-2042-4c5f-90e9-1f29c56988a9">
      <Url>https://teamtelstra.sharepoint.com/sites/DigitalSystems/_layouts/15/DocIdRedir.aspx?ID=AATUC-1823800632-106857</Url>
      <Description>AATUC-1823800632-106857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5370F55-7734-44BB-A0F1-D661E874FDA9}"/>
</file>

<file path=customXml/itemProps2.xml><?xml version="1.0" encoding="utf-8"?>
<ds:datastoreItem xmlns:ds="http://schemas.openxmlformats.org/officeDocument/2006/customXml" ds:itemID="{773874E4-5087-4DC4-9EC0-04FCA13D20AA}">
  <ds:schemaRefs>
    <ds:schemaRef ds:uri="http://purl.org/dc/terms/"/>
    <ds:schemaRef ds:uri="http://purl.org/dc/elements/1.1/"/>
    <ds:schemaRef ds:uri="http://www.w3.org/XML/1998/namespace"/>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c7b56d83-7d92-4d5e-8552-dd44030ff6cf"/>
    <ds:schemaRef ds:uri="f6156fdc-1b67-4e65-a7eb-2d097edf2cd6"/>
    <ds:schemaRef ds:uri="9c7b2f30-2231-41e0-b86a-1257079ed7b5"/>
  </ds:schemaRefs>
</ds:datastoreItem>
</file>

<file path=customXml/itemProps3.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4.xml><?xml version="1.0" encoding="utf-8"?>
<ds:datastoreItem xmlns:ds="http://schemas.openxmlformats.org/officeDocument/2006/customXml" ds:itemID="{F4F23879-0D87-49EC-9EBF-7B1B744D6AAF}"/>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19633</TotalTime>
  <Words>806</Words>
  <Application>Microsoft Office PowerPoint</Application>
  <PresentationFormat>Widescreen</PresentationFormat>
  <Paragraphs>122</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Telstra Text</vt:lpstr>
      <vt:lpstr>Telstra Display</vt:lpstr>
      <vt:lpstr>Aptos</vt:lpstr>
      <vt:lpstr>Arial</vt:lpstr>
      <vt:lpstr>Poppins</vt:lpstr>
      <vt:lpstr>Office Theme</vt:lpstr>
      <vt:lpstr>Browse the internet safely</vt:lpstr>
      <vt:lpstr>Acknowledgement of Country</vt:lpstr>
      <vt:lpstr>Learning outcomes</vt:lpstr>
      <vt:lpstr>Who has used an internet browser to search for something?</vt:lpstr>
      <vt:lpstr>What’s one thing you’d like to feel more confident about by the end of today?</vt:lpstr>
      <vt:lpstr>What can you do on the internet?</vt:lpstr>
      <vt:lpstr>What can you do on the internet?</vt:lpstr>
      <vt:lpstr>Key terms…</vt:lpstr>
      <vt:lpstr>Key terms…</vt:lpstr>
      <vt:lpstr>Connecting to the internet</vt:lpstr>
      <vt:lpstr>Connecting to Wi-Fi</vt:lpstr>
      <vt:lpstr>Browsers</vt:lpstr>
      <vt:lpstr>Let’s search the internet!</vt:lpstr>
      <vt:lpstr>What did you search for? </vt:lpstr>
      <vt:lpstr>Safe vs unsafe websites</vt:lpstr>
      <vt:lpstr>Safe vs unsafe websites</vt:lpstr>
      <vt:lpstr>Has anyone received scam emails, text messages or phone calls? How did you know it was a scam?</vt:lpstr>
      <vt:lpstr>What makes this email suspicious?</vt:lpstr>
      <vt:lpstr>PowerPoint Presentation</vt:lpstr>
      <vt:lpstr>What makes this SMS suspicious?</vt:lpstr>
      <vt:lpstr>PowerPoint Presentation</vt:lpstr>
      <vt:lpstr>PowerPoint Presentation</vt:lpstr>
      <vt:lpstr>Tips</vt:lpstr>
      <vt:lpstr>Use tabs and return to favourite sites </vt:lpstr>
      <vt:lpstr>Let’s spend time on your questions from the start of the session.</vt:lpstr>
      <vt:lpstr>Learning outcomes</vt:lpstr>
      <vt:lpstr>What’s your key takeaway?</vt:lpstr>
      <vt:lpstr>What three things will you try in the next week?</vt:lpstr>
      <vt:lpstr>Learn more</vt:lpstr>
      <vt:lpstr>Tech Savvy  Seniors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Savvy Seniors - Module 4 - Browse the Internet safely presentation</dc:title>
  <dc:creator>Telstra Limited</dc:creator>
  <cp:keywords>Tech Savvy Seniors, Module 4, Browse the internet safely, internets, websites, scams, flexibility, favourites</cp:keywords>
  <cp:lastModifiedBy>Cassandra Katsikaronis</cp:lastModifiedBy>
  <cp:revision>14</cp:revision>
  <dcterms:created xsi:type="dcterms:W3CDTF">2025-08-11T23:44:16Z</dcterms:created>
  <dcterms:modified xsi:type="dcterms:W3CDTF">2026-03-05T02:37:45Z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Order">
    <vt:lpwstr>16924500.0000000</vt:lpwstr>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y fmtid="{D5CDD505-2E9C-101B-9397-08002B2CF9AE}" pid="13" name="_dlc_DocIdItemGuid">
    <vt:lpwstr>997b83e4-fdab-4749-b38e-5d06ba4d7571</vt:lpwstr>
  </property>
</Properties>
</file>