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60" r:id="rId5"/>
  </p:sldMasterIdLst>
  <p:notesMasterIdLst>
    <p:notesMasterId r:id="rId8"/>
  </p:notesMasterIdLst>
  <p:sldIdLst>
    <p:sldId id="256" r:id="rId6"/>
    <p:sldId id="257" r:id="rId7"/>
  </p:sldIdLst>
  <p:sldSz cx="12801600" cy="9601200" type="A3"/>
  <p:notesSz cx="6858000" cy="9144000"/>
  <p:embeddedFontLst>
    <p:embeddedFont>
      <p:font typeface="Telstra Display" panose="020B0604020202020204" charset="0"/>
      <p:regular r:id="rId9"/>
      <p:bold r:id="rId10"/>
      <p:italic r:id="rId11"/>
      <p:boldItalic r:id="rId12"/>
    </p:embeddedFont>
    <p:embeddedFont>
      <p:font typeface="Telstra Text" panose="020B0504040000000004" pitchFamily="34" charset="0"/>
      <p:regular r:id="rId13"/>
      <p:bold r:id="rId14"/>
      <p:italic r:id="rId15"/>
      <p:boldItalic r:id="rId16"/>
    </p:embeddedFont>
    <p:embeddedFont>
      <p:font typeface="Telstra Text Light" panose="020B0304040000000004" pitchFamily="34" charset="0"/>
      <p:regular r:id="rId17"/>
      <p:italic r:id="rId18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4C23"/>
    <a:srgbClr val="F9FEFF"/>
    <a:srgbClr val="66CEF6"/>
    <a:srgbClr val="EBF9FE"/>
    <a:srgbClr val="FFFFFF"/>
    <a:srgbClr val="F9F4EA"/>
    <a:srgbClr val="BFE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9C59E4-C45C-4D0B-800E-80450DEE8742}" v="5" dt="2026-01-28T00:31:47.3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8"/>
    <p:restoredTop sz="94646"/>
  </p:normalViewPr>
  <p:slideViewPr>
    <p:cSldViewPr snapToGrid="0">
      <p:cViewPr varScale="1">
        <p:scale>
          <a:sx n="69" d="100"/>
          <a:sy n="69" d="100"/>
        </p:scale>
        <p:origin x="1206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customXml" Target="../customXml/item2.xml"/><Relationship Id="rId16" Type="http://schemas.openxmlformats.org/officeDocument/2006/relationships/font" Target="fonts/font8.fntdata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font" Target="fonts/font3.fntdata"/><Relationship Id="rId24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5" Type="http://schemas.openxmlformats.org/officeDocument/2006/relationships/font" Target="fonts/font7.fntdata"/><Relationship Id="rId23" Type="http://schemas.microsoft.com/office/2016/11/relationships/changesInfo" Target="changesInfos/changesInfo1.xml"/><Relationship Id="rId10" Type="http://schemas.openxmlformats.org/officeDocument/2006/relationships/font" Target="fonts/font2.fntdata"/><Relationship Id="rId19" Type="http://schemas.openxmlformats.org/officeDocument/2006/relationships/presProps" Target="presProps.xml"/><Relationship Id="rId22" Type="http://schemas.openxmlformats.org/officeDocument/2006/relationships/tableStyles" Target="tableStyles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rraine Greenaway" userId="37ce5620-54e8-41ce-8765-34f809f170cb" providerId="ADAL" clId="{7A6B0FC5-F031-4F24-8FDB-5AA3DB5A7679}"/>
    <pc:docChg chg="undo custSel modSld">
      <pc:chgData name="Lorraine Greenaway" userId="37ce5620-54e8-41ce-8765-34f809f170cb" providerId="ADAL" clId="{7A6B0FC5-F031-4F24-8FDB-5AA3DB5A7679}" dt="2026-01-28T00:29:38.084" v="118" actId="1036"/>
      <pc:docMkLst>
        <pc:docMk/>
      </pc:docMkLst>
      <pc:sldChg chg="modSp mod">
        <pc:chgData name="Lorraine Greenaway" userId="37ce5620-54e8-41ce-8765-34f809f170cb" providerId="ADAL" clId="{7A6B0FC5-F031-4F24-8FDB-5AA3DB5A7679}" dt="2026-01-28T00:29:38.084" v="118" actId="1036"/>
        <pc:sldMkLst>
          <pc:docMk/>
          <pc:sldMk cId="516285872" sldId="256"/>
        </pc:sldMkLst>
        <pc:spChg chg="mod">
          <ac:chgData name="Lorraine Greenaway" userId="37ce5620-54e8-41ce-8765-34f809f170cb" providerId="ADAL" clId="{7A6B0FC5-F031-4F24-8FDB-5AA3DB5A7679}" dt="2026-01-28T00:29:38.084" v="118" actId="1036"/>
          <ac:spMkLst>
            <pc:docMk/>
            <pc:sldMk cId="516285872" sldId="256"/>
            <ac:spMk id="2" creationId="{B0C3B13A-745F-D052-4483-F4907B63A18B}"/>
          </ac:spMkLst>
        </pc:spChg>
        <pc:spChg chg="ord">
          <ac:chgData name="Lorraine Greenaway" userId="37ce5620-54e8-41ce-8765-34f809f170cb" providerId="ADAL" clId="{7A6B0FC5-F031-4F24-8FDB-5AA3DB5A7679}" dt="2026-01-28T00:27:05.734" v="107" actId="13244"/>
          <ac:spMkLst>
            <pc:docMk/>
            <pc:sldMk cId="516285872" sldId="256"/>
            <ac:spMk id="9" creationId="{EFCCA978-7A76-9EFA-ADF0-1DCE7A0F6CB4}"/>
          </ac:spMkLst>
        </pc:spChg>
        <pc:spChg chg="ord">
          <ac:chgData name="Lorraine Greenaway" userId="37ce5620-54e8-41ce-8765-34f809f170cb" providerId="ADAL" clId="{7A6B0FC5-F031-4F24-8FDB-5AA3DB5A7679}" dt="2026-01-28T00:27:47.873" v="112" actId="13244"/>
          <ac:spMkLst>
            <pc:docMk/>
            <pc:sldMk cId="516285872" sldId="256"/>
            <ac:spMk id="14" creationId="{8E9A4031-504A-4CAA-246E-886C1AA6DE41}"/>
          </ac:spMkLst>
        </pc:spChg>
        <pc:spChg chg="mod">
          <ac:chgData name="Lorraine Greenaway" userId="37ce5620-54e8-41ce-8765-34f809f170cb" providerId="ADAL" clId="{7A6B0FC5-F031-4F24-8FDB-5AA3DB5A7679}" dt="2026-01-28T00:23:31.124" v="3" actId="962"/>
          <ac:spMkLst>
            <pc:docMk/>
            <pc:sldMk cId="516285872" sldId="256"/>
            <ac:spMk id="15" creationId="{D9F1F963-FDA6-C9B7-37DC-5F9F1FAA0074}"/>
          </ac:spMkLst>
        </pc:spChg>
        <pc:spChg chg="mod">
          <ac:chgData name="Lorraine Greenaway" userId="37ce5620-54e8-41ce-8765-34f809f170cb" providerId="ADAL" clId="{7A6B0FC5-F031-4F24-8FDB-5AA3DB5A7679}" dt="2026-01-28T00:23:31.800" v="4" actId="962"/>
          <ac:spMkLst>
            <pc:docMk/>
            <pc:sldMk cId="516285872" sldId="256"/>
            <ac:spMk id="17" creationId="{388DBB9D-91A2-3502-8D20-32F463636798}"/>
          </ac:spMkLst>
        </pc:spChg>
        <pc:spChg chg="mod">
          <ac:chgData name="Lorraine Greenaway" userId="37ce5620-54e8-41ce-8765-34f809f170cb" providerId="ADAL" clId="{7A6B0FC5-F031-4F24-8FDB-5AA3DB5A7679}" dt="2026-01-28T00:23:32.512" v="5" actId="962"/>
          <ac:spMkLst>
            <pc:docMk/>
            <pc:sldMk cId="516285872" sldId="256"/>
            <ac:spMk id="19" creationId="{C9822B18-5CFC-755F-7795-7E886F774CA9}"/>
          </ac:spMkLst>
        </pc:spChg>
        <pc:spChg chg="ord">
          <ac:chgData name="Lorraine Greenaway" userId="37ce5620-54e8-41ce-8765-34f809f170cb" providerId="ADAL" clId="{7A6B0FC5-F031-4F24-8FDB-5AA3DB5A7679}" dt="2026-01-28T00:27:31.925" v="110" actId="13244"/>
          <ac:spMkLst>
            <pc:docMk/>
            <pc:sldMk cId="516285872" sldId="256"/>
            <ac:spMk id="21" creationId="{DB42F69D-660C-0571-DC24-94A3CF80203D}"/>
          </ac:spMkLst>
        </pc:spChg>
        <pc:spChg chg="mod">
          <ac:chgData name="Lorraine Greenaway" userId="37ce5620-54e8-41ce-8765-34f809f170cb" providerId="ADAL" clId="{7A6B0FC5-F031-4F24-8FDB-5AA3DB5A7679}" dt="2026-01-28T00:23:33.158" v="6" actId="962"/>
          <ac:spMkLst>
            <pc:docMk/>
            <pc:sldMk cId="516285872" sldId="256"/>
            <ac:spMk id="25" creationId="{75376F4C-D7D9-7639-69AF-EF18DF39ED21}"/>
          </ac:spMkLst>
        </pc:spChg>
        <pc:spChg chg="ord">
          <ac:chgData name="Lorraine Greenaway" userId="37ce5620-54e8-41ce-8765-34f809f170cb" providerId="ADAL" clId="{7A6B0FC5-F031-4F24-8FDB-5AA3DB5A7679}" dt="2026-01-28T00:27:22.043" v="109" actId="13244"/>
          <ac:spMkLst>
            <pc:docMk/>
            <pc:sldMk cId="516285872" sldId="256"/>
            <ac:spMk id="26" creationId="{BC4B5284-2D37-60B9-5859-AAC21B21A1DF}"/>
          </ac:spMkLst>
        </pc:spChg>
        <pc:spChg chg="mod">
          <ac:chgData name="Lorraine Greenaway" userId="37ce5620-54e8-41ce-8765-34f809f170cb" providerId="ADAL" clId="{7A6B0FC5-F031-4F24-8FDB-5AA3DB5A7679}" dt="2026-01-28T00:23:33.771" v="7" actId="962"/>
          <ac:spMkLst>
            <pc:docMk/>
            <pc:sldMk cId="516285872" sldId="256"/>
            <ac:spMk id="28" creationId="{CA136428-351A-9F6C-039A-5B1DEFE2C21B}"/>
          </ac:spMkLst>
        </pc:spChg>
        <pc:spChg chg="ord">
          <ac:chgData name="Lorraine Greenaway" userId="37ce5620-54e8-41ce-8765-34f809f170cb" providerId="ADAL" clId="{7A6B0FC5-F031-4F24-8FDB-5AA3DB5A7679}" dt="2026-01-28T00:28:05.494" v="114" actId="13244"/>
          <ac:spMkLst>
            <pc:docMk/>
            <pc:sldMk cId="516285872" sldId="256"/>
            <ac:spMk id="29" creationId="{27668873-4853-29CF-90A6-CF4960D50024}"/>
          </ac:spMkLst>
        </pc:spChg>
        <pc:spChg chg="ord">
          <ac:chgData name="Lorraine Greenaway" userId="37ce5620-54e8-41ce-8765-34f809f170cb" providerId="ADAL" clId="{7A6B0FC5-F031-4F24-8FDB-5AA3DB5A7679}" dt="2026-01-28T00:28:05.494" v="114" actId="13244"/>
          <ac:spMkLst>
            <pc:docMk/>
            <pc:sldMk cId="516285872" sldId="256"/>
            <ac:spMk id="39" creationId="{A5637695-C0FD-B632-3D50-E5D0B1B53505}"/>
          </ac:spMkLst>
        </pc:spChg>
        <pc:spChg chg="ord">
          <ac:chgData name="Lorraine Greenaway" userId="37ce5620-54e8-41ce-8765-34f809f170cb" providerId="ADAL" clId="{7A6B0FC5-F031-4F24-8FDB-5AA3DB5A7679}" dt="2026-01-28T00:28:05.494" v="114" actId="13244"/>
          <ac:spMkLst>
            <pc:docMk/>
            <pc:sldMk cId="516285872" sldId="256"/>
            <ac:spMk id="42" creationId="{DAF1E879-91AF-08E8-E59D-7B7495D8C3E6}"/>
          </ac:spMkLst>
        </pc:spChg>
        <pc:graphicFrameChg chg="ord">
          <ac:chgData name="Lorraine Greenaway" userId="37ce5620-54e8-41ce-8765-34f809f170cb" providerId="ADAL" clId="{7A6B0FC5-F031-4F24-8FDB-5AA3DB5A7679}" dt="2026-01-28T00:27:10.413" v="108" actId="13244"/>
          <ac:graphicFrameMkLst>
            <pc:docMk/>
            <pc:sldMk cId="516285872" sldId="256"/>
            <ac:graphicFrameMk id="12" creationId="{F496ECF3-64B7-BBFB-635B-5C58E900950E}"/>
          </ac:graphicFrameMkLst>
        </pc:graphicFrameChg>
        <pc:picChg chg="mod ord">
          <ac:chgData name="Lorraine Greenaway" userId="37ce5620-54e8-41ce-8765-34f809f170cb" providerId="ADAL" clId="{7A6B0FC5-F031-4F24-8FDB-5AA3DB5A7679}" dt="2026-01-28T00:26:59.742" v="106" actId="13244"/>
          <ac:picMkLst>
            <pc:docMk/>
            <pc:sldMk cId="516285872" sldId="256"/>
            <ac:picMk id="5" creationId="{967F2B64-23C8-2767-2BAD-E76B4C3A4BF4}"/>
          </ac:picMkLst>
        </pc:picChg>
        <pc:picChg chg="mod ord">
          <ac:chgData name="Lorraine Greenaway" userId="37ce5620-54e8-41ce-8765-34f809f170cb" providerId="ADAL" clId="{7A6B0FC5-F031-4F24-8FDB-5AA3DB5A7679}" dt="2026-01-28T00:27:36.163" v="111" actId="13244"/>
          <ac:picMkLst>
            <pc:docMk/>
            <pc:sldMk cId="516285872" sldId="256"/>
            <ac:picMk id="8" creationId="{5D556AF2-1771-A24A-A52D-AB99AACD6DCF}"/>
          </ac:picMkLst>
        </pc:picChg>
        <pc:picChg chg="mod">
          <ac:chgData name="Lorraine Greenaway" userId="37ce5620-54e8-41ce-8765-34f809f170cb" providerId="ADAL" clId="{7A6B0FC5-F031-4F24-8FDB-5AA3DB5A7679}" dt="2026-01-28T00:23:57.654" v="15" actId="962"/>
          <ac:picMkLst>
            <pc:docMk/>
            <pc:sldMk cId="516285872" sldId="256"/>
            <ac:picMk id="27" creationId="{8B1C1A32-9719-0478-1FB5-E94F361C916C}"/>
          </ac:picMkLst>
        </pc:picChg>
        <pc:picChg chg="mod">
          <ac:chgData name="Lorraine Greenaway" userId="37ce5620-54e8-41ce-8765-34f809f170cb" providerId="ADAL" clId="{7A6B0FC5-F031-4F24-8FDB-5AA3DB5A7679}" dt="2026-01-28T00:23:36.009" v="8" actId="962"/>
          <ac:picMkLst>
            <pc:docMk/>
            <pc:sldMk cId="516285872" sldId="256"/>
            <ac:picMk id="31" creationId="{8DA13FD1-A2D4-56C0-478C-BD4F0010C416}"/>
          </ac:picMkLst>
        </pc:picChg>
        <pc:picChg chg="mod">
          <ac:chgData name="Lorraine Greenaway" userId="37ce5620-54e8-41ce-8765-34f809f170cb" providerId="ADAL" clId="{7A6B0FC5-F031-4F24-8FDB-5AA3DB5A7679}" dt="2026-01-28T00:23:36.849" v="9" actId="962"/>
          <ac:picMkLst>
            <pc:docMk/>
            <pc:sldMk cId="516285872" sldId="256"/>
            <ac:picMk id="32" creationId="{5E2D1785-A6A3-A1C1-4738-DFBD07D0B7F8}"/>
          </ac:picMkLst>
        </pc:picChg>
        <pc:picChg chg="mod">
          <ac:chgData name="Lorraine Greenaway" userId="37ce5620-54e8-41ce-8765-34f809f170cb" providerId="ADAL" clId="{7A6B0FC5-F031-4F24-8FDB-5AA3DB5A7679}" dt="2026-01-28T00:23:37.650" v="10" actId="962"/>
          <ac:picMkLst>
            <pc:docMk/>
            <pc:sldMk cId="516285872" sldId="256"/>
            <ac:picMk id="33" creationId="{8AD6F9E4-E0C6-42E0-099B-A8B024952C95}"/>
          </ac:picMkLst>
        </pc:picChg>
        <pc:picChg chg="mod">
          <ac:chgData name="Lorraine Greenaway" userId="37ce5620-54e8-41ce-8765-34f809f170cb" providerId="ADAL" clId="{7A6B0FC5-F031-4F24-8FDB-5AA3DB5A7679}" dt="2026-01-28T00:23:38.213" v="11" actId="962"/>
          <ac:picMkLst>
            <pc:docMk/>
            <pc:sldMk cId="516285872" sldId="256"/>
            <ac:picMk id="34" creationId="{40B7C732-9C54-B8F7-234E-F7EB7FF02817}"/>
          </ac:picMkLst>
        </pc:picChg>
        <pc:picChg chg="mod">
          <ac:chgData name="Lorraine Greenaway" userId="37ce5620-54e8-41ce-8765-34f809f170cb" providerId="ADAL" clId="{7A6B0FC5-F031-4F24-8FDB-5AA3DB5A7679}" dt="2026-01-28T00:23:58.507" v="16" actId="962"/>
          <ac:picMkLst>
            <pc:docMk/>
            <pc:sldMk cId="516285872" sldId="256"/>
            <ac:picMk id="38" creationId="{8323AFFE-C0B3-BD0F-8D28-E2B01B26B196}"/>
          </ac:picMkLst>
        </pc:picChg>
        <pc:picChg chg="mod">
          <ac:chgData name="Lorraine Greenaway" userId="37ce5620-54e8-41ce-8765-34f809f170cb" providerId="ADAL" clId="{7A6B0FC5-F031-4F24-8FDB-5AA3DB5A7679}" dt="2026-01-28T00:23:59.138" v="17" actId="962"/>
          <ac:picMkLst>
            <pc:docMk/>
            <pc:sldMk cId="516285872" sldId="256"/>
            <ac:picMk id="41" creationId="{8B5C4ADE-8D4A-95B3-6ECC-BDD89AA2DB8C}"/>
          </ac:picMkLst>
        </pc:picChg>
        <pc:cxnChg chg="mod">
          <ac:chgData name="Lorraine Greenaway" userId="37ce5620-54e8-41ce-8765-34f809f170cb" providerId="ADAL" clId="{7A6B0FC5-F031-4F24-8FDB-5AA3DB5A7679}" dt="2026-01-28T00:23:28.695" v="2" actId="962"/>
          <ac:cxnSpMkLst>
            <pc:docMk/>
            <pc:sldMk cId="516285872" sldId="256"/>
            <ac:cxnSpMk id="11" creationId="{BDFB47EF-FB43-DB20-122F-47174F451BFD}"/>
          </ac:cxnSpMkLst>
        </pc:cxnChg>
        <pc:cxnChg chg="mod">
          <ac:chgData name="Lorraine Greenaway" userId="37ce5620-54e8-41ce-8765-34f809f170cb" providerId="ADAL" clId="{7A6B0FC5-F031-4F24-8FDB-5AA3DB5A7679}" dt="2026-01-28T00:23:54.466" v="14" actId="962"/>
          <ac:cxnSpMkLst>
            <pc:docMk/>
            <pc:sldMk cId="516285872" sldId="256"/>
            <ac:cxnSpMk id="13" creationId="{F520F150-12DE-94A5-F5ED-2405A8B6D099}"/>
          </ac:cxnSpMkLst>
        </pc:cxnChg>
      </pc:sldChg>
      <pc:sldChg chg="modSp mod">
        <pc:chgData name="Lorraine Greenaway" userId="37ce5620-54e8-41ce-8765-34f809f170cb" providerId="ADAL" clId="{7A6B0FC5-F031-4F24-8FDB-5AA3DB5A7679}" dt="2026-01-28T00:28:54.584" v="117" actId="13244"/>
        <pc:sldMkLst>
          <pc:docMk/>
          <pc:sldMk cId="3242740232" sldId="257"/>
        </pc:sldMkLst>
        <pc:spChg chg="mod">
          <ac:chgData name="Lorraine Greenaway" userId="37ce5620-54e8-41ce-8765-34f809f170cb" providerId="ADAL" clId="{7A6B0FC5-F031-4F24-8FDB-5AA3DB5A7679}" dt="2026-01-28T00:24:09.166" v="23" actId="962"/>
          <ac:spMkLst>
            <pc:docMk/>
            <pc:sldMk cId="3242740232" sldId="257"/>
            <ac:spMk id="10" creationId="{C2B0C5F1-26A5-B58D-3E7F-7266F76998E9}"/>
          </ac:spMkLst>
        </pc:spChg>
        <pc:spChg chg="ord">
          <ac:chgData name="Lorraine Greenaway" userId="37ce5620-54e8-41ce-8765-34f809f170cb" providerId="ADAL" clId="{7A6B0FC5-F031-4F24-8FDB-5AA3DB5A7679}" dt="2026-01-28T00:28:40.267" v="115" actId="13244"/>
          <ac:spMkLst>
            <pc:docMk/>
            <pc:sldMk cId="3242740232" sldId="257"/>
            <ac:spMk id="16" creationId="{C9B40A32-1976-24ED-E0C2-E589E091F20A}"/>
          </ac:spMkLst>
        </pc:spChg>
        <pc:spChg chg="mod">
          <ac:chgData name="Lorraine Greenaway" userId="37ce5620-54e8-41ce-8765-34f809f170cb" providerId="ADAL" clId="{7A6B0FC5-F031-4F24-8FDB-5AA3DB5A7679}" dt="2026-01-28T00:26:21.933" v="105" actId="33553"/>
          <ac:spMkLst>
            <pc:docMk/>
            <pc:sldMk cId="3242740232" sldId="257"/>
            <ac:spMk id="1050" creationId="{95F62D5A-A07D-263C-5000-EE7ED1E1AFB8}"/>
          </ac:spMkLst>
        </pc:spChg>
        <pc:picChg chg="mod ord">
          <ac:chgData name="Lorraine Greenaway" userId="37ce5620-54e8-41ce-8765-34f809f170cb" providerId="ADAL" clId="{7A6B0FC5-F031-4F24-8FDB-5AA3DB5A7679}" dt="2026-01-28T00:28:54.584" v="117" actId="13244"/>
          <ac:picMkLst>
            <pc:docMk/>
            <pc:sldMk cId="3242740232" sldId="257"/>
            <ac:picMk id="2" creationId="{3565E7DD-F24B-E408-C4CA-E7B99AF220E6}"/>
          </ac:picMkLst>
        </pc:picChg>
        <pc:picChg chg="mod ord">
          <ac:chgData name="Lorraine Greenaway" userId="37ce5620-54e8-41ce-8765-34f809f170cb" providerId="ADAL" clId="{7A6B0FC5-F031-4F24-8FDB-5AA3DB5A7679}" dt="2026-01-28T00:28:52.972" v="116" actId="13244"/>
          <ac:picMkLst>
            <pc:docMk/>
            <pc:sldMk cId="3242740232" sldId="257"/>
            <ac:picMk id="3" creationId="{3A6697AA-4221-C844-7FAB-198E05495F43}"/>
          </ac:picMkLst>
        </pc:picChg>
        <pc:picChg chg="mod">
          <ac:chgData name="Lorraine Greenaway" userId="37ce5620-54e8-41ce-8765-34f809f170cb" providerId="ADAL" clId="{7A6B0FC5-F031-4F24-8FDB-5AA3DB5A7679}" dt="2026-01-28T00:24:18.482" v="26" actId="962"/>
          <ac:picMkLst>
            <pc:docMk/>
            <pc:sldMk cId="3242740232" sldId="257"/>
            <ac:picMk id="5" creationId="{30BF4365-084E-2B33-604E-EDD8064DAA35}"/>
          </ac:picMkLst>
        </pc:picChg>
        <pc:picChg chg="mod">
          <ac:chgData name="Lorraine Greenaway" userId="37ce5620-54e8-41ce-8765-34f809f170cb" providerId="ADAL" clId="{7A6B0FC5-F031-4F24-8FDB-5AA3DB5A7679}" dt="2026-01-28T00:24:39.659" v="29" actId="962"/>
          <ac:picMkLst>
            <pc:docMk/>
            <pc:sldMk cId="3242740232" sldId="257"/>
            <ac:picMk id="7" creationId="{F35C6FBD-371D-0F33-87F8-FB1C567EB109}"/>
          </ac:picMkLst>
        </pc:picChg>
        <pc:picChg chg="mod">
          <ac:chgData name="Lorraine Greenaway" userId="37ce5620-54e8-41ce-8765-34f809f170cb" providerId="ADAL" clId="{7A6B0FC5-F031-4F24-8FDB-5AA3DB5A7679}" dt="2026-01-28T00:24:08.407" v="22" actId="962"/>
          <ac:picMkLst>
            <pc:docMk/>
            <pc:sldMk cId="3242740232" sldId="257"/>
            <ac:picMk id="9" creationId="{9864B132-818F-5318-D112-F8F3A3CD83DB}"/>
          </ac:picMkLst>
        </pc:picChg>
        <pc:picChg chg="mod">
          <ac:chgData name="Lorraine Greenaway" userId="37ce5620-54e8-41ce-8765-34f809f170cb" providerId="ADAL" clId="{7A6B0FC5-F031-4F24-8FDB-5AA3DB5A7679}" dt="2026-01-28T00:24:09.968" v="24" actId="962"/>
          <ac:picMkLst>
            <pc:docMk/>
            <pc:sldMk cId="3242740232" sldId="257"/>
            <ac:picMk id="11" creationId="{6A1AF540-70A7-018B-CF86-F80BBE1BF515}"/>
          </ac:picMkLst>
        </pc:picChg>
        <pc:picChg chg="mod">
          <ac:chgData name="Lorraine Greenaway" userId="37ce5620-54e8-41ce-8765-34f809f170cb" providerId="ADAL" clId="{7A6B0FC5-F031-4F24-8FDB-5AA3DB5A7679}" dt="2026-01-28T00:24:59.078" v="32" actId="962"/>
          <ac:picMkLst>
            <pc:docMk/>
            <pc:sldMk cId="3242740232" sldId="257"/>
            <ac:picMk id="18" creationId="{7A344A08-7A60-A39A-88E7-9A0301C98402}"/>
          </ac:picMkLst>
        </pc:picChg>
        <pc:picChg chg="mod">
          <ac:chgData name="Lorraine Greenaway" userId="37ce5620-54e8-41ce-8765-34f809f170cb" providerId="ADAL" clId="{7A6B0FC5-F031-4F24-8FDB-5AA3DB5A7679}" dt="2026-01-28T00:24:56.661" v="31" actId="962"/>
          <ac:picMkLst>
            <pc:docMk/>
            <pc:sldMk cId="3242740232" sldId="257"/>
            <ac:picMk id="20" creationId="{D3AEABA2-F8B2-B3D9-E676-CF9A25E0CD8D}"/>
          </ac:picMkLst>
        </pc:picChg>
        <pc:picChg chg="mod">
          <ac:chgData name="Lorraine Greenaway" userId="37ce5620-54e8-41ce-8765-34f809f170cb" providerId="ADAL" clId="{7A6B0FC5-F031-4F24-8FDB-5AA3DB5A7679}" dt="2026-01-28T00:24:50.393" v="30" actId="962"/>
          <ac:picMkLst>
            <pc:docMk/>
            <pc:sldMk cId="3242740232" sldId="257"/>
            <ac:picMk id="21" creationId="{0098EEAE-2E29-1204-8904-A795A50173F2}"/>
          </ac:picMkLst>
        </pc:picChg>
        <pc:picChg chg="mod">
          <ac:chgData name="Lorraine Greenaway" userId="37ce5620-54e8-41ce-8765-34f809f170cb" providerId="ADAL" clId="{7A6B0FC5-F031-4F24-8FDB-5AA3DB5A7679}" dt="2026-01-28T00:24:01.800" v="18" actId="962"/>
          <ac:picMkLst>
            <pc:docMk/>
            <pc:sldMk cId="3242740232" sldId="257"/>
            <ac:picMk id="1047" creationId="{71BA7293-D5E9-EEA6-7442-378F43E2B188}"/>
          </ac:picMkLst>
        </pc:picChg>
        <pc:cxnChg chg="mod">
          <ac:chgData name="Lorraine Greenaway" userId="37ce5620-54e8-41ce-8765-34f809f170cb" providerId="ADAL" clId="{7A6B0FC5-F031-4F24-8FDB-5AA3DB5A7679}" dt="2026-01-28T00:24:07.440" v="21" actId="962"/>
          <ac:cxnSpMkLst>
            <pc:docMk/>
            <pc:sldMk cId="3242740232" sldId="257"/>
            <ac:cxnSpMk id="4" creationId="{2C4D1580-C39F-B968-2C0B-70535591FB3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93681-2649-A94A-A956-D833313312CE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64BFB-71A9-DE40-9E8B-035BBD9B9F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432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448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399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620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382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218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7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102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303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306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905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944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818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532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3A3D20-6F15-1640-859B-5DFDCB8A4E41}" type="datetimeFigureOut">
              <a:rPr lang="en-AU" smtClean="0"/>
              <a:t>28/01/2026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171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hyperlink" Target="https://www.nsw.gov.au/education-and-training/digital-citizenship/online-safety/tips-to-staying-safe" TargetMode="External"/><Relationship Id="rId4" Type="http://schemas.openxmlformats.org/officeDocument/2006/relationships/image" Target="../media/image10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3B13A-745F-D052-4483-F4907B63A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62" y="487802"/>
            <a:ext cx="8288284" cy="830997"/>
          </a:xfrm>
        </p:spPr>
        <p:txBody>
          <a:bodyPr wrap="square" anchor="t" anchorCtr="0">
            <a:spAutoFit/>
          </a:bodyPr>
          <a:lstStyle/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Tech Savvy Seniors</a:t>
            </a:r>
            <a:br>
              <a:rPr lang="en-AU" sz="20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</a:br>
            <a:r>
              <a:rPr lang="en-AU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Module 4: Browse the internet safely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BC4B5284-2D37-60B9-5859-AAC21B21A1DF}"/>
              </a:ext>
            </a:extLst>
          </p:cNvPr>
          <p:cNvSpPr txBox="1">
            <a:spLocks/>
          </p:cNvSpPr>
          <p:nvPr/>
        </p:nvSpPr>
        <p:spPr>
          <a:xfrm>
            <a:off x="1115808" y="3597977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Key takeaways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My key insights from today are: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127E5-7A7D-CDBA-A301-2D6A1C797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36017" y="1639470"/>
            <a:ext cx="6483381" cy="1646605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I can: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Explain what the internet is and how it can be used.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Use a web browser to search for everyday information.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Recognise safe, trustworthy websites and warning signs of risky ones.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Navigate between websites using tabs.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Return to a favourite website using a bookmark or history.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DFB47EF-FB43-DB20-122F-47174F451B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593347" y="0"/>
            <a:ext cx="0" cy="96012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Subtitle 2">
            <a:extLst>
              <a:ext uri="{FF2B5EF4-FFF2-40B4-BE49-F238E27FC236}">
                <a16:creationId xmlns:a16="http://schemas.microsoft.com/office/drawing/2014/main" id="{DB42F69D-660C-0571-DC24-94A3CF80203D}"/>
              </a:ext>
            </a:extLst>
          </p:cNvPr>
          <p:cNvSpPr txBox="1">
            <a:spLocks/>
          </p:cNvSpPr>
          <p:nvPr/>
        </p:nvSpPr>
        <p:spPr>
          <a:xfrm>
            <a:off x="5793478" y="3597977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Support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 can get support from: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8E9A4031-504A-4CAA-246E-886C1AA6DE41}"/>
              </a:ext>
            </a:extLst>
          </p:cNvPr>
          <p:cNvSpPr txBox="1">
            <a:spLocks/>
          </p:cNvSpPr>
          <p:nvPr/>
        </p:nvSpPr>
        <p:spPr>
          <a:xfrm>
            <a:off x="1173658" y="6331717"/>
            <a:ext cx="4075162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My action plan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In the next week, I will: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D9F1F963-FDA6-C9B7-37DC-5F9F1FAA0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0044" y="7436745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388DBB9D-91A2-3502-8D20-32F463636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21144" y="7436745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C9822B18-5CFC-755F-7795-7E886F77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72244" y="7436745"/>
            <a:ext cx="2145324" cy="182073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75376F4C-D7D9-7639-69AF-EF18DF39E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42701" y="4288718"/>
            <a:ext cx="2369854" cy="1659022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CA136428-351A-9F6C-039A-5B1DEFE2C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65031" y="4288718"/>
            <a:ext cx="3663630" cy="1659022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8DA13FD1-A2D4-56C0-478C-BD4F0010C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865" y="1601170"/>
            <a:ext cx="723900" cy="7112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E2D1785-A6A3-A1C1-4738-DFBD07D0B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1302" y="6269849"/>
            <a:ext cx="723900" cy="7239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AD6F9E4-E0C6-42E0-099B-A8B024952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3732" y="3636941"/>
            <a:ext cx="698500" cy="6858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40B7C732-9C54-B8F7-234E-F7EB7FF02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1092" y="3602918"/>
            <a:ext cx="698500" cy="68580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520F150-12DE-94A5-F5ED-2405A8B6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Graphic 26">
            <a:extLst>
              <a:ext uri="{FF2B5EF4-FFF2-40B4-BE49-F238E27FC236}">
                <a16:creationId xmlns:a16="http://schemas.microsoft.com/office/drawing/2014/main" id="{8B1C1A32-9719-0478-1FB5-E94F361C9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07091" y="7098709"/>
            <a:ext cx="714580" cy="687844"/>
          </a:xfrm>
          <a:prstGeom prst="rect">
            <a:avLst/>
          </a:prstGeom>
        </p:spPr>
      </p:pic>
      <p:sp>
        <p:nvSpPr>
          <p:cNvPr id="29" name="Subtitle 2">
            <a:extLst>
              <a:ext uri="{FF2B5EF4-FFF2-40B4-BE49-F238E27FC236}">
                <a16:creationId xmlns:a16="http://schemas.microsoft.com/office/drawing/2014/main" id="{27668873-4853-29CF-90A6-CF4960D50024}"/>
              </a:ext>
            </a:extLst>
          </p:cNvPr>
          <p:cNvSpPr txBox="1">
            <a:spLocks/>
          </p:cNvSpPr>
          <p:nvPr/>
        </p:nvSpPr>
        <p:spPr>
          <a:xfrm>
            <a:off x="1100612" y="7086109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1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8323AFFE-C0B3-BD0F-8D28-E2B01B26B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357775" y="7098709"/>
            <a:ext cx="714580" cy="687844"/>
          </a:xfrm>
          <a:prstGeom prst="rect">
            <a:avLst/>
          </a:prstGeom>
        </p:spPr>
      </p:pic>
      <p:sp>
        <p:nvSpPr>
          <p:cNvPr id="39" name="Subtitle 2">
            <a:extLst>
              <a:ext uri="{FF2B5EF4-FFF2-40B4-BE49-F238E27FC236}">
                <a16:creationId xmlns:a16="http://schemas.microsoft.com/office/drawing/2014/main" id="{A5637695-C0FD-B632-3D50-E5D0B1B53505}"/>
              </a:ext>
            </a:extLst>
          </p:cNvPr>
          <p:cNvSpPr txBox="1">
            <a:spLocks/>
          </p:cNvSpPr>
          <p:nvPr/>
        </p:nvSpPr>
        <p:spPr>
          <a:xfrm>
            <a:off x="3551296" y="7086109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2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8B5C4ADE-8D4A-95B3-6ECC-BDD89AA2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809291" y="7098709"/>
            <a:ext cx="714580" cy="687844"/>
          </a:xfrm>
          <a:prstGeom prst="rect">
            <a:avLst/>
          </a:prstGeom>
        </p:spPr>
      </p:pic>
      <p:sp>
        <p:nvSpPr>
          <p:cNvPr id="42" name="Subtitle 2">
            <a:extLst>
              <a:ext uri="{FF2B5EF4-FFF2-40B4-BE49-F238E27FC236}">
                <a16:creationId xmlns:a16="http://schemas.microsoft.com/office/drawing/2014/main" id="{DAF1E879-91AF-08E8-E59D-7B7495D8C3E6}"/>
              </a:ext>
            </a:extLst>
          </p:cNvPr>
          <p:cNvSpPr txBox="1">
            <a:spLocks/>
          </p:cNvSpPr>
          <p:nvPr/>
        </p:nvSpPr>
        <p:spPr>
          <a:xfrm>
            <a:off x="6002812" y="7086109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3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FCCA978-7A76-9EFA-ADF0-1DCE7A0F6CB4}"/>
              </a:ext>
            </a:extLst>
          </p:cNvPr>
          <p:cNvSpPr txBox="1">
            <a:spLocks/>
          </p:cNvSpPr>
          <p:nvPr/>
        </p:nvSpPr>
        <p:spPr>
          <a:xfrm>
            <a:off x="8714060" y="497186"/>
            <a:ext cx="3161951" cy="33855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My notes</a:t>
            </a:r>
            <a:endParaRPr lang="en-AU" sz="14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96ECF3-64B7-BBFB-635B-5C58E90095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756418"/>
              </p:ext>
            </p:extLst>
          </p:nvPr>
        </p:nvGraphicFramePr>
        <p:xfrm>
          <a:off x="8853123" y="818774"/>
          <a:ext cx="3707175" cy="7776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707175">
                  <a:extLst>
                    <a:ext uri="{9D8B030D-6E8A-4147-A177-3AD203B41FA5}">
                      <a16:colId xmlns:a16="http://schemas.microsoft.com/office/drawing/2014/main" val="144820211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71584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673397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8392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63682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7251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3904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3196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41386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18445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2005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9854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4496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28767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79660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0925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47319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80054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5913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45559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58312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06487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0828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43181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64602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5982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3324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75694140"/>
                  </a:ext>
                </a:extLst>
              </a:tr>
            </a:tbl>
          </a:graphicData>
        </a:graphic>
      </p:graphicFrame>
      <p:pic>
        <p:nvPicPr>
          <p:cNvPr id="5" name="Picture 4" descr="Telstra logo">
            <a:extLst>
              <a:ext uri="{FF2B5EF4-FFF2-40B4-BE49-F238E27FC236}">
                <a16:creationId xmlns:a16="http://schemas.microsoft.com/office/drawing/2014/main" id="{967F2B64-23C8-2767-2BAD-E76B4C3A4BF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pic>
        <p:nvPicPr>
          <p:cNvPr id="8" name="Picture 7" descr="NSW Government logo">
            <a:extLst>
              <a:ext uri="{FF2B5EF4-FFF2-40B4-BE49-F238E27FC236}">
                <a16:creationId xmlns:a16="http://schemas.microsoft.com/office/drawing/2014/main" id="{5D556AF2-1771-A24A-A52D-AB99AACD6DC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285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6C0DB-CCB5-5070-3D4A-396E665B3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ubtitle 2">
            <a:extLst>
              <a:ext uri="{FF2B5EF4-FFF2-40B4-BE49-F238E27FC236}">
                <a16:creationId xmlns:a16="http://schemas.microsoft.com/office/drawing/2014/main" id="{55E9616C-EE6C-CEC2-2B50-F30E234AB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272" y="1553163"/>
            <a:ext cx="3015826" cy="8417689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What is the internet?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The internet connects people through computers, phones and other devices worldwide.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You can use it to search for recipes, health info, news, shopping, and more.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To access the internet, your device needs to be connected to Wi-Fi or mobile data.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You use a browser (like Chrome or Safari) to get online, and a search engine (like Google) to find what you need.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Search the internet</a:t>
            </a:r>
            <a:endParaRPr lang="en-AU" sz="16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Type keywords or a short question (not a full paragraph) into the search bar.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Look at the blue heading (title), green or grey link (web address), and the short description.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Select the link to open it, and use the Back arrow to return to your search.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Use tabs like "Images" or "News" to filter your results.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Use tabs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Tabs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let you open several websites at once (like flipping pages in a book)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To open a new tab: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Open a web browser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Select the Tabs icon (often two overlapping squares or a number in a square)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Select the + symbol to open a new tab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6958442D-1448-BE96-F619-97141E7EA379}"/>
              </a:ext>
            </a:extLst>
          </p:cNvPr>
          <p:cNvSpPr txBox="1">
            <a:spLocks/>
          </p:cNvSpPr>
          <p:nvPr/>
        </p:nvSpPr>
        <p:spPr>
          <a:xfrm>
            <a:off x="5294444" y="1568552"/>
            <a:ext cx="3549415" cy="8032968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Return to sites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Bookmarks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save your favourite websites so you can return to them easily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To bookmark a site: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Navigate to a useful website (e.g. </a:t>
            </a: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www.abc.net.au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or local library)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From the browser menu, select Bookmarks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Select “Add to bookmarks” or “Add to Favourites”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The browser 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History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helps you find websites you’ve visited before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To view history: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From the browser menu, select “History”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Select a page to reopen it</a:t>
            </a:r>
            <a:endParaRPr lang="en-AU" sz="12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Recognise safe vs risky websites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Safe websites usually: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Have a padlock in the address bar and start with “https://”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End in .</a:t>
            </a: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gov.au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.org or known company names (e.g. </a:t>
            </a:r>
            <a:r>
              <a:rPr lang="en-AU" sz="1200" dirty="0" err="1">
                <a:latin typeface="Telstra Text" panose="020B0504040000000004" pitchFamily="34" charset="77"/>
                <a:ea typeface="Telstra Text" panose="020B0504040000000004" pitchFamily="34" charset="77"/>
              </a:rPr>
              <a:t>telstra.com.au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Are clearly written and don’t pressure you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Risky websites might: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Show pop-ups, flashing warnings or spelling errors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Ask for personal info quickly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Have strange web addresses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Don’t open links in messages unless you’re sure they’re real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When in doubt, ask someone you trust or type the company's official name or web address into your browser (not from a link). If you're still unsure, call their official number for help.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C9B40A32-1976-24ED-E0C2-E589E091F20A}"/>
              </a:ext>
            </a:extLst>
          </p:cNvPr>
          <p:cNvSpPr txBox="1">
            <a:spLocks/>
          </p:cNvSpPr>
          <p:nvPr/>
        </p:nvSpPr>
        <p:spPr>
          <a:xfrm>
            <a:off x="9659708" y="1499361"/>
            <a:ext cx="2816893" cy="393954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Key terms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Internet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the system that connects computers, phones and information around the world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Wi-Fi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a way to connect to the internet wirelessly, often available at home and in public places like libraries and cafes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Data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what lets your phone use internet when you're not on Wi-Fi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Website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a place on the internet (like an online newspaper, library, or shop)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Browser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an app that lets you visit websites (e.g. Chrome, Edge)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Search engine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a tool that helps you find websites or information (e.g. Google)</a:t>
            </a:r>
          </a:p>
        </p:txBody>
      </p:sp>
      <p:pic>
        <p:nvPicPr>
          <p:cNvPr id="1047" name="Picture 1046">
            <a:extLst>
              <a:ext uri="{FF2B5EF4-FFF2-40B4-BE49-F238E27FC236}">
                <a16:creationId xmlns:a16="http://schemas.microsoft.com/office/drawing/2014/main" id="{71BA7293-D5E9-EEA6-7442-378F43E2B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999" y="5990493"/>
            <a:ext cx="736600" cy="673100"/>
          </a:xfrm>
          <a:prstGeom prst="rect">
            <a:avLst/>
          </a:prstGeom>
        </p:spPr>
      </p:pic>
      <p:sp>
        <p:nvSpPr>
          <p:cNvPr id="1050" name="Title 1">
            <a:extLst>
              <a:ext uri="{FF2B5EF4-FFF2-40B4-BE49-F238E27FC236}">
                <a16:creationId xmlns:a16="http://schemas.microsoft.com/office/drawing/2014/main" id="{95F62D5A-A07D-263C-5000-EE7ED1E1AFB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5062" y="402875"/>
            <a:ext cx="10881360" cy="90206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Tech Savvy Seniors </a:t>
            </a:r>
            <a:b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</a:br>
            <a:r>
              <a:rPr kumimoji="0" lang="en-AU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Module 4: Browse the internet safely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C4D1580-C39F-B968-2C0B-70535591FB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9864B132-818F-5318-D112-F8F3A3CD8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262" y="3675001"/>
            <a:ext cx="736600" cy="673100"/>
          </a:xfrm>
          <a:prstGeom prst="rect">
            <a:avLst/>
          </a:prstGeom>
        </p:spPr>
      </p:pic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C2B0C5F1-26A5-B58D-3E7F-7266F76998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75050" y="5740867"/>
            <a:ext cx="2701551" cy="2559636"/>
          </a:xfrm>
          <a:prstGeom prst="roundRect">
            <a:avLst>
              <a:gd name="adj" fmla="val 0"/>
            </a:avLst>
          </a:prstGeom>
          <a:solidFill>
            <a:srgbClr val="F04C23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A1AF540-70A7-018B-CF86-F80BBE1BF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59985" y="6007568"/>
            <a:ext cx="698500" cy="673100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A5474173-4AF2-4436-ECB8-9CD2B828595A}"/>
              </a:ext>
            </a:extLst>
          </p:cNvPr>
          <p:cNvSpPr txBox="1">
            <a:spLocks/>
          </p:cNvSpPr>
          <p:nvPr/>
        </p:nvSpPr>
        <p:spPr>
          <a:xfrm>
            <a:off x="9868779" y="6007568"/>
            <a:ext cx="2304106" cy="2292935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User guide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Scan the QR code (with your camera) or select the link.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Tips to </a:t>
            </a:r>
            <a:b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staying </a:t>
            </a:r>
            <a:b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safe online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	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5" name="Picture 4" descr="User guide QR Code">
            <a:extLst>
              <a:ext uri="{FF2B5EF4-FFF2-40B4-BE49-F238E27FC236}">
                <a16:creationId xmlns:a16="http://schemas.microsoft.com/office/drawing/2014/main" id="{30BF4365-084E-2B33-604E-EDD8064DAA3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092885" y="7021839"/>
            <a:ext cx="1080000" cy="1080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35C6FBD-371D-0F33-87F8-FB1C567EB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0376" y="1480322"/>
            <a:ext cx="698500" cy="6731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7A344A08-7A60-A39A-88E7-9A0301C98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29838" y="1480322"/>
            <a:ext cx="698500" cy="6731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3AEABA2-F8B2-B3D9-E676-CF9A25E0CD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44266" y="5188673"/>
            <a:ext cx="698500" cy="6731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098EEAE-2E29-1204-8904-A795A5017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9037" y="1532103"/>
            <a:ext cx="736600" cy="673100"/>
          </a:xfrm>
          <a:prstGeom prst="rect">
            <a:avLst/>
          </a:prstGeom>
        </p:spPr>
      </p:pic>
      <p:pic>
        <p:nvPicPr>
          <p:cNvPr id="2" name="Picture 1" descr="Telstra logo">
            <a:extLst>
              <a:ext uri="{FF2B5EF4-FFF2-40B4-BE49-F238E27FC236}">
                <a16:creationId xmlns:a16="http://schemas.microsoft.com/office/drawing/2014/main" id="{3565E7DD-F24B-E408-C4CA-E7B99AF220E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pic>
        <p:nvPicPr>
          <p:cNvPr id="3" name="Picture 2" descr="NSW Government Logo">
            <a:extLst>
              <a:ext uri="{FF2B5EF4-FFF2-40B4-BE49-F238E27FC236}">
                <a16:creationId xmlns:a16="http://schemas.microsoft.com/office/drawing/2014/main" id="{3A6697AA-4221-C844-7FAB-198E05495F4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740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lstra">
      <a:dk1>
        <a:srgbClr val="00003C"/>
      </a:dk1>
      <a:lt1>
        <a:srgbClr val="FFFFFF"/>
      </a:lt1>
      <a:dk2>
        <a:srgbClr val="00003C"/>
      </a:dk2>
      <a:lt2>
        <a:srgbClr val="FFFFFF"/>
      </a:lt2>
      <a:accent1>
        <a:srgbClr val="F04C23"/>
      </a:accent1>
      <a:accent2>
        <a:srgbClr val="007CC2"/>
      </a:accent2>
      <a:accent3>
        <a:srgbClr val="00438C"/>
      </a:accent3>
      <a:accent4>
        <a:srgbClr val="66CEF6"/>
      </a:accent4>
      <a:accent5>
        <a:srgbClr val="BFE7FB"/>
      </a:accent5>
      <a:accent6>
        <a:srgbClr val="F37050"/>
      </a:accent6>
      <a:hlink>
        <a:srgbClr val="00438C"/>
      </a:hlink>
      <a:folHlink>
        <a:srgbClr val="EF4B23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b56d83-7d92-4d5e-8552-dd44030ff6cf" xsi:nil="true"/>
    <lcf76f155ced4ddcb4097134ff3c332f xmlns="9c7b2f30-2231-41e0-b86a-1257079ed7b5">
      <Terms xmlns="http://schemas.microsoft.com/office/infopath/2007/PartnerControls"/>
    </lcf76f155ced4ddcb4097134ff3c332f>
    <SharedWithUsers xmlns="f6156fdc-1b67-4e65-a7eb-2d097edf2cd6">
      <UserInfo>
        <DisplayName/>
        <AccountId xsi:nil="true"/>
        <AccountType/>
      </UserInfo>
    </SharedWithUsers>
    <Sentforapproval xmlns="9c7b2f30-2231-41e0-b86a-1257079ed7b5" xsi:nil="true"/>
    <Published xmlns="9c7b2f30-2231-41e0-b86a-1257079ed7b5" xsi:nil="true"/>
    <ReadOnly xmlns="9c7b2f30-2231-41e0-b86a-1257079ed7b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4692F43398F0468630CE82EDAFC73B" ma:contentTypeVersion="23" ma:contentTypeDescription="Create a new document." ma:contentTypeScope="" ma:versionID="c1416ea43420fc485d6da00cd68c69f1">
  <xsd:schema xmlns:xsd="http://www.w3.org/2001/XMLSchema" xmlns:xs="http://www.w3.org/2001/XMLSchema" xmlns:p="http://schemas.microsoft.com/office/2006/metadata/properties" xmlns:ns2="9c7b2f30-2231-41e0-b86a-1257079ed7b5" xmlns:ns3="f6156fdc-1b67-4e65-a7eb-2d097edf2cd6" xmlns:ns4="c7b56d83-7d92-4d5e-8552-dd44030ff6cf" targetNamespace="http://schemas.microsoft.com/office/2006/metadata/properties" ma:root="true" ma:fieldsID="ea34d2438f142ed68a065efc387de8e6" ns2:_="" ns3:_="" ns4:_="">
    <xsd:import namespace="9c7b2f30-2231-41e0-b86a-1257079ed7b5"/>
    <xsd:import namespace="f6156fdc-1b67-4e65-a7eb-2d097edf2cd6"/>
    <xsd:import namespace="c7b56d83-7d92-4d5e-8552-dd44030ff6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ReadOnly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Published" minOccurs="0"/>
                <xsd:element ref="ns2:Sentforapproval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7b2f30-2231-41e0-b86a-1257079ed7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ReadOnly" ma:index="18" nillable="true" ma:displayName="Read Only" ma:description="Indicates which files should not be saved over after using" ma:format="Dropdown" ma:internalName="ReadOnly">
      <xsd:simpleType>
        <xsd:restriction base="dms:Text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Published" ma:index="22" nillable="true" ma:displayName="Published" ma:format="Dropdown" ma:internalName="Published">
      <xsd:simpleType>
        <xsd:restriction base="dms:Text">
          <xsd:maxLength value="255"/>
        </xsd:restriction>
      </xsd:simpleType>
    </xsd:element>
    <xsd:element name="Sentforapproval" ma:index="23" nillable="true" ma:displayName="Sent for approval" ma:format="Dropdown" ma:internalName="Sentforapproval">
      <xsd:simpleType>
        <xsd:restriction base="dms:Text">
          <xsd:maxLength value="255"/>
        </xsd:restriction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97780b6f-135f-46e7-9608-4a6f87a742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156fdc-1b67-4e65-a7eb-2d097edf2cd6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56d83-7d92-4d5e-8552-dd44030ff6cf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b3e5622f-eac6-4e88-b4f2-2393c1bd5bd4}" ma:internalName="TaxCatchAll" ma:showField="CatchAllData" ma:web="f6156fdc-1b67-4e65-a7eb-2d097edf2c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3B1D3E7822C549A581B067E19CC315" ma:contentTypeVersion="21" ma:contentTypeDescription="Create a new document." ma:contentTypeScope="" ma:versionID="6c0394f7b96bb5f51ee8fcd64fafe47e">
  <xsd:schema xmlns:xsd="http://www.w3.org/2001/XMLSchema" xmlns:xs="http://www.w3.org/2001/XMLSchema" xmlns:p="http://schemas.microsoft.com/office/2006/metadata/properties" xmlns:ns2="f6374f94-ea7c-428a-97f4-b9a8f1ddd6c6" xmlns:ns3="2a7a03ce-2042-4c5f-90e9-1f29c56988a9" xmlns:ns4="c7b56d83-7d92-4d5e-8552-dd44030ff6cf" targetNamespace="http://schemas.microsoft.com/office/2006/metadata/properties" ma:root="true" ma:fieldsID="b1fd14c332512e0bf86725748d83ef6f" ns2:_="" ns3:_="" ns4:_="">
    <xsd:import namespace="f6374f94-ea7c-428a-97f4-b9a8f1ddd6c6"/>
    <xsd:import namespace="2a7a03ce-2042-4c5f-90e9-1f29c56988a9"/>
    <xsd:import namespace="c7b56d83-7d92-4d5e-8552-dd44030ff6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_dlc_DocId" minOccurs="0"/>
                <xsd:element ref="ns3:_dlc_DocIdUrl" minOccurs="0"/>
                <xsd:element ref="ns3:_dlc_DocIdPersistId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ContentMatched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374f94-ea7c-428a-97f4-b9a8f1ddd6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ContentMatched" ma:index="24" nillable="true" ma:displayName="Content Matched" ma:default="1" ma:format="Dropdown" ma:internalName="ContentMatched">
      <xsd:simpleType>
        <xsd:restriction base="dms:Boolea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7780b6f-135f-46e7-9608-4a6f87a742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7a03ce-2042-4c5f-90e9-1f29c56988a9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56d83-7d92-4d5e-8552-dd44030ff6cf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efc71ffe-bcdc-4440-85d5-0b78223fec55}" ma:internalName="TaxCatchAll" ma:showField="CatchAllData" ma:web="2a7a03ce-2042-4c5f-90e9-1f29c56988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EBDB436-53EB-425E-A8EC-3F5275692B76}">
  <ds:schemaRefs>
    <ds:schemaRef ds:uri="http://purl.org/dc/terms/"/>
    <ds:schemaRef ds:uri="http://schemas.microsoft.com/office/2006/documentManagement/types"/>
    <ds:schemaRef ds:uri="http://purl.org/dc/dcmitype/"/>
    <ds:schemaRef ds:uri="f6374f94-ea7c-428a-97f4-b9a8f1ddd6c6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c7b56d83-7d92-4d5e-8552-dd44030ff6cf"/>
    <ds:schemaRef ds:uri="2a7a03ce-2042-4c5f-90e9-1f29c56988a9"/>
  </ds:schemaRefs>
</ds:datastoreItem>
</file>

<file path=customXml/itemProps2.xml><?xml version="1.0" encoding="utf-8"?>
<ds:datastoreItem xmlns:ds="http://schemas.openxmlformats.org/officeDocument/2006/customXml" ds:itemID="{CD8831B1-2DE2-4C51-B4F2-594713698D90}"/>
</file>

<file path=customXml/itemProps3.xml><?xml version="1.0" encoding="utf-8"?>
<ds:datastoreItem xmlns:ds="http://schemas.openxmlformats.org/officeDocument/2006/customXml" ds:itemID="{6913E49F-0017-4066-8727-A9185F28896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926F7099-8961-47CB-ACC7-337B98B3CD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374f94-ea7c-428a-97f4-b9a8f1ddd6c6"/>
    <ds:schemaRef ds:uri="2a7a03ce-2042-4c5f-90e9-1f29c56988a9"/>
    <ds:schemaRef ds:uri="c7b56d83-7d92-4d5e-8552-dd44030ff6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ab56b7-6ec4-4073-8d92-ac7cc2e7a5df}" enabled="1" method="Privileged" siteId="{49dfc6a3-5fb7-49f4-adea-c54e725bb85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10913</TotalTime>
  <Words>661</Words>
  <Application>Microsoft Office PowerPoint</Application>
  <PresentationFormat>A3 Paper (297x420 mm)</PresentationFormat>
  <Paragraphs>68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Aptos</vt:lpstr>
      <vt:lpstr>Wingdings</vt:lpstr>
      <vt:lpstr>Telstra Display</vt:lpstr>
      <vt:lpstr>Telstra Text Light</vt:lpstr>
      <vt:lpstr>Courier New</vt:lpstr>
      <vt:lpstr>Aptos Display</vt:lpstr>
      <vt:lpstr>Telstra Text</vt:lpstr>
      <vt:lpstr>Office Theme</vt:lpstr>
      <vt:lpstr>Tech Savvy Seniors Module 4: Browse the internet safely</vt:lpstr>
      <vt:lpstr>Tech Savvy Seniors  Module 4: Browse the internet safely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 Savvy Seniors - Module 4 - Browse the internet safely - Learners Copy</dc:title>
  <dc:creator>Telstra Limited</dc:creator>
  <cp:keywords>Tech Savvy Seniors, Module 4, Browse the internet safely, learners workbook</cp:keywords>
  <cp:lastModifiedBy>Lorraine Greenaway</cp:lastModifiedBy>
  <cp:revision>2</cp:revision>
  <dcterms:created xsi:type="dcterms:W3CDTF">2025-08-08T06:40:30Z</dcterms:created>
  <dcterms:modified xsi:type="dcterms:W3CDTF">2026-01-28T00:31:49Z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0x0101004F4692F43398F0468630CE82EDAFC73B</vt:lpwstr>
  </property>
  <property fmtid="{D5CDD505-2E9C-101B-9397-08002B2CF9AE}" pid="3" name="MediaServiceImageTags">
    <vt:lpwstr/>
  </property>
  <property fmtid="{D5CDD505-2E9C-101B-9397-08002B2CF9AE}" pid="4" name="Order">
    <vt:r8>16924200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dlc_DocIdItemGuid">
    <vt:lpwstr>976de302-b151-41b2-b2c7-d93e448aff59</vt:lpwstr>
  </property>
</Properties>
</file>