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3"/>
  </p:notesMasterIdLst>
  <p:sldIdLst>
    <p:sldId id="257" r:id="rId5"/>
    <p:sldId id="280" r:id="rId6"/>
    <p:sldId id="258" r:id="rId7"/>
    <p:sldId id="291" r:id="rId8"/>
    <p:sldId id="263" r:id="rId9"/>
    <p:sldId id="281" r:id="rId10"/>
    <p:sldId id="293" r:id="rId11"/>
    <p:sldId id="298" r:id="rId12"/>
    <p:sldId id="294" r:id="rId13"/>
    <p:sldId id="295" r:id="rId14"/>
    <p:sldId id="282" r:id="rId15"/>
    <p:sldId id="296" r:id="rId16"/>
    <p:sldId id="266" r:id="rId17"/>
    <p:sldId id="275" r:id="rId18"/>
    <p:sldId id="297" r:id="rId19"/>
    <p:sldId id="277" r:id="rId20"/>
    <p:sldId id="278" r:id="rId21"/>
    <p:sldId id="259" r:id="rId22"/>
  </p:sldIdLst>
  <p:sldSz cx="12192000" cy="6858000"/>
  <p:notesSz cx="6858000" cy="9144000"/>
  <p:embeddedFontLst>
    <p:embeddedFont>
      <p:font typeface="Telstra Display" panose="020B0604020202020204" charset="0"/>
      <p:regular r:id="rId24"/>
      <p:bold r:id="rId25"/>
      <p:italic r:id="rId26"/>
      <p:boldItalic r:id="rId27"/>
    </p:embeddedFont>
    <p:embeddedFont>
      <p:font typeface="Telstra Text" panose="020B05040400000000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FF5D29-3836-A58A-4060-50F3A802FF91}" name="Nicola Curnow" initials="NC" userId="S::Nicola.Curnow@team.telstra.com::a08f99b9-6a4e-4ea7-9593-90ccbdf469cf" providerId="AD"/>
  <p188:author id="{CF8618FC-76C3-50A9-7115-220B3F543CA1}" name="Megan McKenzie" initials="MM" userId="S::megan.mckenzie@team.telstra.com::cf0e1775-d6da-40ed-9009-8f56103fe91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CEA"/>
    <a:srgbClr val="FFAF00"/>
    <a:srgbClr val="FCD2BF"/>
    <a:srgbClr val="F9F4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94567"/>
  </p:normalViewPr>
  <p:slideViewPr>
    <p:cSldViewPr snapToGrid="0">
      <p:cViewPr varScale="1">
        <p:scale>
          <a:sx n="78" d="100"/>
          <a:sy n="78" d="100"/>
        </p:scale>
        <p:origin x="114" y="6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viewProps" Target="viewProps.xml"/><Relationship Id="rId38" Type="http://schemas.openxmlformats.org/officeDocument/2006/relationships/customXml" Target="../customXml/item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ssandra Katsikaronis" userId="dbddf097-a7de-4599-abd9-39b94b17111c" providerId="ADAL" clId="{F27A4484-A1C6-47E1-9AB7-01672727A6AD}"/>
    <pc:docChg chg="modSld">
      <pc:chgData name="Cassandra Katsikaronis" userId="dbddf097-a7de-4599-abd9-39b94b17111c" providerId="ADAL" clId="{F27A4484-A1C6-47E1-9AB7-01672727A6AD}" dt="2026-03-04T23:44:35.917" v="1" actId="962"/>
      <pc:docMkLst>
        <pc:docMk/>
      </pc:docMkLst>
      <pc:sldChg chg="modSp mod">
        <pc:chgData name="Cassandra Katsikaronis" userId="dbddf097-a7de-4599-abd9-39b94b17111c" providerId="ADAL" clId="{F27A4484-A1C6-47E1-9AB7-01672727A6AD}" dt="2026-03-04T23:44:35.917" v="1" actId="962"/>
        <pc:sldMkLst>
          <pc:docMk/>
          <pc:sldMk cId="3331918497" sldId="280"/>
        </pc:sldMkLst>
        <pc:picChg chg="mod">
          <ac:chgData name="Cassandra Katsikaronis" userId="dbddf097-a7de-4599-abd9-39b94b17111c" providerId="ADAL" clId="{F27A4484-A1C6-47E1-9AB7-01672727A6AD}" dt="2026-03-04T23:44:35.917" v="1" actId="962"/>
          <ac:picMkLst>
            <pc:docMk/>
            <pc:sldMk cId="3331918497" sldId="280"/>
            <ac:picMk id="6" creationId="{8A51145C-3B2A-E39D-F62E-D2E9C400060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C850FC-AC91-A245-A43A-5A013C76E429}" type="datetimeFigureOut">
              <a:rPr lang="en-AU" smtClean="0"/>
              <a:t>5/03/2026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EAFBB-221E-6043-B75A-BA7A393C719A}" type="slidenum">
              <a:rPr lang="en-AU" smtClean="0"/>
              <a:t>‹#›</a:t>
            </a:fld>
            <a:endParaRPr lang="en-AU"/>
          </a:p>
        </p:txBody>
      </p:sp>
    </p:spTree>
    <p:extLst>
      <p:ext uri="{BB962C8B-B14F-4D97-AF65-F5344CB8AC3E}">
        <p14:creationId xmlns:p14="http://schemas.microsoft.com/office/powerpoint/2010/main" val="1382297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D896C-2F69-42A1-3D3A-18A300FBABD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7D623F27-1230-358F-8D26-28ECA62F02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pic>
        <p:nvPicPr>
          <p:cNvPr id="4" name="Picture 3" descr="A red and blue logo with a flower&#10;&#10;AI-generated content may be incorrect.">
            <a:extLst>
              <a:ext uri="{FF2B5EF4-FFF2-40B4-BE49-F238E27FC236}">
                <a16:creationId xmlns:a16="http://schemas.microsoft.com/office/drawing/2014/main" id="{FBB92E9E-82C3-8235-9107-E1B1B4387C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450D102F-3F78-5DFF-1B99-D7E3E899ABD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6" name="Straight Connector 5">
            <a:extLst>
              <a:ext uri="{FF2B5EF4-FFF2-40B4-BE49-F238E27FC236}">
                <a16:creationId xmlns:a16="http://schemas.microsoft.com/office/drawing/2014/main" id="{D80587E3-68C4-F6DE-B7A4-AB43BB3AA062}"/>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7520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4" name="Picture 3" descr="A red and blue logo with a flower&#10;&#10;AI-generated content may be incorrect.">
            <a:extLst>
              <a:ext uri="{FF2B5EF4-FFF2-40B4-BE49-F238E27FC236}">
                <a16:creationId xmlns:a16="http://schemas.microsoft.com/office/drawing/2014/main" id="{9EEC1463-24DA-DB31-DD0B-099C23AE4BC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F09CA3D6-6EDC-A894-182A-087CFF6D708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6" name="Straight Connector 5">
            <a:extLst>
              <a:ext uri="{FF2B5EF4-FFF2-40B4-BE49-F238E27FC236}">
                <a16:creationId xmlns:a16="http://schemas.microsoft.com/office/drawing/2014/main" id="{B7C96E06-6E4B-3AC8-9992-220F24D9EDF7}"/>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1198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4" name="Picture 3" descr="A red and blue logo with a flower&#10;&#10;AI-generated content may be incorrect.">
            <a:extLst>
              <a:ext uri="{FF2B5EF4-FFF2-40B4-BE49-F238E27FC236}">
                <a16:creationId xmlns:a16="http://schemas.microsoft.com/office/drawing/2014/main" id="{7A7AECFD-2416-64F8-B318-6BF7F001EE9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558EAA33-9FCB-F848-9C14-7F44006C42F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7" name="Straight Connector 6">
            <a:extLst>
              <a:ext uri="{FF2B5EF4-FFF2-40B4-BE49-F238E27FC236}">
                <a16:creationId xmlns:a16="http://schemas.microsoft.com/office/drawing/2014/main" id="{CA315AE2-4770-B8FA-CB8F-43A79F5FEB75}"/>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9735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F9F4EA"/>
        </a:solidFill>
        <a:effectLst/>
      </p:bgPr>
    </p:bg>
    <p:spTree>
      <p:nvGrpSpPr>
        <p:cNvPr id="1" name=""/>
        <p:cNvGrpSpPr/>
        <p:nvPr/>
      </p:nvGrpSpPr>
      <p:grpSpPr>
        <a:xfrm>
          <a:off x="0" y="0"/>
          <a:ext cx="0" cy="0"/>
          <a:chOff x="0" y="0"/>
          <a:chExt cx="0" cy="0"/>
        </a:xfrm>
      </p:grpSpPr>
      <p:pic>
        <p:nvPicPr>
          <p:cNvPr id="9" name="Picture 8" descr="A red and blue logo with a flower&#10;&#10;AI-generated content may be incorrect.">
            <a:extLst>
              <a:ext uri="{FF2B5EF4-FFF2-40B4-BE49-F238E27FC236}">
                <a16:creationId xmlns:a16="http://schemas.microsoft.com/office/drawing/2014/main" id="{C902D4B8-47A3-3DF7-DFAD-C9E268C2858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6" name="Picture 5" descr="A blue and orange logo&#10;&#10;AI-generated content may be incorrect.">
            <a:extLst>
              <a:ext uri="{FF2B5EF4-FFF2-40B4-BE49-F238E27FC236}">
                <a16:creationId xmlns:a16="http://schemas.microsoft.com/office/drawing/2014/main" id="{C75E4E98-77AD-E632-8CC5-E8DD2E753EB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7" name="Straight Connector 6">
            <a:extLst>
              <a:ext uri="{FF2B5EF4-FFF2-40B4-BE49-F238E27FC236}">
                <a16:creationId xmlns:a16="http://schemas.microsoft.com/office/drawing/2014/main" id="{8BD8BF4E-7E3B-0568-02AA-8E5A1CD8623A}"/>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5613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5" name="Picture 4" descr="A white t on a red and black background&#10;&#10;AI-generated content may be incorrect.">
            <a:extLst>
              <a:ext uri="{FF2B5EF4-FFF2-40B4-BE49-F238E27FC236}">
                <a16:creationId xmlns:a16="http://schemas.microsoft.com/office/drawing/2014/main" id="{282A3F65-E36D-EEE9-EBE0-9F33EC22E38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87740" y="230188"/>
            <a:ext cx="541355" cy="620109"/>
          </a:xfrm>
          <a:prstGeom prst="rect">
            <a:avLst/>
          </a:prstGeom>
        </p:spPr>
      </p:pic>
      <p:pic>
        <p:nvPicPr>
          <p:cNvPr id="6" name="Picture 5" descr="A red flower with white text&#10;&#10;AI-generated content may be incorrect.">
            <a:extLst>
              <a:ext uri="{FF2B5EF4-FFF2-40B4-BE49-F238E27FC236}">
                <a16:creationId xmlns:a16="http://schemas.microsoft.com/office/drawing/2014/main" id="{9CF256E9-ACE3-84A7-5C1F-08F0561858A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cxnSp>
        <p:nvCxnSpPr>
          <p:cNvPr id="8" name="Straight Connector 7">
            <a:extLst>
              <a:ext uri="{FF2B5EF4-FFF2-40B4-BE49-F238E27FC236}">
                <a16:creationId xmlns:a16="http://schemas.microsoft.com/office/drawing/2014/main" id="{08AFE815-4F6C-28E3-F57E-94FC55EEA72D}"/>
              </a:ext>
            </a:extLst>
          </p:cNvPr>
          <p:cNvCxnSpPr>
            <a:cxnSpLocks/>
          </p:cNvCxnSpPr>
          <p:nvPr userDrawn="1"/>
        </p:nvCxnSpPr>
        <p:spPr>
          <a:xfrm>
            <a:off x="11095438" y="238297"/>
            <a:ext cx="0" cy="612000"/>
          </a:xfrm>
          <a:prstGeom prst="line">
            <a:avLst/>
          </a:prstGeom>
          <a:ln w="9525">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4271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609E3-FF31-CCDE-E2F3-CADA92D72C44}"/>
              </a:ext>
            </a:extLst>
          </p:cNvPr>
          <p:cNvSpPr>
            <a:spLocks noGrp="1"/>
          </p:cNvSpPr>
          <p:nvPr>
            <p:ph type="title"/>
          </p:nvPr>
        </p:nvSpPr>
        <p:spPr>
          <a:xfrm>
            <a:off x="831850" y="2746968"/>
            <a:ext cx="5391529" cy="2852737"/>
          </a:xfrm>
        </p:spPr>
        <p:txBody>
          <a:bodyPr anchor="t" anchorCtr="0">
            <a:normAutofit/>
          </a:bodyPr>
          <a:lstStyle>
            <a:lvl1pPr>
              <a:defRPr sz="5400">
                <a:solidFill>
                  <a:schemeClr val="bg1"/>
                </a:solidFill>
              </a:defRPr>
            </a:lvl1pPr>
          </a:lstStyle>
          <a:p>
            <a:r>
              <a:rPr lang="en-GB" dirty="0"/>
              <a:t>Click to edit Master title style</a:t>
            </a:r>
            <a:endParaRPr lang="en-AU" dirty="0"/>
          </a:p>
        </p:txBody>
      </p:sp>
      <p:sp>
        <p:nvSpPr>
          <p:cNvPr id="3" name="Text Placeholder 2">
            <a:extLst>
              <a:ext uri="{FF2B5EF4-FFF2-40B4-BE49-F238E27FC236}">
                <a16:creationId xmlns:a16="http://schemas.microsoft.com/office/drawing/2014/main" id="{4B6A299F-8907-3302-4EE5-E9B697E1E330}"/>
              </a:ext>
            </a:extLst>
          </p:cNvPr>
          <p:cNvSpPr>
            <a:spLocks noGrp="1"/>
          </p:cNvSpPr>
          <p:nvPr>
            <p:ph type="body" idx="1" hasCustomPrompt="1"/>
          </p:nvPr>
        </p:nvSpPr>
        <p:spPr>
          <a:xfrm>
            <a:off x="831850" y="1083919"/>
            <a:ext cx="5264150" cy="583039"/>
          </a:xfrm>
        </p:spPr>
        <p:txBody>
          <a:bodyPr/>
          <a:lstStyle>
            <a:lvl1pPr marL="0" indent="0">
              <a:buNone/>
              <a:defRPr sz="2400" b="1" i="0">
                <a:solidFill>
                  <a:schemeClr val="accent1"/>
                </a:solidFill>
                <a:latin typeface="Telstra Display" panose="020B0504040000000004" pitchFamily="34" charset="77"/>
                <a:ea typeface="Telstra Display" panose="020B05040400000000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Tech Savvy Seniors</a:t>
            </a:r>
          </a:p>
        </p:txBody>
      </p:sp>
      <p:sp>
        <p:nvSpPr>
          <p:cNvPr id="9" name="Text Placeholder 2">
            <a:extLst>
              <a:ext uri="{FF2B5EF4-FFF2-40B4-BE49-F238E27FC236}">
                <a16:creationId xmlns:a16="http://schemas.microsoft.com/office/drawing/2014/main" id="{4140A797-6E9B-69A9-22F4-5FC4E921ACEF}"/>
              </a:ext>
            </a:extLst>
          </p:cNvPr>
          <p:cNvSpPr>
            <a:spLocks noGrp="1"/>
          </p:cNvSpPr>
          <p:nvPr>
            <p:ph type="body" idx="10" hasCustomPrompt="1"/>
          </p:nvPr>
        </p:nvSpPr>
        <p:spPr>
          <a:xfrm>
            <a:off x="831850" y="2067477"/>
            <a:ext cx="5264150" cy="583039"/>
          </a:xfrm>
        </p:spPr>
        <p:txBody>
          <a:bodyPr anchor="b" anchorCtr="0"/>
          <a:lstStyle>
            <a:lvl1pPr marL="0" indent="0">
              <a:buNone/>
              <a:defRPr sz="2400" b="1" i="0">
                <a:solidFill>
                  <a:schemeClr val="accent4"/>
                </a:solidFill>
                <a:latin typeface="Telstra Display" panose="020B0504040000000004" pitchFamily="34" charset="77"/>
                <a:ea typeface="Telstra Display" panose="020B05040400000000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Module 1</a:t>
            </a:r>
          </a:p>
        </p:txBody>
      </p:sp>
    </p:spTree>
    <p:extLst>
      <p:ext uri="{BB962C8B-B14F-4D97-AF65-F5344CB8AC3E}">
        <p14:creationId xmlns:p14="http://schemas.microsoft.com/office/powerpoint/2010/main" val="6160950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B3D64D-F89F-5476-7BBC-950E1CD9E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9527A934-FC49-C16F-4062-4DC7D1DCAD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921190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3" r:id="rId4"/>
    <p:sldLayoutId id="2147483652" r:id="rId5"/>
    <p:sldLayoutId id="2147483651" r:id="rId6"/>
  </p:sldLayoutIdLst>
  <p:txStyles>
    <p:title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BAC4BED-CC76-72CE-D98C-EBBC6F5502D5}"/>
              </a:ext>
            </a:extLst>
          </p:cNvPr>
          <p:cNvSpPr>
            <a:spLocks noGrp="1"/>
          </p:cNvSpPr>
          <p:nvPr>
            <p:ph type="body" idx="1"/>
          </p:nvPr>
        </p:nvSpPr>
        <p:spPr/>
        <p:txBody>
          <a:bodyPr/>
          <a:lstStyle/>
          <a:p>
            <a:r>
              <a:rPr lang="en-AU" dirty="0"/>
              <a:t>Tech Savvy Seniors</a:t>
            </a:r>
          </a:p>
        </p:txBody>
      </p:sp>
      <p:sp>
        <p:nvSpPr>
          <p:cNvPr id="4" name="Text Placeholder 3">
            <a:extLst>
              <a:ext uri="{FF2B5EF4-FFF2-40B4-BE49-F238E27FC236}">
                <a16:creationId xmlns:a16="http://schemas.microsoft.com/office/drawing/2014/main" id="{77004E26-8DF4-D357-9BBC-6588B3567A47}"/>
              </a:ext>
            </a:extLst>
          </p:cNvPr>
          <p:cNvSpPr>
            <a:spLocks noGrp="1"/>
          </p:cNvSpPr>
          <p:nvPr>
            <p:ph type="body" idx="10"/>
          </p:nvPr>
        </p:nvSpPr>
        <p:spPr/>
        <p:txBody>
          <a:bodyPr/>
          <a:lstStyle/>
          <a:p>
            <a:r>
              <a:rPr lang="en-AU" dirty="0"/>
              <a:t>Module 3</a:t>
            </a:r>
          </a:p>
        </p:txBody>
      </p:sp>
      <p:sp>
        <p:nvSpPr>
          <p:cNvPr id="2" name="Title 1">
            <a:extLst>
              <a:ext uri="{FF2B5EF4-FFF2-40B4-BE49-F238E27FC236}">
                <a16:creationId xmlns:a16="http://schemas.microsoft.com/office/drawing/2014/main" id="{EDF71C92-3BB0-7774-128C-F599B63426B5}"/>
              </a:ext>
            </a:extLst>
          </p:cNvPr>
          <p:cNvSpPr>
            <a:spLocks noGrp="1"/>
          </p:cNvSpPr>
          <p:nvPr>
            <p:ph type="title"/>
          </p:nvPr>
        </p:nvSpPr>
        <p:spPr/>
        <p:txBody>
          <a:bodyPr/>
          <a:lstStyle/>
          <a:p>
            <a:r>
              <a:rPr lang="en-AU" dirty="0"/>
              <a:t>Make calls and send messages</a:t>
            </a:r>
          </a:p>
        </p:txBody>
      </p:sp>
    </p:spTree>
    <p:extLst>
      <p:ext uri="{BB962C8B-B14F-4D97-AF65-F5344CB8AC3E}">
        <p14:creationId xmlns:p14="http://schemas.microsoft.com/office/powerpoint/2010/main" val="685712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AE08E-CC5D-9401-0D6A-4692487BC5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DFFE3C-3311-FE45-A51E-9AD978E075EB}"/>
              </a:ext>
            </a:extLst>
          </p:cNvPr>
          <p:cNvSpPr>
            <a:spLocks noGrp="1"/>
          </p:cNvSpPr>
          <p:nvPr>
            <p:ph type="title"/>
          </p:nvPr>
        </p:nvSpPr>
        <p:spPr/>
        <p:txBody>
          <a:bodyPr/>
          <a:lstStyle/>
          <a:p>
            <a:r>
              <a:rPr lang="en-AU" dirty="0"/>
              <a:t>Understanding notifications</a:t>
            </a:r>
          </a:p>
        </p:txBody>
      </p:sp>
      <p:sp>
        <p:nvSpPr>
          <p:cNvPr id="16" name="Content Placeholder 2">
            <a:extLst>
              <a:ext uri="{FF2B5EF4-FFF2-40B4-BE49-F238E27FC236}">
                <a16:creationId xmlns:a16="http://schemas.microsoft.com/office/drawing/2014/main" id="{A3500AC3-2A3C-9130-E038-5B38AEB9D7F4}"/>
              </a:ext>
            </a:extLst>
          </p:cNvPr>
          <p:cNvSpPr txBox="1">
            <a:spLocks/>
          </p:cNvSpPr>
          <p:nvPr/>
        </p:nvSpPr>
        <p:spPr>
          <a:xfrm>
            <a:off x="1088526" y="3782937"/>
            <a:ext cx="4504554" cy="5828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AU" dirty="0"/>
              <a:t>Banners</a:t>
            </a:r>
          </a:p>
        </p:txBody>
      </p:sp>
      <p:pic>
        <p:nvPicPr>
          <p:cNvPr id="9" name="Picture 8" descr="Text Message Banner Notification">
            <a:extLst>
              <a:ext uri="{FF2B5EF4-FFF2-40B4-BE49-F238E27FC236}">
                <a16:creationId xmlns:a16="http://schemas.microsoft.com/office/drawing/2014/main" id="{1342346E-D76A-A5EE-C5F8-BF7E34290AE6}"/>
              </a:ext>
              <a:ext uri="{C183D7F6-B498-43B3-948B-1728B52AA6E4}">
                <adec:decorative xmlns:adec="http://schemas.microsoft.com/office/drawing/2017/decorative" val="0"/>
              </a:ext>
            </a:extLst>
          </p:cNvPr>
          <p:cNvPicPr>
            <a:picLocks noChangeAspect="1"/>
          </p:cNvPicPr>
          <p:nvPr/>
        </p:nvPicPr>
        <p:blipFill>
          <a:blip r:embed="rId2"/>
          <a:srcRect l="2695" t="7923" r="2695" b="7923"/>
          <a:stretch>
            <a:fillRect/>
          </a:stretch>
        </p:blipFill>
        <p:spPr>
          <a:xfrm>
            <a:off x="1275907" y="2351347"/>
            <a:ext cx="4543356" cy="1077653"/>
          </a:xfrm>
          <a:custGeom>
            <a:avLst/>
            <a:gdLst>
              <a:gd name="connsiteX0" fmla="*/ 218935 w 2883724"/>
              <a:gd name="connsiteY0" fmla="*/ 0 h 684000"/>
              <a:gd name="connsiteX1" fmla="*/ 2664789 w 2883724"/>
              <a:gd name="connsiteY1" fmla="*/ 0 h 684000"/>
              <a:gd name="connsiteX2" fmla="*/ 2883724 w 2883724"/>
              <a:gd name="connsiteY2" fmla="*/ 218935 h 684000"/>
              <a:gd name="connsiteX3" fmla="*/ 2883724 w 2883724"/>
              <a:gd name="connsiteY3" fmla="*/ 465065 h 684000"/>
              <a:gd name="connsiteX4" fmla="*/ 2664789 w 2883724"/>
              <a:gd name="connsiteY4" fmla="*/ 684000 h 684000"/>
              <a:gd name="connsiteX5" fmla="*/ 218935 w 2883724"/>
              <a:gd name="connsiteY5" fmla="*/ 684000 h 684000"/>
              <a:gd name="connsiteX6" fmla="*/ 0 w 2883724"/>
              <a:gd name="connsiteY6" fmla="*/ 465065 h 684000"/>
              <a:gd name="connsiteX7" fmla="*/ 0 w 2883724"/>
              <a:gd name="connsiteY7" fmla="*/ 218935 h 684000"/>
              <a:gd name="connsiteX8" fmla="*/ 218935 w 2883724"/>
              <a:gd name="connsiteY8"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3724" h="684000">
                <a:moveTo>
                  <a:pt x="218935" y="0"/>
                </a:moveTo>
                <a:lnTo>
                  <a:pt x="2664789" y="0"/>
                </a:lnTo>
                <a:cubicBezTo>
                  <a:pt x="2785703" y="0"/>
                  <a:pt x="2883724" y="98021"/>
                  <a:pt x="2883724" y="218935"/>
                </a:cubicBezTo>
                <a:lnTo>
                  <a:pt x="2883724" y="465065"/>
                </a:lnTo>
                <a:cubicBezTo>
                  <a:pt x="2883724" y="585979"/>
                  <a:pt x="2785703" y="684000"/>
                  <a:pt x="2664789" y="684000"/>
                </a:cubicBezTo>
                <a:lnTo>
                  <a:pt x="218935" y="684000"/>
                </a:lnTo>
                <a:cubicBezTo>
                  <a:pt x="98021" y="684000"/>
                  <a:pt x="0" y="585979"/>
                  <a:pt x="0" y="465065"/>
                </a:cubicBezTo>
                <a:lnTo>
                  <a:pt x="0" y="218935"/>
                </a:lnTo>
                <a:cubicBezTo>
                  <a:pt x="0" y="98021"/>
                  <a:pt x="98021" y="0"/>
                  <a:pt x="218935" y="0"/>
                </a:cubicBezTo>
                <a:close/>
              </a:path>
            </a:pathLst>
          </a:custGeom>
        </p:spPr>
      </p:pic>
      <p:grpSp>
        <p:nvGrpSpPr>
          <p:cNvPr id="17" name="Group 16" descr="Text Message Banner Notification">
            <a:extLst>
              <a:ext uri="{FF2B5EF4-FFF2-40B4-BE49-F238E27FC236}">
                <a16:creationId xmlns:a16="http://schemas.microsoft.com/office/drawing/2014/main" id="{052890CA-C5C6-8A0D-F9B4-D09565D5DE1C}"/>
              </a:ext>
            </a:extLst>
          </p:cNvPr>
          <p:cNvGrpSpPr/>
          <p:nvPr/>
        </p:nvGrpSpPr>
        <p:grpSpPr>
          <a:xfrm>
            <a:off x="1275907" y="4824724"/>
            <a:ext cx="4543354" cy="1077653"/>
            <a:chOff x="1495724" y="4937623"/>
            <a:chExt cx="4067375" cy="964754"/>
          </a:xfrm>
        </p:grpSpPr>
        <p:pic>
          <p:nvPicPr>
            <p:cNvPr id="12" name="Picture 11">
              <a:extLst>
                <a:ext uri="{FF2B5EF4-FFF2-40B4-BE49-F238E27FC236}">
                  <a16:creationId xmlns:a16="http://schemas.microsoft.com/office/drawing/2014/main" id="{96A98E4F-50BA-5287-E491-B410269E3972}"/>
                </a:ext>
              </a:extLst>
            </p:cNvPr>
            <p:cNvPicPr>
              <a:picLocks noChangeAspect="1"/>
            </p:cNvPicPr>
            <p:nvPr/>
          </p:nvPicPr>
          <p:blipFill>
            <a:blip r:embed="rId2"/>
            <a:srcRect l="2695" t="7923" r="2695" b="7923"/>
            <a:stretch>
              <a:fillRect/>
            </a:stretch>
          </p:blipFill>
          <p:spPr>
            <a:xfrm>
              <a:off x="1495724" y="4937623"/>
              <a:ext cx="4067375" cy="964754"/>
            </a:xfrm>
            <a:custGeom>
              <a:avLst/>
              <a:gdLst>
                <a:gd name="connsiteX0" fmla="*/ 218935 w 2883724"/>
                <a:gd name="connsiteY0" fmla="*/ 0 h 684000"/>
                <a:gd name="connsiteX1" fmla="*/ 2664789 w 2883724"/>
                <a:gd name="connsiteY1" fmla="*/ 0 h 684000"/>
                <a:gd name="connsiteX2" fmla="*/ 2883724 w 2883724"/>
                <a:gd name="connsiteY2" fmla="*/ 218935 h 684000"/>
                <a:gd name="connsiteX3" fmla="*/ 2883724 w 2883724"/>
                <a:gd name="connsiteY3" fmla="*/ 465065 h 684000"/>
                <a:gd name="connsiteX4" fmla="*/ 2664789 w 2883724"/>
                <a:gd name="connsiteY4" fmla="*/ 684000 h 684000"/>
                <a:gd name="connsiteX5" fmla="*/ 218935 w 2883724"/>
                <a:gd name="connsiteY5" fmla="*/ 684000 h 684000"/>
                <a:gd name="connsiteX6" fmla="*/ 0 w 2883724"/>
                <a:gd name="connsiteY6" fmla="*/ 465065 h 684000"/>
                <a:gd name="connsiteX7" fmla="*/ 0 w 2883724"/>
                <a:gd name="connsiteY7" fmla="*/ 218935 h 684000"/>
                <a:gd name="connsiteX8" fmla="*/ 218935 w 2883724"/>
                <a:gd name="connsiteY8"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3724" h="684000">
                  <a:moveTo>
                    <a:pt x="218935" y="0"/>
                  </a:moveTo>
                  <a:lnTo>
                    <a:pt x="2664789" y="0"/>
                  </a:lnTo>
                  <a:cubicBezTo>
                    <a:pt x="2785703" y="0"/>
                    <a:pt x="2883724" y="98021"/>
                    <a:pt x="2883724" y="218935"/>
                  </a:cubicBezTo>
                  <a:lnTo>
                    <a:pt x="2883724" y="465065"/>
                  </a:lnTo>
                  <a:cubicBezTo>
                    <a:pt x="2883724" y="585979"/>
                    <a:pt x="2785703" y="684000"/>
                    <a:pt x="2664789" y="684000"/>
                  </a:cubicBezTo>
                  <a:lnTo>
                    <a:pt x="218935" y="684000"/>
                  </a:lnTo>
                  <a:cubicBezTo>
                    <a:pt x="98021" y="684000"/>
                    <a:pt x="0" y="585979"/>
                    <a:pt x="0" y="465065"/>
                  </a:cubicBezTo>
                  <a:lnTo>
                    <a:pt x="0" y="218935"/>
                  </a:lnTo>
                  <a:cubicBezTo>
                    <a:pt x="0" y="98021"/>
                    <a:pt x="98021" y="0"/>
                    <a:pt x="218935" y="0"/>
                  </a:cubicBezTo>
                  <a:close/>
                </a:path>
              </a:pathLst>
            </a:custGeom>
          </p:spPr>
        </p:pic>
        <p:sp>
          <p:nvSpPr>
            <p:cNvPr id="13" name="Rectangle 12">
              <a:extLst>
                <a:ext uri="{FF2B5EF4-FFF2-40B4-BE49-F238E27FC236}">
                  <a16:creationId xmlns:a16="http://schemas.microsoft.com/office/drawing/2014/main" id="{72ABFCEE-4AC9-A6D0-EFCD-976F0EA2217A}"/>
                </a:ext>
              </a:extLst>
            </p:cNvPr>
            <p:cNvSpPr/>
            <p:nvPr/>
          </p:nvSpPr>
          <p:spPr>
            <a:xfrm>
              <a:off x="1525705" y="5104149"/>
              <a:ext cx="706411" cy="644978"/>
            </a:xfrm>
            <a:prstGeom prst="rect">
              <a:avLst/>
            </a:prstGeom>
            <a:solidFill>
              <a:srgbClr val="EFE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Picture 2">
              <a:extLst>
                <a:ext uri="{FF2B5EF4-FFF2-40B4-BE49-F238E27FC236}">
                  <a16:creationId xmlns:a16="http://schemas.microsoft.com/office/drawing/2014/main" id="{24D9C9EC-B8F5-E99F-12DF-6EB2B76AFB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533" y="5198071"/>
              <a:ext cx="582853" cy="582853"/>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Content Placeholder 2">
            <a:extLst>
              <a:ext uri="{FF2B5EF4-FFF2-40B4-BE49-F238E27FC236}">
                <a16:creationId xmlns:a16="http://schemas.microsoft.com/office/drawing/2014/main" id="{19AEBEFA-6A62-6EAA-92A2-4F554F6C14BC}"/>
              </a:ext>
            </a:extLst>
          </p:cNvPr>
          <p:cNvSpPr txBox="1">
            <a:spLocks/>
          </p:cNvSpPr>
          <p:nvPr/>
        </p:nvSpPr>
        <p:spPr>
          <a:xfrm>
            <a:off x="6431280" y="3782937"/>
            <a:ext cx="4504554" cy="5828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AU" dirty="0"/>
              <a:t>Badges</a:t>
            </a:r>
          </a:p>
        </p:txBody>
      </p:sp>
      <p:pic>
        <p:nvPicPr>
          <p:cNvPr id="3" name="Picture 2" descr="Messages App Icon with Red Notification Indicator">
            <a:extLst>
              <a:ext uri="{FF2B5EF4-FFF2-40B4-BE49-F238E27FC236}">
                <a16:creationId xmlns:a16="http://schemas.microsoft.com/office/drawing/2014/main" id="{6BDCE7BC-DFD8-3534-F8F0-D7D286502434}"/>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8029890" y="2268193"/>
            <a:ext cx="1325563" cy="1325563"/>
          </a:xfrm>
          <a:prstGeom prst="rect">
            <a:avLst/>
          </a:prstGeom>
        </p:spPr>
      </p:pic>
      <p:pic>
        <p:nvPicPr>
          <p:cNvPr id="4" name="Picture 2" descr="Messages App Icon with Red Notification Indicator">
            <a:extLst>
              <a:ext uri="{FF2B5EF4-FFF2-40B4-BE49-F238E27FC236}">
                <a16:creationId xmlns:a16="http://schemas.microsoft.com/office/drawing/2014/main" id="{29B7E1D9-5728-33B8-AD37-B008EBB0FC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9890" y="4824724"/>
            <a:ext cx="1274898" cy="1274898"/>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144BE3B9-D761-3F55-7A93-4156CBE005F7}"/>
              </a:ext>
              <a:ext uri="{C183D7F6-B498-43B3-948B-1728B52AA6E4}">
                <adec:decorative xmlns:adec="http://schemas.microsoft.com/office/drawing/2017/decorative" val="1"/>
              </a:ext>
            </a:extLst>
          </p:cNvPr>
          <p:cNvSpPr/>
          <p:nvPr/>
        </p:nvSpPr>
        <p:spPr>
          <a:xfrm>
            <a:off x="9027538" y="2111315"/>
            <a:ext cx="582853" cy="58285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200" dirty="0"/>
              <a:t>1</a:t>
            </a:r>
          </a:p>
        </p:txBody>
      </p:sp>
      <p:sp>
        <p:nvSpPr>
          <p:cNvPr id="11" name="Oval 10">
            <a:extLst>
              <a:ext uri="{FF2B5EF4-FFF2-40B4-BE49-F238E27FC236}">
                <a16:creationId xmlns:a16="http://schemas.microsoft.com/office/drawing/2014/main" id="{4E27044D-1F73-3683-76D7-3364AF563499}"/>
              </a:ext>
              <a:ext uri="{C183D7F6-B498-43B3-948B-1728B52AA6E4}">
                <adec:decorative xmlns:adec="http://schemas.microsoft.com/office/drawing/2017/decorative" val="1"/>
              </a:ext>
            </a:extLst>
          </p:cNvPr>
          <p:cNvSpPr/>
          <p:nvPr/>
        </p:nvSpPr>
        <p:spPr>
          <a:xfrm>
            <a:off x="9013361" y="4659678"/>
            <a:ext cx="582853" cy="58285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200" dirty="0"/>
              <a:t>1</a:t>
            </a:r>
          </a:p>
        </p:txBody>
      </p:sp>
    </p:spTree>
    <p:extLst>
      <p:ext uri="{BB962C8B-B14F-4D97-AF65-F5344CB8AC3E}">
        <p14:creationId xmlns:p14="http://schemas.microsoft.com/office/powerpoint/2010/main" val="315260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E6386-77CD-78DB-74BD-C75560E4FB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0CED95-64EC-13D1-EA05-555BDE83D779}"/>
              </a:ext>
            </a:extLst>
          </p:cNvPr>
          <p:cNvSpPr>
            <a:spLocks noGrp="1"/>
          </p:cNvSpPr>
          <p:nvPr>
            <p:ph type="title"/>
          </p:nvPr>
        </p:nvSpPr>
        <p:spPr/>
        <p:txBody>
          <a:bodyPr/>
          <a:lstStyle/>
          <a:p>
            <a:r>
              <a:rPr lang="en-AU" dirty="0"/>
              <a:t>Add and manage contacts </a:t>
            </a:r>
          </a:p>
        </p:txBody>
      </p:sp>
      <p:pic>
        <p:nvPicPr>
          <p:cNvPr id="4" name="Picture 3">
            <a:extLst>
              <a:ext uri="{FF2B5EF4-FFF2-40B4-BE49-F238E27FC236}">
                <a16:creationId xmlns:a16="http://schemas.microsoft.com/office/drawing/2014/main" id="{B96D7FF3-FDAA-910B-2070-32198B7FE94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072927" y="2650926"/>
            <a:ext cx="1871508" cy="1871508"/>
          </a:xfrm>
          <a:prstGeom prst="rect">
            <a:avLst/>
          </a:prstGeom>
        </p:spPr>
      </p:pic>
      <p:pic>
        <p:nvPicPr>
          <p:cNvPr id="5" name="Picture 4">
            <a:extLst>
              <a:ext uri="{FF2B5EF4-FFF2-40B4-BE49-F238E27FC236}">
                <a16:creationId xmlns:a16="http://schemas.microsoft.com/office/drawing/2014/main" id="{A04B3952-9713-AC0A-222A-FA5617EF726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28239" y="2650927"/>
            <a:ext cx="1871508" cy="1871508"/>
          </a:xfrm>
          <a:prstGeom prst="rect">
            <a:avLst/>
          </a:prstGeom>
        </p:spPr>
      </p:pic>
    </p:spTree>
    <p:extLst>
      <p:ext uri="{BB962C8B-B14F-4D97-AF65-F5344CB8AC3E}">
        <p14:creationId xmlns:p14="http://schemas.microsoft.com/office/powerpoint/2010/main" val="1893984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20D1A-96D2-5066-A448-CF52AACB56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4DCCD5-6B21-51A6-457E-229B8294FD38}"/>
              </a:ext>
            </a:extLst>
          </p:cNvPr>
          <p:cNvSpPr>
            <a:spLocks noGrp="1"/>
          </p:cNvSpPr>
          <p:nvPr>
            <p:ph type="title"/>
          </p:nvPr>
        </p:nvSpPr>
        <p:spPr/>
        <p:txBody>
          <a:bodyPr/>
          <a:lstStyle/>
          <a:p>
            <a:r>
              <a:rPr lang="en-AU" dirty="0"/>
              <a:t>Messaging apps </a:t>
            </a:r>
          </a:p>
        </p:txBody>
      </p:sp>
      <p:sp>
        <p:nvSpPr>
          <p:cNvPr id="9" name="Content Placeholder 2">
            <a:extLst>
              <a:ext uri="{FF2B5EF4-FFF2-40B4-BE49-F238E27FC236}">
                <a16:creationId xmlns:a16="http://schemas.microsoft.com/office/drawing/2014/main" id="{8CA6FD44-49B4-1818-F80A-BD35C096A4BB}"/>
              </a:ext>
            </a:extLst>
          </p:cNvPr>
          <p:cNvSpPr txBox="1">
            <a:spLocks/>
          </p:cNvSpPr>
          <p:nvPr/>
        </p:nvSpPr>
        <p:spPr>
          <a:xfrm>
            <a:off x="838199" y="1902948"/>
            <a:ext cx="8284535" cy="193546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AU" sz="2000" dirty="0"/>
              <a:t>Use Wi-Fi or mobile data</a:t>
            </a:r>
          </a:p>
          <a:p>
            <a:pPr>
              <a:lnSpc>
                <a:spcPct val="120000"/>
              </a:lnSpc>
            </a:pPr>
            <a:r>
              <a:rPr lang="en-AU" sz="2000" dirty="0"/>
              <a:t>Great for international communication</a:t>
            </a:r>
          </a:p>
          <a:p>
            <a:pPr>
              <a:lnSpc>
                <a:spcPct val="120000"/>
              </a:lnSpc>
            </a:pPr>
            <a:r>
              <a:rPr lang="en-AU" sz="2000" dirty="0"/>
              <a:t>Create group messages</a:t>
            </a:r>
          </a:p>
          <a:p>
            <a:pPr>
              <a:lnSpc>
                <a:spcPct val="120000"/>
              </a:lnSpc>
            </a:pPr>
            <a:r>
              <a:rPr lang="en-AU" sz="2000" dirty="0"/>
              <a:t>Download from the app store </a:t>
            </a:r>
          </a:p>
        </p:txBody>
      </p:sp>
      <p:pic>
        <p:nvPicPr>
          <p:cNvPr id="10" name="Picture 9">
            <a:extLst>
              <a:ext uri="{FF2B5EF4-FFF2-40B4-BE49-F238E27FC236}">
                <a16:creationId xmlns:a16="http://schemas.microsoft.com/office/drawing/2014/main" id="{FB65D279-FC74-3B36-157D-8ADE45E341F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84793" y="2650927"/>
            <a:ext cx="1871508" cy="1871508"/>
          </a:xfrm>
          <a:prstGeom prst="rect">
            <a:avLst/>
          </a:prstGeom>
        </p:spPr>
      </p:pic>
      <p:sp>
        <p:nvSpPr>
          <p:cNvPr id="11" name="Content Placeholder 2">
            <a:extLst>
              <a:ext uri="{FF2B5EF4-FFF2-40B4-BE49-F238E27FC236}">
                <a16:creationId xmlns:a16="http://schemas.microsoft.com/office/drawing/2014/main" id="{CEF14B7A-58AC-AED6-6263-93D14DA7B361}"/>
              </a:ext>
            </a:extLst>
          </p:cNvPr>
          <p:cNvSpPr txBox="1">
            <a:spLocks/>
          </p:cNvSpPr>
          <p:nvPr/>
        </p:nvSpPr>
        <p:spPr>
          <a:xfrm>
            <a:off x="6492948" y="4955054"/>
            <a:ext cx="2266507" cy="527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Messenger</a:t>
            </a:r>
          </a:p>
        </p:txBody>
      </p:sp>
      <p:sp>
        <p:nvSpPr>
          <p:cNvPr id="12" name="Content Placeholder 2">
            <a:extLst>
              <a:ext uri="{FF2B5EF4-FFF2-40B4-BE49-F238E27FC236}">
                <a16:creationId xmlns:a16="http://schemas.microsoft.com/office/drawing/2014/main" id="{D1D8E599-3A47-5235-F7A3-CD70C6B708AF}"/>
              </a:ext>
            </a:extLst>
          </p:cNvPr>
          <p:cNvSpPr txBox="1">
            <a:spLocks/>
          </p:cNvSpPr>
          <p:nvPr/>
        </p:nvSpPr>
        <p:spPr>
          <a:xfrm>
            <a:off x="9087293" y="4955054"/>
            <a:ext cx="2266507" cy="527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WhatsApp</a:t>
            </a:r>
          </a:p>
        </p:txBody>
      </p:sp>
      <p:pic>
        <p:nvPicPr>
          <p:cNvPr id="13" name="Picture 12">
            <a:extLst>
              <a:ext uri="{FF2B5EF4-FFF2-40B4-BE49-F238E27FC236}">
                <a16:creationId xmlns:a16="http://schemas.microsoft.com/office/drawing/2014/main" id="{B37AAD9A-FB3E-AB88-5185-370F47D1642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90446" y="2650929"/>
            <a:ext cx="1871509" cy="1871509"/>
          </a:xfrm>
          <a:prstGeom prst="rect">
            <a:avLst/>
          </a:prstGeom>
        </p:spPr>
      </p:pic>
    </p:spTree>
    <p:extLst>
      <p:ext uri="{BB962C8B-B14F-4D97-AF65-F5344CB8AC3E}">
        <p14:creationId xmlns:p14="http://schemas.microsoft.com/office/powerpoint/2010/main" val="417833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72B78C-F442-E451-DA0A-7A6F1112321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96273" y="1535994"/>
            <a:ext cx="11399450" cy="4582984"/>
          </a:xfrm>
          <a:prstGeom prst="rect">
            <a:avLst/>
          </a:prstGeom>
        </p:spPr>
      </p:pic>
      <p:sp>
        <p:nvSpPr>
          <p:cNvPr id="5" name="Title 1">
            <a:extLst>
              <a:ext uri="{FF2B5EF4-FFF2-40B4-BE49-F238E27FC236}">
                <a16:creationId xmlns:a16="http://schemas.microsoft.com/office/drawing/2014/main" id="{4F096B30-58FB-647B-E961-115DA359E242}"/>
              </a:ext>
            </a:extLst>
          </p:cNvPr>
          <p:cNvSpPr>
            <a:spLocks noGrp="1"/>
          </p:cNvSpPr>
          <p:nvPr>
            <p:ph type="title"/>
          </p:nvPr>
        </p:nvSpPr>
        <p:spPr>
          <a:xfrm>
            <a:off x="904101" y="2179915"/>
            <a:ext cx="5191898" cy="3142091"/>
          </a:xfrm>
        </p:spPr>
        <p:txBody>
          <a:bodyPr>
            <a:normAutofit fontScale="90000"/>
          </a:bodyPr>
          <a:lstStyle/>
          <a:p>
            <a:pPr>
              <a:lnSpc>
                <a:spcPct val="120000"/>
              </a:lnSpc>
              <a:spcBef>
                <a:spcPts val="0"/>
              </a:spcBef>
            </a:pPr>
            <a:r>
              <a:rPr lang="en-AU" dirty="0">
                <a:solidFill>
                  <a:schemeClr val="bg1"/>
                </a:solidFill>
              </a:rPr>
              <a:t>Can you think of a group you’d like to message all at once — like family, friends or a hobby group?</a:t>
            </a:r>
          </a:p>
        </p:txBody>
      </p:sp>
    </p:spTree>
    <p:extLst>
      <p:ext uri="{BB962C8B-B14F-4D97-AF65-F5344CB8AC3E}">
        <p14:creationId xmlns:p14="http://schemas.microsoft.com/office/powerpoint/2010/main" val="2818059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4DB0E52-55CA-1155-BEAF-2BBAD633C43A}"/>
              </a:ext>
            </a:extLst>
          </p:cNvPr>
          <p:cNvSpPr txBox="1">
            <a:spLocks noGrp="1"/>
          </p:cNvSpPr>
          <p:nvPr>
            <p:ph type="title" idx="4294967295"/>
          </p:nvPr>
        </p:nvSpPr>
        <p:spPr>
          <a:xfrm>
            <a:off x="904102" y="20723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Let’s spend time on your questions from the start of the session.</a:t>
            </a:r>
          </a:p>
        </p:txBody>
      </p:sp>
      <p:pic>
        <p:nvPicPr>
          <p:cNvPr id="3" name="Picture 2">
            <a:extLst>
              <a:ext uri="{FF2B5EF4-FFF2-40B4-BE49-F238E27FC236}">
                <a16:creationId xmlns:a16="http://schemas.microsoft.com/office/drawing/2014/main" id="{F4272636-85E4-0347-B739-F882046D92E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159148" y="1662183"/>
            <a:ext cx="4128750" cy="4320000"/>
          </a:xfrm>
          <a:prstGeom prst="rect">
            <a:avLst/>
          </a:prstGeom>
        </p:spPr>
      </p:pic>
    </p:spTree>
    <p:extLst>
      <p:ext uri="{BB962C8B-B14F-4D97-AF65-F5344CB8AC3E}">
        <p14:creationId xmlns:p14="http://schemas.microsoft.com/office/powerpoint/2010/main" val="2534016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3B035-DEA7-7660-ACF0-19D57FD96F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E6D080-DDD2-099A-1CAF-E4BAAAD01991}"/>
              </a:ext>
            </a:extLst>
          </p:cNvPr>
          <p:cNvSpPr>
            <a:spLocks noGrp="1"/>
          </p:cNvSpPr>
          <p:nvPr>
            <p:ph type="title"/>
          </p:nvPr>
        </p:nvSpPr>
        <p:spPr/>
        <p:txBody>
          <a:bodyPr/>
          <a:lstStyle/>
          <a:p>
            <a:r>
              <a:rPr lang="en-AU" dirty="0"/>
              <a:t>Learning outcomes</a:t>
            </a:r>
          </a:p>
        </p:txBody>
      </p:sp>
      <p:sp>
        <p:nvSpPr>
          <p:cNvPr id="3" name="Content Placeholder 2">
            <a:extLst>
              <a:ext uri="{FF2B5EF4-FFF2-40B4-BE49-F238E27FC236}">
                <a16:creationId xmlns:a16="http://schemas.microsoft.com/office/drawing/2014/main" id="{07024939-DD78-E37C-9D18-A503C9ECC96E}"/>
              </a:ext>
            </a:extLst>
          </p:cNvPr>
          <p:cNvSpPr>
            <a:spLocks noGrp="1"/>
          </p:cNvSpPr>
          <p:nvPr>
            <p:ph idx="1"/>
          </p:nvPr>
        </p:nvSpPr>
        <p:spPr>
          <a:xfrm>
            <a:off x="838200" y="1825625"/>
            <a:ext cx="10515600" cy="634240"/>
          </a:xfrm>
        </p:spPr>
        <p:txBody>
          <a:bodyPr/>
          <a:lstStyle/>
          <a:p>
            <a:pPr marL="0" indent="0">
              <a:buNone/>
            </a:pPr>
            <a:r>
              <a:rPr lang="en-AU" dirty="0"/>
              <a:t>I can:</a:t>
            </a:r>
          </a:p>
        </p:txBody>
      </p:sp>
      <p:sp>
        <p:nvSpPr>
          <p:cNvPr id="10" name="Content Placeholder 2">
            <a:extLst>
              <a:ext uri="{FF2B5EF4-FFF2-40B4-BE49-F238E27FC236}">
                <a16:creationId xmlns:a16="http://schemas.microsoft.com/office/drawing/2014/main" id="{6BD40525-D514-ABA4-7153-A173447FBBF3}"/>
              </a:ext>
            </a:extLst>
          </p:cNvPr>
          <p:cNvSpPr txBox="1">
            <a:spLocks/>
          </p:cNvSpPr>
          <p:nvPr/>
        </p:nvSpPr>
        <p:spPr>
          <a:xfrm>
            <a:off x="838200" y="3688166"/>
            <a:ext cx="2052000"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Make and receive a phone call.</a:t>
            </a:r>
          </a:p>
        </p:txBody>
      </p:sp>
      <p:sp>
        <p:nvSpPr>
          <p:cNvPr id="11" name="Content Placeholder 2">
            <a:extLst>
              <a:ext uri="{FF2B5EF4-FFF2-40B4-BE49-F238E27FC236}">
                <a16:creationId xmlns:a16="http://schemas.microsoft.com/office/drawing/2014/main" id="{521636CE-DFF9-F4F4-0E31-1050720E311D}"/>
              </a:ext>
            </a:extLst>
          </p:cNvPr>
          <p:cNvSpPr txBox="1">
            <a:spLocks/>
          </p:cNvSpPr>
          <p:nvPr/>
        </p:nvSpPr>
        <p:spPr>
          <a:xfrm>
            <a:off x="3098442" y="3688166"/>
            <a:ext cx="2052000"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Send and reply to a text message.</a:t>
            </a:r>
          </a:p>
        </p:txBody>
      </p:sp>
      <p:sp>
        <p:nvSpPr>
          <p:cNvPr id="14" name="Content Placeholder 2">
            <a:extLst>
              <a:ext uri="{FF2B5EF4-FFF2-40B4-BE49-F238E27FC236}">
                <a16:creationId xmlns:a16="http://schemas.microsoft.com/office/drawing/2014/main" id="{37B44CBE-12D8-4F6E-181C-FF46A46A5D44}"/>
              </a:ext>
            </a:extLst>
          </p:cNvPr>
          <p:cNvSpPr txBox="1">
            <a:spLocks/>
          </p:cNvSpPr>
          <p:nvPr/>
        </p:nvSpPr>
        <p:spPr>
          <a:xfrm>
            <a:off x="5281590" y="3688166"/>
            <a:ext cx="2052035" cy="192007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Recognise and manage missed calls or message notifications.</a:t>
            </a:r>
          </a:p>
        </p:txBody>
      </p:sp>
      <p:sp>
        <p:nvSpPr>
          <p:cNvPr id="13" name="Content Placeholder 2">
            <a:extLst>
              <a:ext uri="{FF2B5EF4-FFF2-40B4-BE49-F238E27FC236}">
                <a16:creationId xmlns:a16="http://schemas.microsoft.com/office/drawing/2014/main" id="{8F8DE31D-632E-87D4-BC18-70E1F54D1A70}"/>
              </a:ext>
            </a:extLst>
          </p:cNvPr>
          <p:cNvSpPr txBox="1">
            <a:spLocks/>
          </p:cNvSpPr>
          <p:nvPr/>
        </p:nvSpPr>
        <p:spPr>
          <a:xfrm>
            <a:off x="7464381" y="3688166"/>
            <a:ext cx="2182754" cy="81208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Add, edit or delete contacts.</a:t>
            </a:r>
          </a:p>
        </p:txBody>
      </p:sp>
      <p:sp>
        <p:nvSpPr>
          <p:cNvPr id="12" name="Content Placeholder 2">
            <a:extLst>
              <a:ext uri="{FF2B5EF4-FFF2-40B4-BE49-F238E27FC236}">
                <a16:creationId xmlns:a16="http://schemas.microsoft.com/office/drawing/2014/main" id="{3214F2F9-85CD-F5D0-6893-E568B471F1EA}"/>
              </a:ext>
            </a:extLst>
          </p:cNvPr>
          <p:cNvSpPr txBox="1">
            <a:spLocks/>
          </p:cNvSpPr>
          <p:nvPr/>
        </p:nvSpPr>
        <p:spPr>
          <a:xfrm>
            <a:off x="9777891" y="3665569"/>
            <a:ext cx="2052000" cy="192007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Use messaging apps like WhatsApp or Messenger (optional).</a:t>
            </a:r>
          </a:p>
        </p:txBody>
      </p:sp>
      <p:pic>
        <p:nvPicPr>
          <p:cNvPr id="20" name="Picture 19">
            <a:extLst>
              <a:ext uri="{FF2B5EF4-FFF2-40B4-BE49-F238E27FC236}">
                <a16:creationId xmlns:a16="http://schemas.microsoft.com/office/drawing/2014/main" id="{09AAC34C-B16F-F904-43BD-EE65F63613A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044028" y="2783188"/>
            <a:ext cx="1052805" cy="998350"/>
          </a:xfrm>
          <a:prstGeom prst="rect">
            <a:avLst/>
          </a:prstGeom>
        </p:spPr>
      </p:pic>
      <p:pic>
        <p:nvPicPr>
          <p:cNvPr id="22" name="Picture 21">
            <a:extLst>
              <a:ext uri="{FF2B5EF4-FFF2-40B4-BE49-F238E27FC236}">
                <a16:creationId xmlns:a16="http://schemas.microsoft.com/office/drawing/2014/main" id="{D1F119CA-67F1-F669-B9E3-B94F5CF2622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66522" y="2733647"/>
            <a:ext cx="1089109" cy="1034654"/>
          </a:xfrm>
          <a:prstGeom prst="rect">
            <a:avLst/>
          </a:prstGeom>
        </p:spPr>
      </p:pic>
      <p:pic>
        <p:nvPicPr>
          <p:cNvPr id="4" name="Picture 3">
            <a:extLst>
              <a:ext uri="{FF2B5EF4-FFF2-40B4-BE49-F238E27FC236}">
                <a16:creationId xmlns:a16="http://schemas.microsoft.com/office/drawing/2014/main" id="{ECD17198-1E3D-3C41-E482-20CBEC664E2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08495" y="2783188"/>
            <a:ext cx="1052806" cy="1014522"/>
          </a:xfrm>
          <a:prstGeom prst="rect">
            <a:avLst/>
          </a:prstGeom>
        </p:spPr>
      </p:pic>
      <p:pic>
        <p:nvPicPr>
          <p:cNvPr id="5" name="Picture 4">
            <a:extLst>
              <a:ext uri="{FF2B5EF4-FFF2-40B4-BE49-F238E27FC236}">
                <a16:creationId xmlns:a16="http://schemas.microsoft.com/office/drawing/2014/main" id="{BE96DEDA-2C80-04BF-9215-DF8648527FE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333625" y="2753779"/>
            <a:ext cx="1052806" cy="1014522"/>
          </a:xfrm>
          <a:prstGeom prst="rect">
            <a:avLst/>
          </a:prstGeom>
        </p:spPr>
      </p:pic>
      <p:pic>
        <p:nvPicPr>
          <p:cNvPr id="6" name="Picture 5">
            <a:extLst>
              <a:ext uri="{FF2B5EF4-FFF2-40B4-BE49-F238E27FC236}">
                <a16:creationId xmlns:a16="http://schemas.microsoft.com/office/drawing/2014/main" id="{9F0DC72F-DEBB-52F8-9969-F942C009F2A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647135" y="2765531"/>
            <a:ext cx="1052806" cy="1033664"/>
          </a:xfrm>
          <a:prstGeom prst="rect">
            <a:avLst/>
          </a:prstGeom>
        </p:spPr>
      </p:pic>
    </p:spTree>
    <p:extLst>
      <p:ext uri="{BB962C8B-B14F-4D97-AF65-F5344CB8AC3E}">
        <p14:creationId xmlns:p14="http://schemas.microsoft.com/office/powerpoint/2010/main" val="384518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3"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09656F-BF54-FF16-791D-EF7A5753768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5999" y="1642958"/>
            <a:ext cx="11519997" cy="4631448"/>
          </a:xfrm>
          <a:prstGeom prst="rect">
            <a:avLst/>
          </a:prstGeom>
        </p:spPr>
      </p:pic>
      <p:sp>
        <p:nvSpPr>
          <p:cNvPr id="6" name="Title 1">
            <a:extLst>
              <a:ext uri="{FF2B5EF4-FFF2-40B4-BE49-F238E27FC236}">
                <a16:creationId xmlns:a16="http://schemas.microsoft.com/office/drawing/2014/main" id="{09DACC00-7A95-89DB-306A-A079806F1A4F}"/>
              </a:ext>
            </a:extLst>
          </p:cNvPr>
          <p:cNvSpPr txBox="1">
            <a:spLocks noGrp="1"/>
          </p:cNvSpPr>
          <p:nvPr>
            <p:ph type="title" idx="4294967295"/>
          </p:nvPr>
        </p:nvSpPr>
        <p:spPr>
          <a:xfrm>
            <a:off x="904102" y="23876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What’s your key takeaway?</a:t>
            </a:r>
          </a:p>
        </p:txBody>
      </p:sp>
    </p:spTree>
    <p:extLst>
      <p:ext uri="{BB962C8B-B14F-4D97-AF65-F5344CB8AC3E}">
        <p14:creationId xmlns:p14="http://schemas.microsoft.com/office/powerpoint/2010/main" val="1230900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EC5529-9D42-0A09-4947-AA7B6A6B853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5998" y="1703032"/>
            <a:ext cx="11519997" cy="4631448"/>
          </a:xfrm>
          <a:prstGeom prst="rect">
            <a:avLst/>
          </a:prstGeom>
        </p:spPr>
      </p:pic>
      <p:sp>
        <p:nvSpPr>
          <p:cNvPr id="4" name="Title 1">
            <a:extLst>
              <a:ext uri="{FF2B5EF4-FFF2-40B4-BE49-F238E27FC236}">
                <a16:creationId xmlns:a16="http://schemas.microsoft.com/office/drawing/2014/main" id="{E72AB432-EE21-B6E7-D4BB-0970C1E24E6C}"/>
              </a:ext>
            </a:extLst>
          </p:cNvPr>
          <p:cNvSpPr txBox="1">
            <a:spLocks noGrp="1"/>
          </p:cNvSpPr>
          <p:nvPr>
            <p:ph type="title" idx="4294967295"/>
          </p:nvPr>
        </p:nvSpPr>
        <p:spPr>
          <a:xfrm>
            <a:off x="904102" y="23876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What three things will you try in the next week?</a:t>
            </a:r>
          </a:p>
        </p:txBody>
      </p:sp>
    </p:spTree>
    <p:extLst>
      <p:ext uri="{BB962C8B-B14F-4D97-AF65-F5344CB8AC3E}">
        <p14:creationId xmlns:p14="http://schemas.microsoft.com/office/powerpoint/2010/main" val="1288344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ch Savvy Seniors Module Overview">
            <a:extLst>
              <a:ext uri="{FF2B5EF4-FFF2-40B4-BE49-F238E27FC236}">
                <a16:creationId xmlns:a16="http://schemas.microsoft.com/office/drawing/2014/main" id="{E523FB6D-32B8-6412-5C33-8AB1473D1996}"/>
              </a:ext>
            </a:extLst>
          </p:cNvPr>
          <p:cNvPicPr>
            <a:picLocks noChangeAspect="1"/>
          </p:cNvPicPr>
          <p:nvPr/>
        </p:nvPicPr>
        <p:blipFill>
          <a:blip r:embed="rId2"/>
          <a:stretch>
            <a:fillRect/>
          </a:stretch>
        </p:blipFill>
        <p:spPr>
          <a:xfrm>
            <a:off x="0" y="3452"/>
            <a:ext cx="12198146" cy="6854547"/>
          </a:xfrm>
          <a:prstGeom prst="rect">
            <a:avLst/>
          </a:prstGeom>
        </p:spPr>
      </p:pic>
      <p:sp>
        <p:nvSpPr>
          <p:cNvPr id="10" name="Title 1">
            <a:extLst>
              <a:ext uri="{FF2B5EF4-FFF2-40B4-BE49-F238E27FC236}">
                <a16:creationId xmlns:a16="http://schemas.microsoft.com/office/drawing/2014/main" id="{98416D0F-45E3-1713-0D26-49F5F30172C4}"/>
              </a:ext>
              <a:ext uri="{C183D7F6-B498-43B3-948B-1728B52AA6E4}">
                <adec:decorative xmlns:adec="http://schemas.microsoft.com/office/drawing/2017/decorative" val="1"/>
              </a:ext>
            </a:extLst>
          </p:cNvPr>
          <p:cNvSpPr txBox="1">
            <a:spLocks noGrp="1"/>
          </p:cNvSpPr>
          <p:nvPr>
            <p:ph type="title" idx="4294967295"/>
          </p:nvPr>
        </p:nvSpPr>
        <p:spPr>
          <a:xfrm>
            <a:off x="3500051" y="134471"/>
            <a:ext cx="5191898" cy="17645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Tech Savvy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Seniors</a:t>
            </a:r>
          </a:p>
        </p:txBody>
      </p:sp>
    </p:spTree>
    <p:extLst>
      <p:ext uri="{BB962C8B-B14F-4D97-AF65-F5344CB8AC3E}">
        <p14:creationId xmlns:p14="http://schemas.microsoft.com/office/powerpoint/2010/main" val="2923799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llection' by Bobbi Lockyer">
            <a:extLst>
              <a:ext uri="{FF2B5EF4-FFF2-40B4-BE49-F238E27FC236}">
                <a16:creationId xmlns:a16="http://schemas.microsoft.com/office/drawing/2014/main" id="{8A51145C-3B2A-E39D-F62E-D2E9C400060E}"/>
              </a:ext>
            </a:extLst>
          </p:cNvPr>
          <p:cNvPicPr>
            <a:picLocks noChangeAspect="1"/>
          </p:cNvPicPr>
          <p:nvPr/>
        </p:nvPicPr>
        <p:blipFill>
          <a:blip r:embed="rId2"/>
          <a:stretch>
            <a:fillRect/>
          </a:stretch>
        </p:blipFill>
        <p:spPr>
          <a:xfrm>
            <a:off x="838199" y="1973403"/>
            <a:ext cx="10600159" cy="4268385"/>
          </a:xfrm>
          <a:prstGeom prst="rect">
            <a:avLst/>
          </a:prstGeom>
        </p:spPr>
      </p:pic>
      <p:sp>
        <p:nvSpPr>
          <p:cNvPr id="2" name="Title 1">
            <a:extLst>
              <a:ext uri="{FF2B5EF4-FFF2-40B4-BE49-F238E27FC236}">
                <a16:creationId xmlns:a16="http://schemas.microsoft.com/office/drawing/2014/main" id="{801DBCE8-DB8B-067B-BD80-40E77CEE90C6}"/>
              </a:ext>
            </a:extLst>
          </p:cNvPr>
          <p:cNvSpPr>
            <a:spLocks noGrp="1"/>
          </p:cNvSpPr>
          <p:nvPr>
            <p:ph type="title"/>
          </p:nvPr>
        </p:nvSpPr>
        <p:spPr/>
        <p:txBody>
          <a:bodyPr/>
          <a:lstStyle/>
          <a:p>
            <a:r>
              <a:rPr lang="en-AU" dirty="0"/>
              <a:t>Acknowledgement of Country</a:t>
            </a:r>
          </a:p>
        </p:txBody>
      </p:sp>
      <p:sp>
        <p:nvSpPr>
          <p:cNvPr id="5" name="Content Placeholder 2">
            <a:extLst>
              <a:ext uri="{FF2B5EF4-FFF2-40B4-BE49-F238E27FC236}">
                <a16:creationId xmlns:a16="http://schemas.microsoft.com/office/drawing/2014/main" id="{56FE940C-8851-7B65-90A5-4E4009FF4EC7}"/>
              </a:ext>
            </a:extLst>
          </p:cNvPr>
          <p:cNvSpPr txBox="1">
            <a:spLocks/>
          </p:cNvSpPr>
          <p:nvPr/>
        </p:nvSpPr>
        <p:spPr>
          <a:xfrm>
            <a:off x="1252997" y="2593558"/>
            <a:ext cx="4843003" cy="302807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solidFill>
                  <a:schemeClr val="bg1"/>
                </a:solidFill>
              </a:rPr>
              <a:t>We recognise and acknowledge the existing, original, and ancient connection Aboriginal and Torres Strait Islander peoples have to the lands, waterways, and sky country across the Australian continent. We pay our respects to their Elders past and present. </a:t>
            </a:r>
          </a:p>
        </p:txBody>
      </p:sp>
      <p:sp>
        <p:nvSpPr>
          <p:cNvPr id="8" name="TextBox 7">
            <a:extLst>
              <a:ext uri="{FF2B5EF4-FFF2-40B4-BE49-F238E27FC236}">
                <a16:creationId xmlns:a16="http://schemas.microsoft.com/office/drawing/2014/main" id="{FACAE8FB-C90E-D77E-0724-7B59C70F5225}"/>
              </a:ext>
            </a:extLst>
          </p:cNvPr>
          <p:cNvSpPr txBox="1"/>
          <p:nvPr/>
        </p:nvSpPr>
        <p:spPr>
          <a:xfrm>
            <a:off x="8467673" y="6354375"/>
            <a:ext cx="2970685" cy="276999"/>
          </a:xfrm>
          <a:prstGeom prst="rect">
            <a:avLst/>
          </a:prstGeom>
          <a:noFill/>
        </p:spPr>
        <p:txBody>
          <a:bodyPr wrap="none" rtlCol="0">
            <a:spAutoFit/>
          </a:bodyPr>
          <a:lstStyle/>
          <a:p>
            <a:r>
              <a:rPr lang="en-AU" sz="1200" dirty="0">
                <a:latin typeface="Telstra Text" panose="020B0504040000000004" pitchFamily="34" charset="77"/>
                <a:ea typeface="Telstra Text" panose="020B0504040000000004" pitchFamily="34" charset="77"/>
              </a:rPr>
              <a:t>Artwork: 'Connection' by Bobbi Lockyer. </a:t>
            </a:r>
          </a:p>
        </p:txBody>
      </p:sp>
    </p:spTree>
    <p:extLst>
      <p:ext uri="{BB962C8B-B14F-4D97-AF65-F5344CB8AC3E}">
        <p14:creationId xmlns:p14="http://schemas.microsoft.com/office/powerpoint/2010/main" val="333191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8D54-D5A8-22DD-3F12-5614504D50E6}"/>
              </a:ext>
            </a:extLst>
          </p:cNvPr>
          <p:cNvSpPr>
            <a:spLocks noGrp="1"/>
          </p:cNvSpPr>
          <p:nvPr>
            <p:ph type="title"/>
          </p:nvPr>
        </p:nvSpPr>
        <p:spPr/>
        <p:txBody>
          <a:bodyPr/>
          <a:lstStyle/>
          <a:p>
            <a:r>
              <a:rPr lang="en-AU" dirty="0"/>
              <a:t>Learning outcomes</a:t>
            </a:r>
          </a:p>
        </p:txBody>
      </p:sp>
      <p:sp>
        <p:nvSpPr>
          <p:cNvPr id="3" name="Content Placeholder 2">
            <a:extLst>
              <a:ext uri="{FF2B5EF4-FFF2-40B4-BE49-F238E27FC236}">
                <a16:creationId xmlns:a16="http://schemas.microsoft.com/office/drawing/2014/main" id="{8395B036-11C1-58FE-89ED-AD4073195DC3}"/>
              </a:ext>
            </a:extLst>
          </p:cNvPr>
          <p:cNvSpPr>
            <a:spLocks noGrp="1"/>
          </p:cNvSpPr>
          <p:nvPr>
            <p:ph idx="1"/>
          </p:nvPr>
        </p:nvSpPr>
        <p:spPr>
          <a:xfrm>
            <a:off x="838200" y="1825625"/>
            <a:ext cx="10515600" cy="634240"/>
          </a:xfrm>
        </p:spPr>
        <p:txBody>
          <a:bodyPr/>
          <a:lstStyle/>
          <a:p>
            <a:pPr marL="0" indent="0">
              <a:buNone/>
            </a:pPr>
            <a:r>
              <a:rPr lang="en-AU" dirty="0"/>
              <a:t>By the end of this session, you’ll be able to:</a:t>
            </a:r>
          </a:p>
        </p:txBody>
      </p:sp>
      <p:sp>
        <p:nvSpPr>
          <p:cNvPr id="10" name="Content Placeholder 2">
            <a:extLst>
              <a:ext uri="{FF2B5EF4-FFF2-40B4-BE49-F238E27FC236}">
                <a16:creationId xmlns:a16="http://schemas.microsoft.com/office/drawing/2014/main" id="{68311C0F-81C2-FDDB-4ACE-5BDB5C4C750E}"/>
              </a:ext>
            </a:extLst>
          </p:cNvPr>
          <p:cNvSpPr txBox="1">
            <a:spLocks/>
          </p:cNvSpPr>
          <p:nvPr/>
        </p:nvSpPr>
        <p:spPr>
          <a:xfrm>
            <a:off x="838200" y="3688166"/>
            <a:ext cx="2052000"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Make and receive a phone call.</a:t>
            </a:r>
          </a:p>
        </p:txBody>
      </p:sp>
      <p:sp>
        <p:nvSpPr>
          <p:cNvPr id="11" name="Content Placeholder 2">
            <a:extLst>
              <a:ext uri="{FF2B5EF4-FFF2-40B4-BE49-F238E27FC236}">
                <a16:creationId xmlns:a16="http://schemas.microsoft.com/office/drawing/2014/main" id="{A2AE7CA4-4210-4F1F-FADB-EF021CDA45C7}"/>
              </a:ext>
            </a:extLst>
          </p:cNvPr>
          <p:cNvSpPr txBox="1">
            <a:spLocks/>
          </p:cNvSpPr>
          <p:nvPr/>
        </p:nvSpPr>
        <p:spPr>
          <a:xfrm>
            <a:off x="3098442" y="3688166"/>
            <a:ext cx="2052000"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Send and reply to a text message.</a:t>
            </a:r>
          </a:p>
        </p:txBody>
      </p:sp>
      <p:sp>
        <p:nvSpPr>
          <p:cNvPr id="14" name="Content Placeholder 2">
            <a:extLst>
              <a:ext uri="{FF2B5EF4-FFF2-40B4-BE49-F238E27FC236}">
                <a16:creationId xmlns:a16="http://schemas.microsoft.com/office/drawing/2014/main" id="{15C25CC7-F768-C9A5-33F3-78BEF3AD6B86}"/>
              </a:ext>
            </a:extLst>
          </p:cNvPr>
          <p:cNvSpPr txBox="1">
            <a:spLocks/>
          </p:cNvSpPr>
          <p:nvPr/>
        </p:nvSpPr>
        <p:spPr>
          <a:xfrm>
            <a:off x="5281590" y="3688166"/>
            <a:ext cx="2052035" cy="192007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Recognise and manage missed calls or message notifications.</a:t>
            </a:r>
          </a:p>
        </p:txBody>
      </p:sp>
      <p:sp>
        <p:nvSpPr>
          <p:cNvPr id="13" name="Content Placeholder 2">
            <a:extLst>
              <a:ext uri="{FF2B5EF4-FFF2-40B4-BE49-F238E27FC236}">
                <a16:creationId xmlns:a16="http://schemas.microsoft.com/office/drawing/2014/main" id="{D3CB5B34-61D6-A7ED-4902-457DB9E4220E}"/>
              </a:ext>
            </a:extLst>
          </p:cNvPr>
          <p:cNvSpPr txBox="1">
            <a:spLocks/>
          </p:cNvSpPr>
          <p:nvPr/>
        </p:nvSpPr>
        <p:spPr>
          <a:xfrm>
            <a:off x="7464381" y="3688166"/>
            <a:ext cx="2182754" cy="81208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Add, edit or delete contacts.</a:t>
            </a:r>
          </a:p>
        </p:txBody>
      </p:sp>
      <p:sp>
        <p:nvSpPr>
          <p:cNvPr id="12" name="Content Placeholder 2">
            <a:extLst>
              <a:ext uri="{FF2B5EF4-FFF2-40B4-BE49-F238E27FC236}">
                <a16:creationId xmlns:a16="http://schemas.microsoft.com/office/drawing/2014/main" id="{13FAE685-9403-29D9-929C-1747B2D7482A}"/>
              </a:ext>
            </a:extLst>
          </p:cNvPr>
          <p:cNvSpPr txBox="1">
            <a:spLocks/>
          </p:cNvSpPr>
          <p:nvPr/>
        </p:nvSpPr>
        <p:spPr>
          <a:xfrm>
            <a:off x="9777891" y="3665569"/>
            <a:ext cx="2052000" cy="192007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Use messaging apps like WhatsApp or Messenger (optional).</a:t>
            </a:r>
          </a:p>
        </p:txBody>
      </p:sp>
      <p:pic>
        <p:nvPicPr>
          <p:cNvPr id="20" name="Picture 19">
            <a:extLst>
              <a:ext uri="{FF2B5EF4-FFF2-40B4-BE49-F238E27FC236}">
                <a16:creationId xmlns:a16="http://schemas.microsoft.com/office/drawing/2014/main" id="{430CC7C1-6518-D4F8-F645-30101ABEFEF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044028" y="2783188"/>
            <a:ext cx="1052805" cy="998350"/>
          </a:xfrm>
          <a:prstGeom prst="rect">
            <a:avLst/>
          </a:prstGeom>
        </p:spPr>
      </p:pic>
      <p:pic>
        <p:nvPicPr>
          <p:cNvPr id="22" name="Picture 21">
            <a:extLst>
              <a:ext uri="{FF2B5EF4-FFF2-40B4-BE49-F238E27FC236}">
                <a16:creationId xmlns:a16="http://schemas.microsoft.com/office/drawing/2014/main" id="{79917820-E185-6152-473C-BD6FEA138C1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66522" y="2733647"/>
            <a:ext cx="1089109" cy="1034654"/>
          </a:xfrm>
          <a:prstGeom prst="rect">
            <a:avLst/>
          </a:prstGeom>
        </p:spPr>
      </p:pic>
      <p:pic>
        <p:nvPicPr>
          <p:cNvPr id="4" name="Picture 3">
            <a:extLst>
              <a:ext uri="{FF2B5EF4-FFF2-40B4-BE49-F238E27FC236}">
                <a16:creationId xmlns:a16="http://schemas.microsoft.com/office/drawing/2014/main" id="{171693C2-D807-FF76-34F9-8AB07FCAD73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08495" y="2783188"/>
            <a:ext cx="1052806" cy="1014522"/>
          </a:xfrm>
          <a:prstGeom prst="rect">
            <a:avLst/>
          </a:prstGeom>
        </p:spPr>
      </p:pic>
      <p:pic>
        <p:nvPicPr>
          <p:cNvPr id="5" name="Picture 4">
            <a:extLst>
              <a:ext uri="{FF2B5EF4-FFF2-40B4-BE49-F238E27FC236}">
                <a16:creationId xmlns:a16="http://schemas.microsoft.com/office/drawing/2014/main" id="{C5462A4E-788D-A5DF-4134-07841E055F3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333625" y="2753779"/>
            <a:ext cx="1052806" cy="1014522"/>
          </a:xfrm>
          <a:prstGeom prst="rect">
            <a:avLst/>
          </a:prstGeom>
        </p:spPr>
      </p:pic>
      <p:pic>
        <p:nvPicPr>
          <p:cNvPr id="6" name="Picture 5">
            <a:extLst>
              <a:ext uri="{FF2B5EF4-FFF2-40B4-BE49-F238E27FC236}">
                <a16:creationId xmlns:a16="http://schemas.microsoft.com/office/drawing/2014/main" id="{55F87BBC-393B-335E-4CE1-5BFE8B13A04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647135" y="2765531"/>
            <a:ext cx="1052806" cy="1033664"/>
          </a:xfrm>
          <a:prstGeom prst="rect">
            <a:avLst/>
          </a:prstGeom>
        </p:spPr>
      </p:pic>
    </p:spTree>
    <p:extLst>
      <p:ext uri="{BB962C8B-B14F-4D97-AF65-F5344CB8AC3E}">
        <p14:creationId xmlns:p14="http://schemas.microsoft.com/office/powerpoint/2010/main" val="244901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3"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C3DC9-BCD4-25D2-EDD6-375E474248D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B56CC2E-2C2A-E4D2-E2E4-DFE5A88163E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0774" y="1528416"/>
            <a:ext cx="11399450" cy="4582984"/>
          </a:xfrm>
          <a:prstGeom prst="rect">
            <a:avLst/>
          </a:prstGeom>
        </p:spPr>
      </p:pic>
      <p:sp>
        <p:nvSpPr>
          <p:cNvPr id="5" name="Title 1">
            <a:extLst>
              <a:ext uri="{FF2B5EF4-FFF2-40B4-BE49-F238E27FC236}">
                <a16:creationId xmlns:a16="http://schemas.microsoft.com/office/drawing/2014/main" id="{70A29EF2-44E2-7BC1-D8B1-BA6E7AE9F4A0}"/>
              </a:ext>
            </a:extLst>
          </p:cNvPr>
          <p:cNvSpPr>
            <a:spLocks noGrp="1"/>
          </p:cNvSpPr>
          <p:nvPr>
            <p:ph type="title"/>
          </p:nvPr>
        </p:nvSpPr>
        <p:spPr>
          <a:xfrm>
            <a:off x="904101" y="2179915"/>
            <a:ext cx="5191898" cy="3142091"/>
          </a:xfrm>
        </p:spPr>
        <p:txBody>
          <a:bodyPr>
            <a:normAutofit fontScale="90000"/>
          </a:bodyPr>
          <a:lstStyle/>
          <a:p>
            <a:pPr>
              <a:lnSpc>
                <a:spcPct val="120000"/>
              </a:lnSpc>
              <a:spcBef>
                <a:spcPts val="0"/>
              </a:spcBef>
            </a:pPr>
            <a:r>
              <a:rPr lang="en-AU" dirty="0">
                <a:solidFill>
                  <a:schemeClr val="bg1"/>
                </a:solidFill>
              </a:rPr>
              <a:t>Who has used their device to make a phone call or send a text message?</a:t>
            </a:r>
          </a:p>
        </p:txBody>
      </p:sp>
    </p:spTree>
    <p:extLst>
      <p:ext uri="{BB962C8B-B14F-4D97-AF65-F5344CB8AC3E}">
        <p14:creationId xmlns:p14="http://schemas.microsoft.com/office/powerpoint/2010/main" val="3625020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168F41-A5C5-C2B3-109F-B86465E4CD1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96272" y="1459468"/>
            <a:ext cx="11399449" cy="4582984"/>
          </a:xfrm>
          <a:prstGeom prst="rect">
            <a:avLst/>
          </a:prstGeom>
        </p:spPr>
      </p:pic>
      <p:sp>
        <p:nvSpPr>
          <p:cNvPr id="2" name="Title 1">
            <a:extLst>
              <a:ext uri="{FF2B5EF4-FFF2-40B4-BE49-F238E27FC236}">
                <a16:creationId xmlns:a16="http://schemas.microsoft.com/office/drawing/2014/main" id="{F11B1C41-D147-5D24-DC51-94069AF64ECC}"/>
              </a:ext>
            </a:extLst>
          </p:cNvPr>
          <p:cNvSpPr>
            <a:spLocks noGrp="1"/>
          </p:cNvSpPr>
          <p:nvPr>
            <p:ph type="title"/>
          </p:nvPr>
        </p:nvSpPr>
        <p:spPr>
          <a:xfrm>
            <a:off x="904101" y="2179915"/>
            <a:ext cx="5191898" cy="3142091"/>
          </a:xfrm>
        </p:spPr>
        <p:txBody>
          <a:bodyPr>
            <a:normAutofit fontScale="90000"/>
          </a:bodyPr>
          <a:lstStyle/>
          <a:p>
            <a:pPr>
              <a:lnSpc>
                <a:spcPct val="120000"/>
              </a:lnSpc>
              <a:spcBef>
                <a:spcPts val="0"/>
              </a:spcBef>
            </a:pPr>
            <a:r>
              <a:rPr lang="en-AU" dirty="0"/>
              <a:t>What’s one thing you’d like to feel more confident about by the end of today?</a:t>
            </a:r>
          </a:p>
        </p:txBody>
      </p:sp>
    </p:spTree>
    <p:extLst>
      <p:ext uri="{BB962C8B-B14F-4D97-AF65-F5344CB8AC3E}">
        <p14:creationId xmlns:p14="http://schemas.microsoft.com/office/powerpoint/2010/main" val="839272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F5C01-00EF-9D58-916D-D513FC8AE3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24D5CB-EEDC-3F8E-E68C-55AA4D9DEE7C}"/>
              </a:ext>
            </a:extLst>
          </p:cNvPr>
          <p:cNvSpPr>
            <a:spLocks noGrp="1"/>
          </p:cNvSpPr>
          <p:nvPr>
            <p:ph type="title"/>
          </p:nvPr>
        </p:nvSpPr>
        <p:spPr/>
        <p:txBody>
          <a:bodyPr/>
          <a:lstStyle/>
          <a:p>
            <a:r>
              <a:rPr lang="en-AU" dirty="0"/>
              <a:t>To make a phone call, you need…</a:t>
            </a:r>
          </a:p>
        </p:txBody>
      </p:sp>
      <p:pic>
        <p:nvPicPr>
          <p:cNvPr id="4" name="Picture 3">
            <a:extLst>
              <a:ext uri="{FF2B5EF4-FFF2-40B4-BE49-F238E27FC236}">
                <a16:creationId xmlns:a16="http://schemas.microsoft.com/office/drawing/2014/main" id="{C9916EFF-7EB0-CD49-AA90-4746244B1AB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457208" y="2370757"/>
            <a:ext cx="1325563" cy="1325563"/>
          </a:xfrm>
          <a:prstGeom prst="rect">
            <a:avLst/>
          </a:prstGeom>
        </p:spPr>
      </p:pic>
      <p:pic>
        <p:nvPicPr>
          <p:cNvPr id="5" name="Picture 4">
            <a:extLst>
              <a:ext uri="{FF2B5EF4-FFF2-40B4-BE49-F238E27FC236}">
                <a16:creationId xmlns:a16="http://schemas.microsoft.com/office/drawing/2014/main" id="{B9B349EB-7D1C-7933-7473-8F4523D0F45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440398" y="2401092"/>
            <a:ext cx="1184748" cy="1184748"/>
          </a:xfrm>
          <a:prstGeom prst="rect">
            <a:avLst/>
          </a:prstGeom>
        </p:spPr>
      </p:pic>
      <p:sp>
        <p:nvSpPr>
          <p:cNvPr id="6" name="Content Placeholder 2">
            <a:extLst>
              <a:ext uri="{FF2B5EF4-FFF2-40B4-BE49-F238E27FC236}">
                <a16:creationId xmlns:a16="http://schemas.microsoft.com/office/drawing/2014/main" id="{5B0997B8-7ED4-2E97-94CD-3E9622323234}"/>
              </a:ext>
            </a:extLst>
          </p:cNvPr>
          <p:cNvSpPr txBox="1">
            <a:spLocks/>
          </p:cNvSpPr>
          <p:nvPr/>
        </p:nvSpPr>
        <p:spPr>
          <a:xfrm>
            <a:off x="986737" y="3824461"/>
            <a:ext cx="2266507" cy="13255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To turn on your phone</a:t>
            </a:r>
          </a:p>
        </p:txBody>
      </p:sp>
      <p:sp>
        <p:nvSpPr>
          <p:cNvPr id="8" name="Content Placeholder 2">
            <a:extLst>
              <a:ext uri="{FF2B5EF4-FFF2-40B4-BE49-F238E27FC236}">
                <a16:creationId xmlns:a16="http://schemas.microsoft.com/office/drawing/2014/main" id="{C69C322D-FF4A-033B-2F6C-6C5EDA6603A1}"/>
              </a:ext>
            </a:extLst>
          </p:cNvPr>
          <p:cNvSpPr txBox="1">
            <a:spLocks/>
          </p:cNvSpPr>
          <p:nvPr/>
        </p:nvSpPr>
        <p:spPr>
          <a:xfrm>
            <a:off x="4899519" y="3824460"/>
            <a:ext cx="2266507" cy="16619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Mobile signal </a:t>
            </a:r>
            <a:br>
              <a:rPr lang="en-AU" sz="2000" dirty="0"/>
            </a:br>
            <a:r>
              <a:rPr lang="en-AU" sz="2000" dirty="0"/>
              <a:t>or a  Wi-Fi connection</a:t>
            </a:r>
          </a:p>
        </p:txBody>
      </p:sp>
      <p:sp>
        <p:nvSpPr>
          <p:cNvPr id="9" name="Content Placeholder 2">
            <a:extLst>
              <a:ext uri="{FF2B5EF4-FFF2-40B4-BE49-F238E27FC236}">
                <a16:creationId xmlns:a16="http://schemas.microsoft.com/office/drawing/2014/main" id="{A6A02D07-4F36-6DBB-7A8C-8FE72A0B6011}"/>
              </a:ext>
            </a:extLst>
          </p:cNvPr>
          <p:cNvSpPr txBox="1">
            <a:spLocks/>
          </p:cNvSpPr>
          <p:nvPr/>
        </p:nvSpPr>
        <p:spPr>
          <a:xfrm>
            <a:off x="8440161" y="3824460"/>
            <a:ext cx="2266507" cy="12377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Phone plan/credit or a Wi-Fi connection</a:t>
            </a:r>
          </a:p>
        </p:txBody>
      </p:sp>
      <p:pic>
        <p:nvPicPr>
          <p:cNvPr id="11" name="Picture 10">
            <a:extLst>
              <a:ext uri="{FF2B5EF4-FFF2-40B4-BE49-F238E27FC236}">
                <a16:creationId xmlns:a16="http://schemas.microsoft.com/office/drawing/2014/main" id="{52088869-B742-2AA2-480B-8C87B716FDA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857321" y="2401092"/>
            <a:ext cx="1184747" cy="1237795"/>
          </a:xfrm>
          <a:prstGeom prst="rect">
            <a:avLst/>
          </a:prstGeom>
        </p:spPr>
      </p:pic>
    </p:spTree>
    <p:extLst>
      <p:ext uri="{BB962C8B-B14F-4D97-AF65-F5344CB8AC3E}">
        <p14:creationId xmlns:p14="http://schemas.microsoft.com/office/powerpoint/2010/main" val="494804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E261E-9024-A401-01C2-658B293E86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51CC2E-B792-8CF6-05E0-38ABAC9A232A}"/>
              </a:ext>
            </a:extLst>
          </p:cNvPr>
          <p:cNvSpPr>
            <a:spLocks noGrp="1"/>
          </p:cNvSpPr>
          <p:nvPr>
            <p:ph type="title"/>
          </p:nvPr>
        </p:nvSpPr>
        <p:spPr/>
        <p:txBody>
          <a:bodyPr/>
          <a:lstStyle/>
          <a:p>
            <a:r>
              <a:rPr lang="en-AU" dirty="0"/>
              <a:t>Make calls from…</a:t>
            </a:r>
          </a:p>
        </p:txBody>
      </p:sp>
      <p:sp>
        <p:nvSpPr>
          <p:cNvPr id="4" name="Content Placeholder 2">
            <a:extLst>
              <a:ext uri="{FF2B5EF4-FFF2-40B4-BE49-F238E27FC236}">
                <a16:creationId xmlns:a16="http://schemas.microsoft.com/office/drawing/2014/main" id="{13D3126E-08FA-C661-BAA9-08A3301E6396}"/>
              </a:ext>
            </a:extLst>
          </p:cNvPr>
          <p:cNvSpPr txBox="1">
            <a:spLocks/>
          </p:cNvSpPr>
          <p:nvPr/>
        </p:nvSpPr>
        <p:spPr>
          <a:xfrm>
            <a:off x="987055" y="3971261"/>
            <a:ext cx="2266507" cy="7675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Phone</a:t>
            </a:r>
          </a:p>
        </p:txBody>
      </p:sp>
      <p:sp>
        <p:nvSpPr>
          <p:cNvPr id="6" name="Content Placeholder 2">
            <a:extLst>
              <a:ext uri="{FF2B5EF4-FFF2-40B4-BE49-F238E27FC236}">
                <a16:creationId xmlns:a16="http://schemas.microsoft.com/office/drawing/2014/main" id="{B5A7E6CC-255F-CD0F-A2C2-7874005CC024}"/>
              </a:ext>
            </a:extLst>
          </p:cNvPr>
          <p:cNvSpPr txBox="1">
            <a:spLocks/>
          </p:cNvSpPr>
          <p:nvPr/>
        </p:nvSpPr>
        <p:spPr>
          <a:xfrm>
            <a:off x="4971139" y="3971261"/>
            <a:ext cx="2266507" cy="7675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Contacts</a:t>
            </a:r>
          </a:p>
        </p:txBody>
      </p:sp>
      <p:sp>
        <p:nvSpPr>
          <p:cNvPr id="5" name="Content Placeholder 2">
            <a:extLst>
              <a:ext uri="{FF2B5EF4-FFF2-40B4-BE49-F238E27FC236}">
                <a16:creationId xmlns:a16="http://schemas.microsoft.com/office/drawing/2014/main" id="{E952B0BC-61E9-DF91-42FD-599B3E10E591}"/>
              </a:ext>
            </a:extLst>
          </p:cNvPr>
          <p:cNvSpPr txBox="1">
            <a:spLocks/>
          </p:cNvSpPr>
          <p:nvPr/>
        </p:nvSpPr>
        <p:spPr>
          <a:xfrm>
            <a:off x="8955223" y="3971261"/>
            <a:ext cx="2266507" cy="7675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Messages</a:t>
            </a:r>
          </a:p>
        </p:txBody>
      </p:sp>
      <p:pic>
        <p:nvPicPr>
          <p:cNvPr id="8" name="Picture 7">
            <a:extLst>
              <a:ext uri="{FF2B5EF4-FFF2-40B4-BE49-F238E27FC236}">
                <a16:creationId xmlns:a16="http://schemas.microsoft.com/office/drawing/2014/main" id="{E110A5DE-EB8C-558D-4723-31215DF9EA3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407364" y="2439323"/>
            <a:ext cx="1325563" cy="1325563"/>
          </a:xfrm>
          <a:prstGeom prst="rect">
            <a:avLst/>
          </a:prstGeom>
        </p:spPr>
      </p:pic>
      <p:pic>
        <p:nvPicPr>
          <p:cNvPr id="9" name="Picture 8">
            <a:extLst>
              <a:ext uri="{FF2B5EF4-FFF2-40B4-BE49-F238E27FC236}">
                <a16:creationId xmlns:a16="http://schemas.microsoft.com/office/drawing/2014/main" id="{E1EC47C7-7FCC-EC20-F968-F311692F9F1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430283" y="2433453"/>
            <a:ext cx="1331433" cy="1331433"/>
          </a:xfrm>
          <a:prstGeom prst="rect">
            <a:avLst/>
          </a:prstGeom>
        </p:spPr>
      </p:pic>
      <p:pic>
        <p:nvPicPr>
          <p:cNvPr id="1026" name="Picture 2">
            <a:extLst>
              <a:ext uri="{FF2B5EF4-FFF2-40B4-BE49-F238E27FC236}">
                <a16:creationId xmlns:a16="http://schemas.microsoft.com/office/drawing/2014/main" id="{92260D93-0F09-E95E-6C77-5DC3C1F899F1}"/>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1541" y="4770561"/>
            <a:ext cx="1274898" cy="12748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7A76BBF-497C-2B58-E20D-DBCF167C816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430283" y="4770561"/>
            <a:ext cx="1331433" cy="1331433"/>
          </a:xfrm>
          <a:prstGeom prst="rect">
            <a:avLst/>
          </a:prstGeom>
        </p:spPr>
      </p:pic>
      <p:pic>
        <p:nvPicPr>
          <p:cNvPr id="11" name="Picture 10">
            <a:extLst>
              <a:ext uri="{FF2B5EF4-FFF2-40B4-BE49-F238E27FC236}">
                <a16:creationId xmlns:a16="http://schemas.microsoft.com/office/drawing/2014/main" id="{7FB81724-F673-E0DF-26C5-C675DC3B5CB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432193" y="2427582"/>
            <a:ext cx="1325563" cy="1325563"/>
          </a:xfrm>
          <a:prstGeom prst="rect">
            <a:avLst/>
          </a:prstGeom>
        </p:spPr>
      </p:pic>
      <p:pic>
        <p:nvPicPr>
          <p:cNvPr id="12" name="Picture 11">
            <a:extLst>
              <a:ext uri="{FF2B5EF4-FFF2-40B4-BE49-F238E27FC236}">
                <a16:creationId xmlns:a16="http://schemas.microsoft.com/office/drawing/2014/main" id="{FD7A2BC3-871C-44F4-109A-6C16F07E2DA0}"/>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482857" y="4827095"/>
            <a:ext cx="1274899" cy="1274899"/>
          </a:xfrm>
          <a:prstGeom prst="rect">
            <a:avLst/>
          </a:prstGeom>
        </p:spPr>
      </p:pic>
    </p:spTree>
    <p:extLst>
      <p:ext uri="{BB962C8B-B14F-4D97-AF65-F5344CB8AC3E}">
        <p14:creationId xmlns:p14="http://schemas.microsoft.com/office/powerpoint/2010/main" val="2951267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EBB85-BD5C-62F5-D261-8234F4F1AB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032FDD-07B3-FC15-5F71-4DBDAA42C925}"/>
              </a:ext>
            </a:extLst>
          </p:cNvPr>
          <p:cNvSpPr>
            <a:spLocks noGrp="1"/>
          </p:cNvSpPr>
          <p:nvPr>
            <p:ph type="title"/>
          </p:nvPr>
        </p:nvSpPr>
        <p:spPr/>
        <p:txBody>
          <a:bodyPr/>
          <a:lstStyle/>
          <a:p>
            <a:r>
              <a:rPr lang="en-AU" dirty="0"/>
              <a:t>To send a text message, you need…</a:t>
            </a:r>
          </a:p>
        </p:txBody>
      </p:sp>
      <p:pic>
        <p:nvPicPr>
          <p:cNvPr id="4" name="Picture 3">
            <a:extLst>
              <a:ext uri="{FF2B5EF4-FFF2-40B4-BE49-F238E27FC236}">
                <a16:creationId xmlns:a16="http://schemas.microsoft.com/office/drawing/2014/main" id="{8EE90640-9431-D0AD-83E8-CBE7C06A03D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457208" y="2370757"/>
            <a:ext cx="1325563" cy="1325563"/>
          </a:xfrm>
          <a:prstGeom prst="rect">
            <a:avLst/>
          </a:prstGeom>
        </p:spPr>
      </p:pic>
      <p:pic>
        <p:nvPicPr>
          <p:cNvPr id="5" name="Picture 4">
            <a:extLst>
              <a:ext uri="{FF2B5EF4-FFF2-40B4-BE49-F238E27FC236}">
                <a16:creationId xmlns:a16="http://schemas.microsoft.com/office/drawing/2014/main" id="{FBA4220D-EDA2-F616-D6E6-AE64D2ED602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440398" y="2401092"/>
            <a:ext cx="1184748" cy="1184748"/>
          </a:xfrm>
          <a:prstGeom prst="rect">
            <a:avLst/>
          </a:prstGeom>
        </p:spPr>
      </p:pic>
      <p:sp>
        <p:nvSpPr>
          <p:cNvPr id="6" name="Content Placeholder 2">
            <a:extLst>
              <a:ext uri="{FF2B5EF4-FFF2-40B4-BE49-F238E27FC236}">
                <a16:creationId xmlns:a16="http://schemas.microsoft.com/office/drawing/2014/main" id="{5BE6FB10-5DB0-B0CB-E861-F22C3F51D49B}"/>
              </a:ext>
            </a:extLst>
          </p:cNvPr>
          <p:cNvSpPr txBox="1">
            <a:spLocks/>
          </p:cNvSpPr>
          <p:nvPr/>
        </p:nvSpPr>
        <p:spPr>
          <a:xfrm>
            <a:off x="986737" y="3824460"/>
            <a:ext cx="2266507" cy="11077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To turn on your phone</a:t>
            </a:r>
          </a:p>
        </p:txBody>
      </p:sp>
      <p:pic>
        <p:nvPicPr>
          <p:cNvPr id="11" name="Picture 10">
            <a:extLst>
              <a:ext uri="{FF2B5EF4-FFF2-40B4-BE49-F238E27FC236}">
                <a16:creationId xmlns:a16="http://schemas.microsoft.com/office/drawing/2014/main" id="{BFDB8FFA-F8AA-F5EB-B8C2-C24CD5E0117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857321" y="2401092"/>
            <a:ext cx="1184747" cy="1237795"/>
          </a:xfrm>
          <a:prstGeom prst="rect">
            <a:avLst/>
          </a:prstGeom>
        </p:spPr>
      </p:pic>
      <p:sp>
        <p:nvSpPr>
          <p:cNvPr id="3" name="Content Placeholder 2">
            <a:extLst>
              <a:ext uri="{FF2B5EF4-FFF2-40B4-BE49-F238E27FC236}">
                <a16:creationId xmlns:a16="http://schemas.microsoft.com/office/drawing/2014/main" id="{684D3DEC-244F-EE53-C9AF-0BAA81C304A9}"/>
              </a:ext>
            </a:extLst>
          </p:cNvPr>
          <p:cNvSpPr txBox="1">
            <a:spLocks/>
          </p:cNvSpPr>
          <p:nvPr/>
        </p:nvSpPr>
        <p:spPr>
          <a:xfrm>
            <a:off x="4899519" y="3824460"/>
            <a:ext cx="2266507" cy="16619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Mobile signal </a:t>
            </a:r>
            <a:br>
              <a:rPr lang="en-AU" sz="2000" dirty="0"/>
            </a:br>
            <a:r>
              <a:rPr lang="en-AU" sz="2000" dirty="0"/>
              <a:t>or a  Wi-Fi connection</a:t>
            </a:r>
          </a:p>
        </p:txBody>
      </p:sp>
      <p:sp>
        <p:nvSpPr>
          <p:cNvPr id="7" name="Content Placeholder 2">
            <a:extLst>
              <a:ext uri="{FF2B5EF4-FFF2-40B4-BE49-F238E27FC236}">
                <a16:creationId xmlns:a16="http://schemas.microsoft.com/office/drawing/2014/main" id="{05A1242B-2261-67CD-D5B3-365BB9E972E4}"/>
              </a:ext>
            </a:extLst>
          </p:cNvPr>
          <p:cNvSpPr txBox="1">
            <a:spLocks/>
          </p:cNvSpPr>
          <p:nvPr/>
        </p:nvSpPr>
        <p:spPr>
          <a:xfrm>
            <a:off x="8440161" y="3824460"/>
            <a:ext cx="2266507" cy="12377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Phone plan/credit or a Wi-Fi connection</a:t>
            </a:r>
          </a:p>
        </p:txBody>
      </p:sp>
    </p:spTree>
    <p:extLst>
      <p:ext uri="{BB962C8B-B14F-4D97-AF65-F5344CB8AC3E}">
        <p14:creationId xmlns:p14="http://schemas.microsoft.com/office/powerpoint/2010/main" val="2087199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B29EE-C724-D491-958E-D8AD1A5CD7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1F93E2-6318-DBEB-D9D9-6FC0D2E4A069}"/>
              </a:ext>
            </a:extLst>
          </p:cNvPr>
          <p:cNvSpPr>
            <a:spLocks noGrp="1"/>
          </p:cNvSpPr>
          <p:nvPr>
            <p:ph type="title"/>
          </p:nvPr>
        </p:nvSpPr>
        <p:spPr/>
        <p:txBody>
          <a:bodyPr/>
          <a:lstStyle/>
          <a:p>
            <a:r>
              <a:rPr lang="en-AU" dirty="0"/>
              <a:t>Let’s send and receive text messages</a:t>
            </a:r>
          </a:p>
        </p:txBody>
      </p:sp>
      <p:pic>
        <p:nvPicPr>
          <p:cNvPr id="14" name="Graphic 13">
            <a:extLst>
              <a:ext uri="{FF2B5EF4-FFF2-40B4-BE49-F238E27FC236}">
                <a16:creationId xmlns:a16="http://schemas.microsoft.com/office/drawing/2014/main" id="{EA697C9D-08EC-44B6-0631-43C05EBDAFC3}"/>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92019" y="2046304"/>
            <a:ext cx="6007962" cy="4446571"/>
          </a:xfrm>
          <a:prstGeom prst="rect">
            <a:avLst/>
          </a:prstGeom>
        </p:spPr>
      </p:pic>
    </p:spTree>
    <p:extLst>
      <p:ext uri="{BB962C8B-B14F-4D97-AF65-F5344CB8AC3E}">
        <p14:creationId xmlns:p14="http://schemas.microsoft.com/office/powerpoint/2010/main" val="1503075928"/>
      </p:ext>
    </p:extLst>
  </p:cSld>
  <p:clrMapOvr>
    <a:masterClrMapping/>
  </p:clrMapOvr>
</p:sld>
</file>

<file path=ppt/theme/theme1.xml><?xml version="1.0" encoding="utf-8"?>
<a:theme xmlns:a="http://schemas.openxmlformats.org/drawingml/2006/main" name="Office Theme">
  <a:themeElements>
    <a:clrScheme name="Telstra">
      <a:dk1>
        <a:srgbClr val="00003C"/>
      </a:dk1>
      <a:lt1>
        <a:srgbClr val="FFFFFF"/>
      </a:lt1>
      <a:dk2>
        <a:srgbClr val="00003C"/>
      </a:dk2>
      <a:lt2>
        <a:srgbClr val="FFFFFF"/>
      </a:lt2>
      <a:accent1>
        <a:srgbClr val="F04C23"/>
      </a:accent1>
      <a:accent2>
        <a:srgbClr val="007CC2"/>
      </a:accent2>
      <a:accent3>
        <a:srgbClr val="00438C"/>
      </a:accent3>
      <a:accent4>
        <a:srgbClr val="66CEF6"/>
      </a:accent4>
      <a:accent5>
        <a:srgbClr val="BFE7FB"/>
      </a:accent5>
      <a:accent6>
        <a:srgbClr val="F37050"/>
      </a:accent6>
      <a:hlink>
        <a:srgbClr val="00438C"/>
      </a:hlink>
      <a:folHlink>
        <a:srgbClr val="EF4B2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3B1D3E7822C549A581B067E19CC315" ma:contentTypeVersion="21" ma:contentTypeDescription="Create a new document." ma:contentTypeScope="" ma:versionID="6c0394f7b96bb5f51ee8fcd64fafe47e">
  <xsd:schema xmlns:xsd="http://www.w3.org/2001/XMLSchema" xmlns:xs="http://www.w3.org/2001/XMLSchema" xmlns:p="http://schemas.microsoft.com/office/2006/metadata/properties" xmlns:ns2="f6374f94-ea7c-428a-97f4-b9a8f1ddd6c6" xmlns:ns3="2a7a03ce-2042-4c5f-90e9-1f29c56988a9" xmlns:ns4="c7b56d83-7d92-4d5e-8552-dd44030ff6cf" targetNamespace="http://schemas.microsoft.com/office/2006/metadata/properties" ma:root="true" ma:fieldsID="b1fd14c332512e0bf86725748d83ef6f" ns2:_="" ns3:_="" ns4:_="">
    <xsd:import namespace="f6374f94-ea7c-428a-97f4-b9a8f1ddd6c6"/>
    <xsd:import namespace="2a7a03ce-2042-4c5f-90e9-1f29c56988a9"/>
    <xsd:import namespace="c7b56d83-7d92-4d5e-8552-dd44030ff6cf"/>
    <xsd:element name="properties">
      <xsd:complexType>
        <xsd:sequence>
          <xsd:element name="documentManagement">
            <xsd:complexType>
              <xsd:all>
                <xsd:element ref="ns2:MediaServiceMetadata" minOccurs="0"/>
                <xsd:element ref="ns2:MediaServiceFastMetadata" minOccurs="0"/>
                <xsd:element ref="ns3:_dlc_DocId" minOccurs="0"/>
                <xsd:element ref="ns3:_dlc_DocIdUrl" minOccurs="0"/>
                <xsd:element ref="ns3:_dlc_DocIdPersistId"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2:ContentMatched"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374f94-ea7c-428a-97f4-b9a8f1ddd6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ContentMatched" ma:index="24" nillable="true" ma:displayName="Content Matched" ma:default="1" ma:format="Dropdown" ma:internalName="ContentMatched">
      <xsd:simpleType>
        <xsd:restriction base="dms:Boolea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97780b6f-135f-46e7-9608-4a6f87a7424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7a03ce-2042-4c5f-90e9-1f29c56988a9"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7b56d83-7d92-4d5e-8552-dd44030ff6cf"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efc71ffe-bcdc-4440-85d5-0b78223fec55}" ma:internalName="TaxCatchAll" ma:showField="CatchAllData" ma:web="2a7a03ce-2042-4c5f-90e9-1f29c56988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7b56d83-7d92-4d5e-8552-dd44030ff6cf" xsi:nil="true"/>
    <lcf76f155ced4ddcb4097134ff3c332f xmlns="f6374f94-ea7c-428a-97f4-b9a8f1ddd6c6">
      <Terms xmlns="http://schemas.microsoft.com/office/infopath/2007/PartnerControls"/>
    </lcf76f155ced4ddcb4097134ff3c332f>
    <ContentMatched xmlns="f6374f94-ea7c-428a-97f4-b9a8f1ddd6c6">true</ContentMatched>
    <_dlc_DocId xmlns="2a7a03ce-2042-4c5f-90e9-1f29c56988a9">AATUC-1823800632-106845</_dlc_DocId>
    <_dlc_DocIdUrl xmlns="2a7a03ce-2042-4c5f-90e9-1f29c56988a9">
      <Url>https://teamtelstra.sharepoint.com/sites/DigitalSystems/_layouts/15/DocIdRedir.aspx?ID=AATUC-1823800632-106845</Url>
      <Description>AATUC-1823800632-106845</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DE702A6C-11A7-4336-9510-61BA68A948F3}"/>
</file>

<file path=customXml/itemProps2.xml><?xml version="1.0" encoding="utf-8"?>
<ds:datastoreItem xmlns:ds="http://schemas.openxmlformats.org/officeDocument/2006/customXml" ds:itemID="{773874E4-5087-4DC4-9EC0-04FCA13D20AA}">
  <ds:schemaRefs>
    <ds:schemaRef ds:uri="http://www.w3.org/XML/1998/namespace"/>
    <ds:schemaRef ds:uri="9c7b2f30-2231-41e0-b86a-1257079ed7b5"/>
    <ds:schemaRef ds:uri="http://purl.org/dc/elements/1.1/"/>
    <ds:schemaRef ds:uri="http://schemas.openxmlformats.org/package/2006/metadata/core-properties"/>
    <ds:schemaRef ds:uri="c7b56d83-7d92-4d5e-8552-dd44030ff6cf"/>
    <ds:schemaRef ds:uri="http://purl.org/dc/terms/"/>
    <ds:schemaRef ds:uri="http://schemas.microsoft.com/office/2006/metadata/properties"/>
    <ds:schemaRef ds:uri="http://schemas.microsoft.com/office/2006/documentManagement/types"/>
    <ds:schemaRef ds:uri="http://schemas.microsoft.com/office/infopath/2007/PartnerControls"/>
    <ds:schemaRef ds:uri="f6156fdc-1b67-4e65-a7eb-2d097edf2cd6"/>
    <ds:schemaRef ds:uri="http://purl.org/dc/dcmitype/"/>
    <ds:schemaRef ds:uri="f6374f94-ea7c-428a-97f4-b9a8f1ddd6c6"/>
    <ds:schemaRef ds:uri="2a7a03ce-2042-4c5f-90e9-1f29c56988a9"/>
  </ds:schemaRefs>
</ds:datastoreItem>
</file>

<file path=customXml/itemProps3.xml><?xml version="1.0" encoding="utf-8"?>
<ds:datastoreItem xmlns:ds="http://schemas.openxmlformats.org/officeDocument/2006/customXml" ds:itemID="{B1F3CF82-EA31-491B-939C-81F93F1A7E6E}">
  <ds:schemaRefs>
    <ds:schemaRef ds:uri="http://schemas.microsoft.com/sharepoint/v3/contenttype/forms"/>
  </ds:schemaRefs>
</ds:datastoreItem>
</file>

<file path=customXml/itemProps4.xml><?xml version="1.0" encoding="utf-8"?>
<ds:datastoreItem xmlns:ds="http://schemas.openxmlformats.org/officeDocument/2006/customXml" ds:itemID="{DF309A3D-B0BC-47E5-BEA4-8C47A20EFF22}"/>
</file>

<file path=docMetadata/LabelInfo.xml><?xml version="1.0" encoding="utf-8"?>
<clbl:labelList xmlns:clbl="http://schemas.microsoft.com/office/2020/mipLabelMetadata">
  <clbl:label id="{260a72d4-184a-48c0-bf8b-73e9e9f3b1b0}" enabled="1" method="Privileged" siteId="{49dfc6a3-5fb7-49f4-adea-c54e725bb854}" removed="0"/>
</clbl:labelList>
</file>

<file path=docProps/app.xml><?xml version="1.0" encoding="utf-8"?>
<Properties xmlns="http://schemas.openxmlformats.org/officeDocument/2006/extended-properties" xmlns:vt="http://schemas.openxmlformats.org/officeDocument/2006/docPropsVTypes">
  <TotalTime>15298</TotalTime>
  <Words>355</Words>
  <Application>Microsoft Office PowerPoint</Application>
  <PresentationFormat>Widescreen</PresentationFormat>
  <Paragraphs>54</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Telstra Text</vt:lpstr>
      <vt:lpstr>Telstra Display</vt:lpstr>
      <vt:lpstr>Arial</vt:lpstr>
      <vt:lpstr>Aptos</vt:lpstr>
      <vt:lpstr>Office Theme</vt:lpstr>
      <vt:lpstr>Make calls and send messages</vt:lpstr>
      <vt:lpstr>Acknowledgement of Country</vt:lpstr>
      <vt:lpstr>Learning outcomes</vt:lpstr>
      <vt:lpstr>Who has used their device to make a phone call or send a text message?</vt:lpstr>
      <vt:lpstr>What’s one thing you’d like to feel more confident about by the end of today?</vt:lpstr>
      <vt:lpstr>To make a phone call, you need…</vt:lpstr>
      <vt:lpstr>Make calls from…</vt:lpstr>
      <vt:lpstr>To send a text message, you need…</vt:lpstr>
      <vt:lpstr>Let’s send and receive text messages</vt:lpstr>
      <vt:lpstr>Understanding notifications</vt:lpstr>
      <vt:lpstr>Add and manage contacts </vt:lpstr>
      <vt:lpstr>Messaging apps </vt:lpstr>
      <vt:lpstr>Can you think of a group you’d like to message all at once — like family, friends or a hobby group?</vt:lpstr>
      <vt:lpstr>Let’s spend time on your questions from the start of the session.</vt:lpstr>
      <vt:lpstr>Learning outcomes</vt:lpstr>
      <vt:lpstr>What’s your key takeaway?</vt:lpstr>
      <vt:lpstr>What three things will you try in the next week?</vt:lpstr>
      <vt:lpstr>Tech Savvy  Seniors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Telstra Tech Savvy Seniors Module 3 - Make Calls and Send Messages</dc:title>
  <dc:creator>Telstra Limited</dc:creator>
  <cp:keywords>telstra, tss, tech savvy seniors, module 3, make calls, send messages</cp:keywords>
  <cp:lastModifiedBy>Cassandra Katsikaronis</cp:lastModifiedBy>
  <cp:revision>15</cp:revision>
  <dcterms:created xsi:type="dcterms:W3CDTF">2025-08-11T23:44:16Z</dcterms:created>
  <dcterms:modified xsi:type="dcterms:W3CDTF">2026-03-04T23:44:47Z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lassificationContentMarkingFooterLocations">
    <vt:lpwstr>Office Theme:5</vt:lpwstr>
  </property>
  <property fmtid="{D5CDD505-2E9C-101B-9397-08002B2CF9AE}" pid="4" name="ClassificationContentMarkingFooterText">
    <vt:lpwstr>Confidential - No AI</vt:lpwstr>
  </property>
  <property fmtid="{D5CDD505-2E9C-101B-9397-08002B2CF9AE}" pid="5" name="ContentTypeId">
    <vt:lpwstr>0x010100CE3B1D3E7822C549A581B067E19CC315</vt:lpwstr>
  </property>
  <property fmtid="{D5CDD505-2E9C-101B-9397-08002B2CF9AE}" pid="6" name="_dlc_DocIdItemGuid">
    <vt:lpwstr>f1f529fe-2a1c-4f20-b8b9-fe23cd8d0c65</vt:lpwstr>
  </property>
</Properties>
</file>