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  <Override PartName="/customXml/itemProps4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notesMasterIdLst>
    <p:notesMasterId r:id="rId7"/>
  </p:notesMasterIdLst>
  <p:sldIdLst>
    <p:sldId id="256" r:id="rId5"/>
    <p:sldId id="257" r:id="rId6"/>
  </p:sldIdLst>
  <p:sldSz cx="12801600" cy="9601200" type="A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4C23"/>
    <a:srgbClr val="F9FEFF"/>
    <a:srgbClr val="66CEF6"/>
    <a:srgbClr val="EBF9FE"/>
    <a:srgbClr val="FFFFFF"/>
    <a:srgbClr val="F9F4EA"/>
    <a:srgbClr val="BFE7F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91A48A1-D28D-48E7-82ED-8DD6025C0D8A}" v="4" dt="2026-01-29T04:23:32.51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7639"/>
    <p:restoredTop sz="94567"/>
  </p:normalViewPr>
  <p:slideViewPr>
    <p:cSldViewPr snapToGrid="0">
      <p:cViewPr varScale="1">
        <p:scale>
          <a:sx n="69" d="100"/>
          <a:sy n="69" d="100"/>
        </p:scale>
        <p:origin x="276" y="2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iam Greenaway" userId="c706b77f-c5cf-4f95-aa99-ddd5c18db2ba" providerId="ADAL" clId="{CD29965E-20E4-4A5E-829B-8DEE0A5499D5}"/>
    <pc:docChg chg="modSld">
      <pc:chgData name="Liam Greenaway" userId="c706b77f-c5cf-4f95-aa99-ddd5c18db2ba" providerId="ADAL" clId="{CD29965E-20E4-4A5E-829B-8DEE0A5499D5}" dt="2026-01-29T04:32:15.471" v="88"/>
      <pc:docMkLst>
        <pc:docMk/>
      </pc:docMkLst>
      <pc:sldChg chg="modSp mod">
        <pc:chgData name="Liam Greenaway" userId="c706b77f-c5cf-4f95-aa99-ddd5c18db2ba" providerId="ADAL" clId="{CD29965E-20E4-4A5E-829B-8DEE0A5499D5}" dt="2026-01-29T04:30:55.022" v="79"/>
        <pc:sldMkLst>
          <pc:docMk/>
          <pc:sldMk cId="516285872" sldId="256"/>
        </pc:sldMkLst>
        <pc:spChg chg="ord">
          <ac:chgData name="Liam Greenaway" userId="c706b77f-c5cf-4f95-aa99-ddd5c18db2ba" providerId="ADAL" clId="{CD29965E-20E4-4A5E-829B-8DEE0A5499D5}" dt="2026-01-29T04:30:55.022" v="79"/>
          <ac:spMkLst>
            <pc:docMk/>
            <pc:sldMk cId="516285872" sldId="256"/>
            <ac:spMk id="9" creationId="{EFCCA978-7A76-9EFA-ADF0-1DCE7A0F6CB4}"/>
          </ac:spMkLst>
        </pc:spChg>
        <pc:spChg chg="ord">
          <ac:chgData name="Liam Greenaway" userId="c706b77f-c5cf-4f95-aa99-ddd5c18db2ba" providerId="ADAL" clId="{CD29965E-20E4-4A5E-829B-8DEE0A5499D5}" dt="2026-01-29T04:30:42.677" v="55"/>
          <ac:spMkLst>
            <pc:docMk/>
            <pc:sldMk cId="516285872" sldId="256"/>
            <ac:spMk id="14" creationId="{8E9A4031-504A-4CAA-246E-886C1AA6DE41}"/>
          </ac:spMkLst>
        </pc:spChg>
        <pc:spChg chg="mod">
          <ac:chgData name="Liam Greenaway" userId="c706b77f-c5cf-4f95-aa99-ddd5c18db2ba" providerId="ADAL" clId="{CD29965E-20E4-4A5E-829B-8DEE0A5499D5}" dt="2026-01-29T04:24:00.892" v="2" actId="962"/>
          <ac:spMkLst>
            <pc:docMk/>
            <pc:sldMk cId="516285872" sldId="256"/>
            <ac:spMk id="15" creationId="{D9F1F963-FDA6-C9B7-37DC-5F9F1FAA0074}"/>
          </ac:spMkLst>
        </pc:spChg>
        <pc:spChg chg="mod">
          <ac:chgData name="Liam Greenaway" userId="c706b77f-c5cf-4f95-aa99-ddd5c18db2ba" providerId="ADAL" clId="{CD29965E-20E4-4A5E-829B-8DEE0A5499D5}" dt="2026-01-29T04:24:01.462" v="3" actId="962"/>
          <ac:spMkLst>
            <pc:docMk/>
            <pc:sldMk cId="516285872" sldId="256"/>
            <ac:spMk id="17" creationId="{388DBB9D-91A2-3502-8D20-32F463636798}"/>
          </ac:spMkLst>
        </pc:spChg>
        <pc:spChg chg="mod">
          <ac:chgData name="Liam Greenaway" userId="c706b77f-c5cf-4f95-aa99-ddd5c18db2ba" providerId="ADAL" clId="{CD29965E-20E4-4A5E-829B-8DEE0A5499D5}" dt="2026-01-29T04:24:02.002" v="4" actId="962"/>
          <ac:spMkLst>
            <pc:docMk/>
            <pc:sldMk cId="516285872" sldId="256"/>
            <ac:spMk id="19" creationId="{C9822B18-5CFC-755F-7795-7E886F774CA9}"/>
          </ac:spMkLst>
        </pc:spChg>
        <pc:spChg chg="ord">
          <ac:chgData name="Liam Greenaway" userId="c706b77f-c5cf-4f95-aa99-ddd5c18db2ba" providerId="ADAL" clId="{CD29965E-20E4-4A5E-829B-8DEE0A5499D5}" dt="2026-01-29T04:30:38.226" v="51"/>
          <ac:spMkLst>
            <pc:docMk/>
            <pc:sldMk cId="516285872" sldId="256"/>
            <ac:spMk id="21" creationId="{DB42F69D-660C-0571-DC24-94A3CF80203D}"/>
          </ac:spMkLst>
        </pc:spChg>
        <pc:spChg chg="mod">
          <ac:chgData name="Liam Greenaway" userId="c706b77f-c5cf-4f95-aa99-ddd5c18db2ba" providerId="ADAL" clId="{CD29965E-20E4-4A5E-829B-8DEE0A5499D5}" dt="2026-01-29T04:24:02.854" v="5" actId="962"/>
          <ac:spMkLst>
            <pc:docMk/>
            <pc:sldMk cId="516285872" sldId="256"/>
            <ac:spMk id="25" creationId="{75376F4C-D7D9-7639-69AF-EF18DF39ED21}"/>
          </ac:spMkLst>
        </pc:spChg>
        <pc:spChg chg="ord">
          <ac:chgData name="Liam Greenaway" userId="c706b77f-c5cf-4f95-aa99-ddd5c18db2ba" providerId="ADAL" clId="{CD29965E-20E4-4A5E-829B-8DEE0A5499D5}" dt="2026-01-29T04:30:32.582" v="43"/>
          <ac:spMkLst>
            <pc:docMk/>
            <pc:sldMk cId="516285872" sldId="256"/>
            <ac:spMk id="26" creationId="{BC4B5284-2D37-60B9-5859-AAC21B21A1DF}"/>
          </ac:spMkLst>
        </pc:spChg>
        <pc:spChg chg="mod">
          <ac:chgData name="Liam Greenaway" userId="c706b77f-c5cf-4f95-aa99-ddd5c18db2ba" providerId="ADAL" clId="{CD29965E-20E4-4A5E-829B-8DEE0A5499D5}" dt="2026-01-29T04:24:03.342" v="6" actId="962"/>
          <ac:spMkLst>
            <pc:docMk/>
            <pc:sldMk cId="516285872" sldId="256"/>
            <ac:spMk id="28" creationId="{CA136428-351A-9F6C-039A-5B1DEFE2C21B}"/>
          </ac:spMkLst>
        </pc:spChg>
        <pc:spChg chg="ord">
          <ac:chgData name="Liam Greenaway" userId="c706b77f-c5cf-4f95-aa99-ddd5c18db2ba" providerId="ADAL" clId="{CD29965E-20E4-4A5E-829B-8DEE0A5499D5}" dt="2026-01-29T04:30:48.918" v="61"/>
          <ac:spMkLst>
            <pc:docMk/>
            <pc:sldMk cId="516285872" sldId="256"/>
            <ac:spMk id="29" creationId="{27668873-4853-29CF-90A6-CF4960D50024}"/>
          </ac:spMkLst>
        </pc:spChg>
        <pc:spChg chg="ord">
          <ac:chgData name="Liam Greenaway" userId="c706b77f-c5cf-4f95-aa99-ddd5c18db2ba" providerId="ADAL" clId="{CD29965E-20E4-4A5E-829B-8DEE0A5499D5}" dt="2026-01-29T04:30:48.918" v="61"/>
          <ac:spMkLst>
            <pc:docMk/>
            <pc:sldMk cId="516285872" sldId="256"/>
            <ac:spMk id="39" creationId="{A5637695-C0FD-B632-3D50-E5D0B1B53505}"/>
          </ac:spMkLst>
        </pc:spChg>
        <pc:spChg chg="ord">
          <ac:chgData name="Liam Greenaway" userId="c706b77f-c5cf-4f95-aa99-ddd5c18db2ba" providerId="ADAL" clId="{CD29965E-20E4-4A5E-829B-8DEE0A5499D5}" dt="2026-01-29T04:30:48.918" v="61"/>
          <ac:spMkLst>
            <pc:docMk/>
            <pc:sldMk cId="516285872" sldId="256"/>
            <ac:spMk id="42" creationId="{DAF1E879-91AF-08E8-E59D-7B7495D8C3E6}"/>
          </ac:spMkLst>
        </pc:spChg>
        <pc:graphicFrameChg chg="ord">
          <ac:chgData name="Liam Greenaway" userId="c706b77f-c5cf-4f95-aa99-ddd5c18db2ba" providerId="ADAL" clId="{CD29965E-20E4-4A5E-829B-8DEE0A5499D5}" dt="2026-01-29T04:30:55.022" v="79"/>
          <ac:graphicFrameMkLst>
            <pc:docMk/>
            <pc:sldMk cId="516285872" sldId="256"/>
            <ac:graphicFrameMk id="12" creationId="{F496ECF3-64B7-BBFB-635B-5C58E900950E}"/>
          </ac:graphicFrameMkLst>
        </pc:graphicFrameChg>
        <pc:picChg chg="mod">
          <ac:chgData name="Liam Greenaway" userId="c706b77f-c5cf-4f95-aa99-ddd5c18db2ba" providerId="ADAL" clId="{CD29965E-20E4-4A5E-829B-8DEE0A5499D5}" dt="2026-01-29T04:23:59.082" v="0" actId="962"/>
          <ac:picMkLst>
            <pc:docMk/>
            <pc:sldMk cId="516285872" sldId="256"/>
            <ac:picMk id="5" creationId="{967F2B64-23C8-2767-2BAD-E76B4C3A4BF4}"/>
          </ac:picMkLst>
        </pc:picChg>
        <pc:picChg chg="mod">
          <ac:chgData name="Liam Greenaway" userId="c706b77f-c5cf-4f95-aa99-ddd5c18db2ba" providerId="ADAL" clId="{CD29965E-20E4-4A5E-829B-8DEE0A5499D5}" dt="2026-01-29T04:24:08.051" v="11" actId="962"/>
          <ac:picMkLst>
            <pc:docMk/>
            <pc:sldMk cId="516285872" sldId="256"/>
            <ac:picMk id="8" creationId="{5D556AF2-1771-A24A-A52D-AB99AACD6DCF}"/>
          </ac:picMkLst>
        </pc:picChg>
        <pc:picChg chg="mod">
          <ac:chgData name="Liam Greenaway" userId="c706b77f-c5cf-4f95-aa99-ddd5c18db2ba" providerId="ADAL" clId="{CD29965E-20E4-4A5E-829B-8DEE0A5499D5}" dt="2026-01-29T04:24:09.525" v="13" actId="962"/>
          <ac:picMkLst>
            <pc:docMk/>
            <pc:sldMk cId="516285872" sldId="256"/>
            <ac:picMk id="27" creationId="{8B1C1A32-9719-0478-1FB5-E94F361C916C}"/>
          </ac:picMkLst>
        </pc:picChg>
        <pc:picChg chg="mod">
          <ac:chgData name="Liam Greenaway" userId="c706b77f-c5cf-4f95-aa99-ddd5c18db2ba" providerId="ADAL" clId="{CD29965E-20E4-4A5E-829B-8DEE0A5499D5}" dt="2026-01-29T04:24:04.373" v="7" actId="962"/>
          <ac:picMkLst>
            <pc:docMk/>
            <pc:sldMk cId="516285872" sldId="256"/>
            <ac:picMk id="31" creationId="{8DA13FD1-A2D4-56C0-478C-BD4F0010C416}"/>
          </ac:picMkLst>
        </pc:picChg>
        <pc:picChg chg="mod">
          <ac:chgData name="Liam Greenaway" userId="c706b77f-c5cf-4f95-aa99-ddd5c18db2ba" providerId="ADAL" clId="{CD29965E-20E4-4A5E-829B-8DEE0A5499D5}" dt="2026-01-29T04:24:04.875" v="8" actId="962"/>
          <ac:picMkLst>
            <pc:docMk/>
            <pc:sldMk cId="516285872" sldId="256"/>
            <ac:picMk id="32" creationId="{5E2D1785-A6A3-A1C1-4738-DFBD07D0B7F8}"/>
          </ac:picMkLst>
        </pc:picChg>
        <pc:picChg chg="mod">
          <ac:chgData name="Liam Greenaway" userId="c706b77f-c5cf-4f95-aa99-ddd5c18db2ba" providerId="ADAL" clId="{CD29965E-20E4-4A5E-829B-8DEE0A5499D5}" dt="2026-01-29T04:24:05.437" v="9" actId="962"/>
          <ac:picMkLst>
            <pc:docMk/>
            <pc:sldMk cId="516285872" sldId="256"/>
            <ac:picMk id="33" creationId="{8AD6F9E4-E0C6-42E0-099B-A8B024952C95}"/>
          </ac:picMkLst>
        </pc:picChg>
        <pc:picChg chg="mod">
          <ac:chgData name="Liam Greenaway" userId="c706b77f-c5cf-4f95-aa99-ddd5c18db2ba" providerId="ADAL" clId="{CD29965E-20E4-4A5E-829B-8DEE0A5499D5}" dt="2026-01-29T04:24:06.056" v="10" actId="962"/>
          <ac:picMkLst>
            <pc:docMk/>
            <pc:sldMk cId="516285872" sldId="256"/>
            <ac:picMk id="34" creationId="{40B7C732-9C54-B8F7-234E-F7EB7FF02817}"/>
          </ac:picMkLst>
        </pc:picChg>
        <pc:picChg chg="mod">
          <ac:chgData name="Liam Greenaway" userId="c706b77f-c5cf-4f95-aa99-ddd5c18db2ba" providerId="ADAL" clId="{CD29965E-20E4-4A5E-829B-8DEE0A5499D5}" dt="2026-01-29T04:24:09.998" v="14" actId="962"/>
          <ac:picMkLst>
            <pc:docMk/>
            <pc:sldMk cId="516285872" sldId="256"/>
            <ac:picMk id="38" creationId="{8323AFFE-C0B3-BD0F-8D28-E2B01B26B196}"/>
          </ac:picMkLst>
        </pc:picChg>
        <pc:picChg chg="mod">
          <ac:chgData name="Liam Greenaway" userId="c706b77f-c5cf-4f95-aa99-ddd5c18db2ba" providerId="ADAL" clId="{CD29965E-20E4-4A5E-829B-8DEE0A5499D5}" dt="2026-01-29T04:24:10.605" v="15" actId="962"/>
          <ac:picMkLst>
            <pc:docMk/>
            <pc:sldMk cId="516285872" sldId="256"/>
            <ac:picMk id="41" creationId="{8B5C4ADE-8D4A-95B3-6ECC-BDD89AA2DB8C}"/>
          </ac:picMkLst>
        </pc:picChg>
        <pc:cxnChg chg="mod">
          <ac:chgData name="Liam Greenaway" userId="c706b77f-c5cf-4f95-aa99-ddd5c18db2ba" providerId="ADAL" clId="{CD29965E-20E4-4A5E-829B-8DEE0A5499D5}" dt="2026-01-29T04:24:00.082" v="1" actId="962"/>
          <ac:cxnSpMkLst>
            <pc:docMk/>
            <pc:sldMk cId="516285872" sldId="256"/>
            <ac:cxnSpMk id="11" creationId="{BDFB47EF-FB43-DB20-122F-47174F451BFD}"/>
          </ac:cxnSpMkLst>
        </pc:cxnChg>
        <pc:cxnChg chg="mod">
          <ac:chgData name="Liam Greenaway" userId="c706b77f-c5cf-4f95-aa99-ddd5c18db2ba" providerId="ADAL" clId="{CD29965E-20E4-4A5E-829B-8DEE0A5499D5}" dt="2026-01-29T04:24:08.751" v="12" actId="962"/>
          <ac:cxnSpMkLst>
            <pc:docMk/>
            <pc:sldMk cId="516285872" sldId="256"/>
            <ac:cxnSpMk id="13" creationId="{F520F150-12DE-94A5-F5ED-2405A8B6D099}"/>
          </ac:cxnSpMkLst>
        </pc:cxnChg>
      </pc:sldChg>
      <pc:sldChg chg="modSp mod">
        <pc:chgData name="Liam Greenaway" userId="c706b77f-c5cf-4f95-aa99-ddd5c18db2ba" providerId="ADAL" clId="{CD29965E-20E4-4A5E-829B-8DEE0A5499D5}" dt="2026-01-29T04:32:15.471" v="88"/>
        <pc:sldMkLst>
          <pc:docMk/>
          <pc:sldMk cId="3242740232" sldId="257"/>
        </pc:sldMkLst>
        <pc:spChg chg="mod">
          <ac:chgData name="Liam Greenaway" userId="c706b77f-c5cf-4f95-aa99-ddd5c18db2ba" providerId="ADAL" clId="{CD29965E-20E4-4A5E-829B-8DEE0A5499D5}" dt="2026-01-29T04:28:45.988" v="24" actId="962"/>
          <ac:spMkLst>
            <pc:docMk/>
            <pc:sldMk cId="3242740232" sldId="257"/>
            <ac:spMk id="10" creationId="{C2B0C5F1-26A5-B58D-3E7F-7266F76998E9}"/>
          </ac:spMkLst>
        </pc:spChg>
        <pc:spChg chg="ord">
          <ac:chgData name="Liam Greenaway" userId="c706b77f-c5cf-4f95-aa99-ddd5c18db2ba" providerId="ADAL" clId="{CD29965E-20E4-4A5E-829B-8DEE0A5499D5}" dt="2026-01-29T04:32:15.471" v="88"/>
          <ac:spMkLst>
            <pc:docMk/>
            <pc:sldMk cId="3242740232" sldId="257"/>
            <ac:spMk id="12" creationId="{A5474173-4AF2-4436-ECB8-9CD2B828595A}"/>
          </ac:spMkLst>
        </pc:spChg>
        <pc:spChg chg="mod">
          <ac:chgData name="Liam Greenaway" userId="c706b77f-c5cf-4f95-aa99-ddd5c18db2ba" providerId="ADAL" clId="{CD29965E-20E4-4A5E-829B-8DEE0A5499D5}" dt="2026-01-29T04:32:05.644" v="80" actId="962"/>
          <ac:spMkLst>
            <pc:docMk/>
            <pc:sldMk cId="3242740232" sldId="257"/>
            <ac:spMk id="1050" creationId="{95F62D5A-A07D-263C-5000-EE7ED1E1AFB8}"/>
          </ac:spMkLst>
        </pc:spChg>
        <pc:picChg chg="mod">
          <ac:chgData name="Liam Greenaway" userId="c706b77f-c5cf-4f95-aa99-ddd5c18db2ba" providerId="ADAL" clId="{CD29965E-20E4-4A5E-829B-8DEE0A5499D5}" dt="2026-01-29T04:28:20.637" v="18" actId="962"/>
          <ac:picMkLst>
            <pc:docMk/>
            <pc:sldMk cId="3242740232" sldId="257"/>
            <ac:picMk id="2" creationId="{3565E7DD-F24B-E408-C4CA-E7B99AF220E6}"/>
          </ac:picMkLst>
        </pc:picChg>
        <pc:picChg chg="mod">
          <ac:chgData name="Liam Greenaway" userId="c706b77f-c5cf-4f95-aa99-ddd5c18db2ba" providerId="ADAL" clId="{CD29965E-20E4-4A5E-829B-8DEE0A5499D5}" dt="2026-01-29T04:28:21.919" v="21" actId="962"/>
          <ac:picMkLst>
            <pc:docMk/>
            <pc:sldMk cId="3242740232" sldId="257"/>
            <ac:picMk id="3" creationId="{3A6697AA-4221-C844-7FAB-198E05495F43}"/>
          </ac:picMkLst>
        </pc:picChg>
        <pc:picChg chg="mod">
          <ac:chgData name="Liam Greenaway" userId="c706b77f-c5cf-4f95-aa99-ddd5c18db2ba" providerId="ADAL" clId="{CD29965E-20E4-4A5E-829B-8DEE0A5499D5}" dt="2026-01-29T04:28:22.650" v="23" actId="962"/>
          <ac:picMkLst>
            <pc:docMk/>
            <pc:sldMk cId="3242740232" sldId="257"/>
            <ac:picMk id="9" creationId="{9864B132-818F-5318-D112-F8F3A3CD83DB}"/>
          </ac:picMkLst>
        </pc:picChg>
        <pc:picChg chg="mod">
          <ac:chgData name="Liam Greenaway" userId="c706b77f-c5cf-4f95-aa99-ddd5c18db2ba" providerId="ADAL" clId="{CD29965E-20E4-4A5E-829B-8DEE0A5499D5}" dt="2026-01-29T04:28:46.044" v="25" actId="962"/>
          <ac:picMkLst>
            <pc:docMk/>
            <pc:sldMk cId="3242740232" sldId="257"/>
            <ac:picMk id="11" creationId="{6A1AF540-70A7-018B-CF86-F80BBE1BF515}"/>
          </ac:picMkLst>
        </pc:picChg>
        <pc:picChg chg="mod ord">
          <ac:chgData name="Liam Greenaway" userId="c706b77f-c5cf-4f95-aa99-ddd5c18db2ba" providerId="ADAL" clId="{CD29965E-20E4-4A5E-829B-8DEE0A5499D5}" dt="2026-01-29T04:32:15.471" v="88"/>
          <ac:picMkLst>
            <pc:docMk/>
            <pc:sldMk cId="3242740232" sldId="257"/>
            <ac:picMk id="13" creationId="{6E2A3781-D2D4-8973-F556-852DD0767CF0}"/>
          </ac:picMkLst>
        </pc:picChg>
        <pc:picChg chg="mod ord">
          <ac:chgData name="Liam Greenaway" userId="c706b77f-c5cf-4f95-aa99-ddd5c18db2ba" providerId="ADAL" clId="{CD29965E-20E4-4A5E-829B-8DEE0A5499D5}" dt="2026-01-29T04:32:15.471" v="88"/>
          <ac:picMkLst>
            <pc:docMk/>
            <pc:sldMk cId="3242740232" sldId="257"/>
            <ac:picMk id="14" creationId="{D189F196-B183-2467-172B-8A2418ACE41D}"/>
          </ac:picMkLst>
        </pc:picChg>
        <pc:picChg chg="mod">
          <ac:chgData name="Liam Greenaway" userId="c706b77f-c5cf-4f95-aa99-ddd5c18db2ba" providerId="ADAL" clId="{CD29965E-20E4-4A5E-829B-8DEE0A5499D5}" dt="2026-01-29T04:30:10.019" v="30" actId="962"/>
          <ac:picMkLst>
            <pc:docMk/>
            <pc:sldMk cId="3242740232" sldId="257"/>
            <ac:picMk id="15" creationId="{6665F77A-266B-49FD-580A-19CEC63A11EC}"/>
          </ac:picMkLst>
        </pc:picChg>
        <pc:picChg chg="mod">
          <ac:chgData name="Liam Greenaway" userId="c706b77f-c5cf-4f95-aa99-ddd5c18db2ba" providerId="ADAL" clId="{CD29965E-20E4-4A5E-829B-8DEE0A5499D5}" dt="2026-01-29T04:30:10.705" v="31" actId="962"/>
          <ac:picMkLst>
            <pc:docMk/>
            <pc:sldMk cId="3242740232" sldId="257"/>
            <ac:picMk id="17" creationId="{95554128-6D5D-B12A-CAEB-18A0DA522426}"/>
          </ac:picMkLst>
        </pc:picChg>
        <pc:picChg chg="mod">
          <ac:chgData name="Liam Greenaway" userId="c706b77f-c5cf-4f95-aa99-ddd5c18db2ba" providerId="ADAL" clId="{CD29965E-20E4-4A5E-829B-8DEE0A5499D5}" dt="2026-01-29T04:28:19.034" v="16" actId="962"/>
          <ac:picMkLst>
            <pc:docMk/>
            <pc:sldMk cId="3242740232" sldId="257"/>
            <ac:picMk id="32" creationId="{62866F52-0A32-A459-DB1C-65CABA9C6537}"/>
          </ac:picMkLst>
        </pc:picChg>
        <pc:picChg chg="mod">
          <ac:chgData name="Liam Greenaway" userId="c706b77f-c5cf-4f95-aa99-ddd5c18db2ba" providerId="ADAL" clId="{CD29965E-20E4-4A5E-829B-8DEE0A5499D5}" dt="2026-01-29T04:28:19.574" v="17" actId="962"/>
          <ac:picMkLst>
            <pc:docMk/>
            <pc:sldMk cId="3242740232" sldId="257"/>
            <ac:picMk id="1047" creationId="{71BA7293-D5E9-EEA6-7442-378F43E2B188}"/>
          </ac:picMkLst>
        </pc:picChg>
        <pc:cxnChg chg="mod">
          <ac:chgData name="Liam Greenaway" userId="c706b77f-c5cf-4f95-aa99-ddd5c18db2ba" providerId="ADAL" clId="{CD29965E-20E4-4A5E-829B-8DEE0A5499D5}" dt="2026-01-29T04:28:22.597" v="22" actId="962"/>
          <ac:cxnSpMkLst>
            <pc:docMk/>
            <pc:sldMk cId="3242740232" sldId="257"/>
            <ac:cxnSpMk id="4" creationId="{2C4D1580-C39F-B968-2C0B-70535591FB3B}"/>
          </ac:cxnSpMkLst>
        </pc:cxn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693681-2649-A94A-A956-D833313312CE}" type="datetimeFigureOut">
              <a:rPr lang="en-AU" smtClean="0"/>
              <a:t>29/01/2026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964BFB-71A9-DE40-9E8B-035BBD9B9F00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9243220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075334" rtl="0" eaLnBrk="1" latinLnBrk="0" hangingPunct="1">
      <a:defRPr sz="1411" kern="1200">
        <a:solidFill>
          <a:schemeClr val="tx1"/>
        </a:solidFill>
        <a:latin typeface="+mn-lt"/>
        <a:ea typeface="+mn-ea"/>
        <a:cs typeface="+mn-cs"/>
      </a:defRPr>
    </a:lvl1pPr>
    <a:lvl2pPr marL="537667" algn="l" defTabSz="1075334" rtl="0" eaLnBrk="1" latinLnBrk="0" hangingPunct="1">
      <a:defRPr sz="1411" kern="1200">
        <a:solidFill>
          <a:schemeClr val="tx1"/>
        </a:solidFill>
        <a:latin typeface="+mn-lt"/>
        <a:ea typeface="+mn-ea"/>
        <a:cs typeface="+mn-cs"/>
      </a:defRPr>
    </a:lvl2pPr>
    <a:lvl3pPr marL="1075334" algn="l" defTabSz="1075334" rtl="0" eaLnBrk="1" latinLnBrk="0" hangingPunct="1">
      <a:defRPr sz="1411" kern="1200">
        <a:solidFill>
          <a:schemeClr val="tx1"/>
        </a:solidFill>
        <a:latin typeface="+mn-lt"/>
        <a:ea typeface="+mn-ea"/>
        <a:cs typeface="+mn-cs"/>
      </a:defRPr>
    </a:lvl3pPr>
    <a:lvl4pPr marL="1613002" algn="l" defTabSz="1075334" rtl="0" eaLnBrk="1" latinLnBrk="0" hangingPunct="1">
      <a:defRPr sz="1411" kern="1200">
        <a:solidFill>
          <a:schemeClr val="tx1"/>
        </a:solidFill>
        <a:latin typeface="+mn-lt"/>
        <a:ea typeface="+mn-ea"/>
        <a:cs typeface="+mn-cs"/>
      </a:defRPr>
    </a:lvl4pPr>
    <a:lvl5pPr marL="2150669" algn="l" defTabSz="1075334" rtl="0" eaLnBrk="1" latinLnBrk="0" hangingPunct="1">
      <a:defRPr sz="1411" kern="1200">
        <a:solidFill>
          <a:schemeClr val="tx1"/>
        </a:solidFill>
        <a:latin typeface="+mn-lt"/>
        <a:ea typeface="+mn-ea"/>
        <a:cs typeface="+mn-cs"/>
      </a:defRPr>
    </a:lvl5pPr>
    <a:lvl6pPr marL="2688336" algn="l" defTabSz="1075334" rtl="0" eaLnBrk="1" latinLnBrk="0" hangingPunct="1">
      <a:defRPr sz="1411" kern="1200">
        <a:solidFill>
          <a:schemeClr val="tx1"/>
        </a:solidFill>
        <a:latin typeface="+mn-lt"/>
        <a:ea typeface="+mn-ea"/>
        <a:cs typeface="+mn-cs"/>
      </a:defRPr>
    </a:lvl6pPr>
    <a:lvl7pPr marL="3226003" algn="l" defTabSz="1075334" rtl="0" eaLnBrk="1" latinLnBrk="0" hangingPunct="1">
      <a:defRPr sz="1411" kern="1200">
        <a:solidFill>
          <a:schemeClr val="tx1"/>
        </a:solidFill>
        <a:latin typeface="+mn-lt"/>
        <a:ea typeface="+mn-ea"/>
        <a:cs typeface="+mn-cs"/>
      </a:defRPr>
    </a:lvl7pPr>
    <a:lvl8pPr marL="3763670" algn="l" defTabSz="1075334" rtl="0" eaLnBrk="1" latinLnBrk="0" hangingPunct="1">
      <a:defRPr sz="1411" kern="1200">
        <a:solidFill>
          <a:schemeClr val="tx1"/>
        </a:solidFill>
        <a:latin typeface="+mn-lt"/>
        <a:ea typeface="+mn-ea"/>
        <a:cs typeface="+mn-cs"/>
      </a:defRPr>
    </a:lvl8pPr>
    <a:lvl9pPr marL="4301338" algn="l" defTabSz="1075334" rtl="0" eaLnBrk="1" latinLnBrk="0" hangingPunct="1">
      <a:defRPr sz="1411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6964BFB-71A9-DE40-9E8B-035BBD9B9F00}" type="slidenum">
              <a:rPr lang="en-AU" smtClean="0"/>
              <a:t>1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0244816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6964BFB-71A9-DE40-9E8B-035BBD9B9F00}" type="slidenum">
              <a:rPr lang="en-AU" smtClean="0"/>
              <a:t>2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9639935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60120" y="1571308"/>
            <a:ext cx="10881360" cy="3342640"/>
          </a:xfrm>
        </p:spPr>
        <p:txBody>
          <a:bodyPr anchor="b"/>
          <a:lstStyle>
            <a:lvl1pPr algn="ctr">
              <a:defRPr sz="8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0" y="5042853"/>
            <a:ext cx="9601200" cy="2318067"/>
          </a:xfrm>
        </p:spPr>
        <p:txBody>
          <a:bodyPr/>
          <a:lstStyle>
            <a:lvl1pPr marL="0" indent="0" algn="ctr">
              <a:buNone/>
              <a:defRPr sz="3360"/>
            </a:lvl1pPr>
            <a:lvl2pPr marL="640080" indent="0" algn="ctr">
              <a:buNone/>
              <a:defRPr sz="2800"/>
            </a:lvl2pPr>
            <a:lvl3pPr marL="1280160" indent="0" algn="ctr">
              <a:buNone/>
              <a:defRPr sz="2520"/>
            </a:lvl3pPr>
            <a:lvl4pPr marL="1920240" indent="0" algn="ctr">
              <a:buNone/>
              <a:defRPr sz="2240"/>
            </a:lvl4pPr>
            <a:lvl5pPr marL="2560320" indent="0" algn="ctr">
              <a:buNone/>
              <a:defRPr sz="2240"/>
            </a:lvl5pPr>
            <a:lvl6pPr marL="3200400" indent="0" algn="ctr">
              <a:buNone/>
              <a:defRPr sz="2240"/>
            </a:lvl6pPr>
            <a:lvl7pPr marL="3840480" indent="0" algn="ctr">
              <a:buNone/>
              <a:defRPr sz="2240"/>
            </a:lvl7pPr>
            <a:lvl8pPr marL="4480560" indent="0" algn="ctr">
              <a:buNone/>
              <a:defRPr sz="2240"/>
            </a:lvl8pPr>
            <a:lvl9pPr marL="5120640" indent="0" algn="ctr">
              <a:buNone/>
              <a:defRPr sz="224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A3D20-6F15-1640-859B-5DFDCB8A4E41}" type="datetimeFigureOut">
              <a:rPr lang="en-AU" smtClean="0"/>
              <a:t>29/01/2026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2761F-36EF-5746-9146-972C72528303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0462075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A3D20-6F15-1640-859B-5DFDCB8A4E41}" type="datetimeFigureOut">
              <a:rPr lang="en-AU" smtClean="0"/>
              <a:t>29/01/2026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2761F-36EF-5746-9146-972C72528303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2787770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443" y="2393635"/>
            <a:ext cx="11041380" cy="3993832"/>
          </a:xfrm>
        </p:spPr>
        <p:txBody>
          <a:bodyPr anchor="b"/>
          <a:lstStyle>
            <a:lvl1pPr>
              <a:defRPr sz="8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3443" y="6425250"/>
            <a:ext cx="11041380" cy="2100262"/>
          </a:xfrm>
        </p:spPr>
        <p:txBody>
          <a:bodyPr/>
          <a:lstStyle>
            <a:lvl1pPr marL="0" indent="0">
              <a:buNone/>
              <a:defRPr sz="3360">
                <a:solidFill>
                  <a:schemeClr val="tx1">
                    <a:tint val="82000"/>
                  </a:schemeClr>
                </a:solidFill>
              </a:defRPr>
            </a:lvl1pPr>
            <a:lvl2pPr marL="640080" indent="0">
              <a:buNone/>
              <a:defRPr sz="2800">
                <a:solidFill>
                  <a:schemeClr val="tx1">
                    <a:tint val="82000"/>
                  </a:schemeClr>
                </a:solidFill>
              </a:defRPr>
            </a:lvl2pPr>
            <a:lvl3pPr marL="1280160" indent="0">
              <a:buNone/>
              <a:defRPr sz="2520">
                <a:solidFill>
                  <a:schemeClr val="tx1">
                    <a:tint val="82000"/>
                  </a:schemeClr>
                </a:solidFill>
              </a:defRPr>
            </a:lvl3pPr>
            <a:lvl4pPr marL="1920240" indent="0">
              <a:buNone/>
              <a:defRPr sz="2240">
                <a:solidFill>
                  <a:schemeClr val="tx1">
                    <a:tint val="82000"/>
                  </a:schemeClr>
                </a:solidFill>
              </a:defRPr>
            </a:lvl4pPr>
            <a:lvl5pPr marL="2560320" indent="0">
              <a:buNone/>
              <a:defRPr sz="2240">
                <a:solidFill>
                  <a:schemeClr val="tx1">
                    <a:tint val="82000"/>
                  </a:schemeClr>
                </a:solidFill>
              </a:defRPr>
            </a:lvl5pPr>
            <a:lvl6pPr marL="3200400" indent="0">
              <a:buNone/>
              <a:defRPr sz="2240">
                <a:solidFill>
                  <a:schemeClr val="tx1">
                    <a:tint val="82000"/>
                  </a:schemeClr>
                </a:solidFill>
              </a:defRPr>
            </a:lvl6pPr>
            <a:lvl7pPr marL="3840480" indent="0">
              <a:buNone/>
              <a:defRPr sz="2240">
                <a:solidFill>
                  <a:schemeClr val="tx1">
                    <a:tint val="82000"/>
                  </a:schemeClr>
                </a:solidFill>
              </a:defRPr>
            </a:lvl7pPr>
            <a:lvl8pPr marL="4480560" indent="0">
              <a:buNone/>
              <a:defRPr sz="2240">
                <a:solidFill>
                  <a:schemeClr val="tx1">
                    <a:tint val="82000"/>
                  </a:schemeClr>
                </a:solidFill>
              </a:defRPr>
            </a:lvl8pPr>
            <a:lvl9pPr marL="5120640" indent="0">
              <a:buNone/>
              <a:defRPr sz="224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A3D20-6F15-1640-859B-5DFDCB8A4E41}" type="datetimeFigureOut">
              <a:rPr lang="en-AU" smtClean="0"/>
              <a:t>29/01/2026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2761F-36EF-5746-9146-972C72528303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1410279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80110" y="2555875"/>
            <a:ext cx="5440680" cy="60918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80810" y="2555875"/>
            <a:ext cx="5440680" cy="60918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A3D20-6F15-1640-859B-5DFDCB8A4E41}" type="datetimeFigureOut">
              <a:rPr lang="en-AU" smtClean="0"/>
              <a:t>29/01/2026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2761F-36EF-5746-9146-972C72528303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1530331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7" y="511177"/>
            <a:ext cx="11041380" cy="185578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1779" y="2353628"/>
            <a:ext cx="5415676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81779" y="3507105"/>
            <a:ext cx="5415676" cy="515842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80811" y="2353628"/>
            <a:ext cx="5442347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80811" y="3507105"/>
            <a:ext cx="5442347" cy="515842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A3D20-6F15-1640-859B-5DFDCB8A4E41}" type="datetimeFigureOut">
              <a:rPr lang="en-AU" smtClean="0"/>
              <a:t>29/01/2026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2761F-36EF-5746-9146-972C72528303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983069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A3D20-6F15-1640-859B-5DFDCB8A4E41}" type="datetimeFigureOut">
              <a:rPr lang="en-AU" smtClean="0"/>
              <a:t>29/01/2026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2761F-36EF-5746-9146-972C72528303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5490542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A3D20-6F15-1640-859B-5DFDCB8A4E41}" type="datetimeFigureOut">
              <a:rPr lang="en-AU" smtClean="0"/>
              <a:t>29/01/2026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2761F-36EF-5746-9146-972C72528303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1594437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42347" y="1382397"/>
            <a:ext cx="6480810" cy="6823075"/>
          </a:xfrm>
        </p:spPr>
        <p:txBody>
          <a:bodyPr/>
          <a:lstStyle>
            <a:lvl1pPr>
              <a:defRPr sz="4480"/>
            </a:lvl1pPr>
            <a:lvl2pPr>
              <a:defRPr sz="3920"/>
            </a:lvl2pPr>
            <a:lvl3pPr>
              <a:defRPr sz="336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A3D20-6F15-1640-859B-5DFDCB8A4E41}" type="datetimeFigureOut">
              <a:rPr lang="en-AU" smtClean="0"/>
              <a:t>29/01/2026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2761F-36EF-5746-9146-972C72528303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0681829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42347" y="1382397"/>
            <a:ext cx="6480810" cy="6823075"/>
          </a:xfrm>
        </p:spPr>
        <p:txBody>
          <a:bodyPr anchor="t"/>
          <a:lstStyle>
            <a:lvl1pPr marL="0" indent="0">
              <a:buNone/>
              <a:defRPr sz="4480"/>
            </a:lvl1pPr>
            <a:lvl2pPr marL="640080" indent="0">
              <a:buNone/>
              <a:defRPr sz="3920"/>
            </a:lvl2pPr>
            <a:lvl3pPr marL="1280160" indent="0">
              <a:buNone/>
              <a:defRPr sz="336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A3D20-6F15-1640-859B-5DFDCB8A4E41}" type="datetimeFigureOut">
              <a:rPr lang="en-AU" smtClean="0"/>
              <a:t>29/01/2026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2761F-36EF-5746-9146-972C72528303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1953200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A3D20-6F15-1640-859B-5DFDCB8A4E41}" type="datetimeFigureOut">
              <a:rPr lang="en-AU" smtClean="0"/>
              <a:t>29/01/2026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2761F-36EF-5746-9146-972C72528303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5838218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1146" y="511175"/>
            <a:ext cx="2760345" cy="8136573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80111" y="511175"/>
            <a:ext cx="8121015" cy="8136573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A3D20-6F15-1640-859B-5DFDCB8A4E41}" type="datetimeFigureOut">
              <a:rPr lang="en-AU" smtClean="0"/>
              <a:t>29/01/2026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2761F-36EF-5746-9146-972C72528303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2221814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0110" y="511177"/>
            <a:ext cx="11041380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0110" y="2555875"/>
            <a:ext cx="11041380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011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8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53A3D20-6F15-1640-859B-5DFDCB8A4E41}" type="datetimeFigureOut">
              <a:rPr lang="en-AU" smtClean="0"/>
              <a:t>29/01/2026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0530" y="8898892"/>
            <a:ext cx="432054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8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4113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8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1F2761F-36EF-5746-9146-972C72528303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1317107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280160" rtl="0" eaLnBrk="1" latinLnBrk="0" hangingPunct="1">
        <a:lnSpc>
          <a:spcPct val="90000"/>
        </a:lnSpc>
        <a:spcBef>
          <a:spcPct val="0"/>
        </a:spcBef>
        <a:buNone/>
        <a:defRPr sz="61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1280160" rtl="0" eaLnBrk="1" latinLnBrk="0" hangingPunct="1">
        <a:lnSpc>
          <a:spcPct val="90000"/>
        </a:lnSpc>
        <a:spcBef>
          <a:spcPts val="1400"/>
        </a:spcBef>
        <a:buFont typeface="Arial" panose="020B0604020202020204" pitchFamily="34" charset="0"/>
        <a:buChar char="•"/>
        <a:defRPr sz="3920" kern="1200">
          <a:solidFill>
            <a:schemeClr val="tx1"/>
          </a:solidFill>
          <a:latin typeface="+mn-lt"/>
          <a:ea typeface="+mn-ea"/>
          <a:cs typeface="+mn-cs"/>
        </a:defRPr>
      </a:lvl1pPr>
      <a:lvl2pPr marL="9601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sv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9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11" Type="http://schemas.openxmlformats.org/officeDocument/2006/relationships/image" Target="../media/image13.png"/><Relationship Id="rId5" Type="http://schemas.openxmlformats.org/officeDocument/2006/relationships/hyperlink" Target="https://support.google.com/android/?hl=en&amp;sjid=3787681475114683036-NC#topic=7313011" TargetMode="External"/><Relationship Id="rId10" Type="http://schemas.openxmlformats.org/officeDocument/2006/relationships/image" Target="../media/image12.png"/><Relationship Id="rId4" Type="http://schemas.openxmlformats.org/officeDocument/2006/relationships/hyperlink" Target="https://support.apple.com/en-au/guide/iphone/welcome/ios" TargetMode="External"/><Relationship Id="rId9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C3B13A-745F-D052-4483-F4907B63A18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5062" y="473947"/>
            <a:ext cx="8288284" cy="830997"/>
          </a:xfrm>
        </p:spPr>
        <p:txBody>
          <a:bodyPr wrap="square" anchor="t" anchorCtr="0">
            <a:spAutoFit/>
          </a:bodyPr>
          <a:lstStyle/>
          <a:p>
            <a:pPr algn="l">
              <a:lnSpc>
                <a:spcPct val="100000"/>
              </a:lnSpc>
              <a:spcBef>
                <a:spcPts val="1800"/>
              </a:spcBef>
            </a:pPr>
            <a:r>
              <a:rPr lang="en-AU" sz="1600" b="1" dirty="0">
                <a:solidFill>
                  <a:schemeClr val="accent1"/>
                </a:solidFill>
                <a:latin typeface="Telstra Display" panose="020B0504040000000004" pitchFamily="34" charset="77"/>
                <a:ea typeface="Telstra Display" panose="020B0504040000000004" pitchFamily="34" charset="77"/>
              </a:rPr>
              <a:t>Tech Savvy Seniors</a:t>
            </a:r>
            <a:br>
              <a:rPr lang="en-AU" sz="2000" b="1" dirty="0">
                <a:latin typeface="Telstra Display" panose="020B0504040000000004" pitchFamily="34" charset="77"/>
                <a:ea typeface="Telstra Display" panose="020B0504040000000004" pitchFamily="34" charset="77"/>
              </a:rPr>
            </a:br>
            <a:r>
              <a:rPr lang="en-AU" sz="3200" b="1" dirty="0">
                <a:latin typeface="Telstra Display" panose="020B0504040000000004" pitchFamily="34" charset="77"/>
                <a:ea typeface="Telstra Display" panose="020B0504040000000004" pitchFamily="34" charset="77"/>
              </a:rPr>
              <a:t>Module 3: Make calls and send messages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57127E5-7A7D-CDBA-A301-2D6A1C797AD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9318" y="2097212"/>
            <a:ext cx="6483381" cy="1646605"/>
          </a:xfrm>
        </p:spPr>
        <p:txBody>
          <a:bodyPr wrap="square" lIns="90000">
            <a:spAutoFit/>
          </a:bodyPr>
          <a:lstStyle/>
          <a:p>
            <a:pPr algn="l">
              <a:lnSpc>
                <a:spcPct val="100000"/>
              </a:lnSpc>
              <a:spcBef>
                <a:spcPts val="600"/>
              </a:spcBef>
            </a:pPr>
            <a:r>
              <a:rPr lang="en-AU" sz="1600" b="1" dirty="0">
                <a:solidFill>
                  <a:schemeClr val="accent3"/>
                </a:solidFill>
                <a:latin typeface="Telstra Text" panose="020B0504040000000004" pitchFamily="34" charset="77"/>
                <a:ea typeface="Telstra Text" panose="020B0504040000000004" pitchFamily="34" charset="77"/>
              </a:rPr>
              <a:t>I can:</a:t>
            </a:r>
          </a:p>
          <a:p>
            <a:pPr marL="226800" indent="-226800" algn="l">
              <a:lnSpc>
                <a:spcPct val="100000"/>
              </a:lnSpc>
              <a:spcBef>
                <a:spcPts val="600"/>
              </a:spcBef>
              <a:buFont typeface="Wingdings" pitchFamily="2" charset="2"/>
              <a:buChar char="q"/>
            </a:pPr>
            <a:r>
              <a:rPr lang="en-AU" sz="1200" dirty="0">
                <a:latin typeface="Telstra Text" panose="020B0504040000000004" pitchFamily="34" charset="77"/>
                <a:ea typeface="Telstra Text" panose="020B0504040000000004" pitchFamily="34" charset="77"/>
              </a:rPr>
              <a:t>Make and receive a phone call.</a:t>
            </a:r>
          </a:p>
          <a:p>
            <a:pPr marL="226800" indent="-226800" algn="l">
              <a:lnSpc>
                <a:spcPct val="100000"/>
              </a:lnSpc>
              <a:spcBef>
                <a:spcPts val="600"/>
              </a:spcBef>
              <a:buFont typeface="Wingdings" pitchFamily="2" charset="2"/>
              <a:buChar char="q"/>
            </a:pPr>
            <a:r>
              <a:rPr lang="en-AU" sz="1200" dirty="0">
                <a:latin typeface="Telstra Text" panose="020B0504040000000004" pitchFamily="34" charset="77"/>
                <a:ea typeface="Telstra Text" panose="020B0504040000000004" pitchFamily="34" charset="77"/>
              </a:rPr>
              <a:t>Send and reply to a text message.</a:t>
            </a:r>
          </a:p>
          <a:p>
            <a:pPr marL="226800" indent="-226800" algn="l">
              <a:lnSpc>
                <a:spcPct val="100000"/>
              </a:lnSpc>
              <a:spcBef>
                <a:spcPts val="600"/>
              </a:spcBef>
              <a:buFont typeface="Wingdings" pitchFamily="2" charset="2"/>
              <a:buChar char="q"/>
            </a:pPr>
            <a:r>
              <a:rPr lang="en-AU" sz="1200" dirty="0">
                <a:latin typeface="Telstra Text" panose="020B0504040000000004" pitchFamily="34" charset="77"/>
                <a:ea typeface="Telstra Text" panose="020B0504040000000004" pitchFamily="34" charset="77"/>
              </a:rPr>
              <a:t>Recognise and manage missed calls or message notifications.</a:t>
            </a:r>
          </a:p>
          <a:p>
            <a:pPr marL="226800" indent="-226800" algn="l">
              <a:lnSpc>
                <a:spcPct val="100000"/>
              </a:lnSpc>
              <a:spcBef>
                <a:spcPts val="600"/>
              </a:spcBef>
              <a:buFont typeface="Wingdings" pitchFamily="2" charset="2"/>
              <a:buChar char="q"/>
            </a:pPr>
            <a:r>
              <a:rPr lang="en-AU" sz="1200" dirty="0">
                <a:latin typeface="Telstra Text" panose="020B0504040000000004" pitchFamily="34" charset="77"/>
                <a:ea typeface="Telstra Text" panose="020B0504040000000004" pitchFamily="34" charset="77"/>
              </a:rPr>
              <a:t>Add, edit or delete contacts.</a:t>
            </a:r>
          </a:p>
          <a:p>
            <a:pPr marL="226800" indent="-226800" algn="l">
              <a:lnSpc>
                <a:spcPct val="100000"/>
              </a:lnSpc>
              <a:spcBef>
                <a:spcPts val="600"/>
              </a:spcBef>
              <a:buFont typeface="Wingdings" pitchFamily="2" charset="2"/>
              <a:buChar char="q"/>
            </a:pPr>
            <a:r>
              <a:rPr lang="en-AU" sz="1200" dirty="0">
                <a:latin typeface="Telstra Text" panose="020B0504040000000004" pitchFamily="34" charset="77"/>
                <a:ea typeface="Telstra Text" panose="020B0504040000000004" pitchFamily="34" charset="77"/>
              </a:rPr>
              <a:t>Use messaging apps like WhatsApp or Messenger (optional).</a:t>
            </a:r>
          </a:p>
        </p:txBody>
      </p:sp>
      <p:sp>
        <p:nvSpPr>
          <p:cNvPr id="26" name="Subtitle 2">
            <a:extLst>
              <a:ext uri="{FF2B5EF4-FFF2-40B4-BE49-F238E27FC236}">
                <a16:creationId xmlns:a16="http://schemas.microsoft.com/office/drawing/2014/main" id="{BC4B5284-2D37-60B9-5859-AAC21B21A1DF}"/>
              </a:ext>
            </a:extLst>
          </p:cNvPr>
          <p:cNvSpPr txBox="1">
            <a:spLocks/>
          </p:cNvSpPr>
          <p:nvPr/>
        </p:nvSpPr>
        <p:spPr>
          <a:xfrm>
            <a:off x="1136017" y="4142485"/>
            <a:ext cx="2369854" cy="600164"/>
          </a:xfrm>
          <a:prstGeom prst="rect">
            <a:avLst/>
          </a:prstGeom>
        </p:spPr>
        <p:txBody>
          <a:bodyPr vert="horz" wrap="square" lIns="90000" tIns="45720" rIns="91440" bIns="45720" rtlCol="0">
            <a:spAutoFit/>
          </a:bodyPr>
          <a:lstStyle>
            <a:lvl1pPr marL="0" indent="0" algn="ctr" defTabSz="1280160" rtl="0" eaLnBrk="1" latinLnBrk="0" hangingPunct="1">
              <a:lnSpc>
                <a:spcPct val="90000"/>
              </a:lnSpc>
              <a:spcBef>
                <a:spcPts val="1400"/>
              </a:spcBef>
              <a:buFont typeface="Arial" panose="020B0604020202020204" pitchFamily="34" charset="0"/>
              <a:buNone/>
              <a:defRPr sz="33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0" algn="ctr" defTabSz="1280160" rtl="0" eaLnBrk="1" latinLnBrk="0" hangingPunct="1">
              <a:lnSpc>
                <a:spcPct val="90000"/>
              </a:lnSpc>
              <a:spcBef>
                <a:spcPts val="7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80160" indent="0" algn="ctr" defTabSz="1280160" rtl="0" eaLnBrk="1" latinLnBrk="0" hangingPunct="1">
              <a:lnSpc>
                <a:spcPct val="90000"/>
              </a:lnSpc>
              <a:spcBef>
                <a:spcPts val="700"/>
              </a:spcBef>
              <a:buFont typeface="Arial" panose="020B0604020202020204" pitchFamily="34" charset="0"/>
              <a:buNone/>
              <a:defRPr sz="25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920240" indent="0" algn="ctr" defTabSz="1280160" rtl="0" eaLnBrk="1" latinLnBrk="0" hangingPunct="1">
              <a:lnSpc>
                <a:spcPct val="90000"/>
              </a:lnSpc>
              <a:spcBef>
                <a:spcPts val="700"/>
              </a:spcBef>
              <a:buFont typeface="Arial" panose="020B0604020202020204" pitchFamily="34" charset="0"/>
              <a:buNone/>
              <a:defRPr sz="224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560320" indent="0" algn="ctr" defTabSz="1280160" rtl="0" eaLnBrk="1" latinLnBrk="0" hangingPunct="1">
              <a:lnSpc>
                <a:spcPct val="90000"/>
              </a:lnSpc>
              <a:spcBef>
                <a:spcPts val="700"/>
              </a:spcBef>
              <a:buFont typeface="Arial" panose="020B0604020202020204" pitchFamily="34" charset="0"/>
              <a:buNone/>
              <a:defRPr sz="224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200400" indent="0" algn="ctr" defTabSz="1280160" rtl="0" eaLnBrk="1" latinLnBrk="0" hangingPunct="1">
              <a:lnSpc>
                <a:spcPct val="90000"/>
              </a:lnSpc>
              <a:spcBef>
                <a:spcPts val="700"/>
              </a:spcBef>
              <a:buFont typeface="Arial" panose="020B0604020202020204" pitchFamily="34" charset="0"/>
              <a:buNone/>
              <a:defRPr sz="224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840480" indent="0" algn="ctr" defTabSz="1280160" rtl="0" eaLnBrk="1" latinLnBrk="0" hangingPunct="1">
              <a:lnSpc>
                <a:spcPct val="90000"/>
              </a:lnSpc>
              <a:spcBef>
                <a:spcPts val="700"/>
              </a:spcBef>
              <a:buFont typeface="Arial" panose="020B0604020202020204" pitchFamily="34" charset="0"/>
              <a:buNone/>
              <a:defRPr sz="224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480560" indent="0" algn="ctr" defTabSz="1280160" rtl="0" eaLnBrk="1" latinLnBrk="0" hangingPunct="1">
              <a:lnSpc>
                <a:spcPct val="90000"/>
              </a:lnSpc>
              <a:spcBef>
                <a:spcPts val="700"/>
              </a:spcBef>
              <a:buFont typeface="Arial" panose="020B0604020202020204" pitchFamily="34" charset="0"/>
              <a:buNone/>
              <a:defRPr sz="224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20640" indent="0" algn="ctr" defTabSz="1280160" rtl="0" eaLnBrk="1" latinLnBrk="0" hangingPunct="1">
              <a:lnSpc>
                <a:spcPct val="90000"/>
              </a:lnSpc>
              <a:spcBef>
                <a:spcPts val="700"/>
              </a:spcBef>
              <a:buFont typeface="Arial" panose="020B0604020202020204" pitchFamily="34" charset="0"/>
              <a:buNone/>
              <a:defRPr sz="224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  <a:spcBef>
                <a:spcPts val="600"/>
              </a:spcBef>
            </a:pPr>
            <a:r>
              <a:rPr lang="en-AU" sz="1600" b="1" dirty="0">
                <a:solidFill>
                  <a:schemeClr val="accent3"/>
                </a:solidFill>
                <a:latin typeface="Telstra Text" panose="020B0504040000000004" pitchFamily="34" charset="77"/>
                <a:ea typeface="Telstra Text" panose="020B0504040000000004" pitchFamily="34" charset="77"/>
              </a:rPr>
              <a:t>Key takeaways</a:t>
            </a:r>
          </a:p>
          <a:p>
            <a:pPr algn="l">
              <a:lnSpc>
                <a:spcPct val="100000"/>
              </a:lnSpc>
              <a:spcBef>
                <a:spcPts val="600"/>
              </a:spcBef>
            </a:pPr>
            <a:r>
              <a:rPr lang="en-AU" sz="1200" dirty="0">
                <a:latin typeface="Telstra Text" panose="020B0504040000000004" pitchFamily="34" charset="77"/>
                <a:ea typeface="Telstra Text" panose="020B0504040000000004" pitchFamily="34" charset="77"/>
              </a:rPr>
              <a:t>My key insights from today are:</a:t>
            </a:r>
          </a:p>
        </p:txBody>
      </p:sp>
      <p:sp>
        <p:nvSpPr>
          <p:cNvPr id="21" name="Subtitle 2">
            <a:extLst>
              <a:ext uri="{FF2B5EF4-FFF2-40B4-BE49-F238E27FC236}">
                <a16:creationId xmlns:a16="http://schemas.microsoft.com/office/drawing/2014/main" id="{DB42F69D-660C-0571-DC24-94A3CF80203D}"/>
              </a:ext>
            </a:extLst>
          </p:cNvPr>
          <p:cNvSpPr txBox="1">
            <a:spLocks/>
          </p:cNvSpPr>
          <p:nvPr/>
        </p:nvSpPr>
        <p:spPr>
          <a:xfrm>
            <a:off x="5813687" y="4142485"/>
            <a:ext cx="2369854" cy="600164"/>
          </a:xfrm>
          <a:prstGeom prst="rect">
            <a:avLst/>
          </a:prstGeom>
        </p:spPr>
        <p:txBody>
          <a:bodyPr vert="horz" wrap="square" lIns="90000" tIns="45720" rIns="91440" bIns="45720" rtlCol="0">
            <a:spAutoFit/>
          </a:bodyPr>
          <a:lstStyle>
            <a:lvl1pPr marL="0" indent="0" algn="ctr" defTabSz="1280160" rtl="0" eaLnBrk="1" latinLnBrk="0" hangingPunct="1">
              <a:lnSpc>
                <a:spcPct val="90000"/>
              </a:lnSpc>
              <a:spcBef>
                <a:spcPts val="1400"/>
              </a:spcBef>
              <a:buFont typeface="Arial" panose="020B0604020202020204" pitchFamily="34" charset="0"/>
              <a:buNone/>
              <a:defRPr sz="33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0" algn="ctr" defTabSz="1280160" rtl="0" eaLnBrk="1" latinLnBrk="0" hangingPunct="1">
              <a:lnSpc>
                <a:spcPct val="90000"/>
              </a:lnSpc>
              <a:spcBef>
                <a:spcPts val="7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80160" indent="0" algn="ctr" defTabSz="1280160" rtl="0" eaLnBrk="1" latinLnBrk="0" hangingPunct="1">
              <a:lnSpc>
                <a:spcPct val="90000"/>
              </a:lnSpc>
              <a:spcBef>
                <a:spcPts val="700"/>
              </a:spcBef>
              <a:buFont typeface="Arial" panose="020B0604020202020204" pitchFamily="34" charset="0"/>
              <a:buNone/>
              <a:defRPr sz="25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920240" indent="0" algn="ctr" defTabSz="1280160" rtl="0" eaLnBrk="1" latinLnBrk="0" hangingPunct="1">
              <a:lnSpc>
                <a:spcPct val="90000"/>
              </a:lnSpc>
              <a:spcBef>
                <a:spcPts val="700"/>
              </a:spcBef>
              <a:buFont typeface="Arial" panose="020B0604020202020204" pitchFamily="34" charset="0"/>
              <a:buNone/>
              <a:defRPr sz="224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560320" indent="0" algn="ctr" defTabSz="1280160" rtl="0" eaLnBrk="1" latinLnBrk="0" hangingPunct="1">
              <a:lnSpc>
                <a:spcPct val="90000"/>
              </a:lnSpc>
              <a:spcBef>
                <a:spcPts val="700"/>
              </a:spcBef>
              <a:buFont typeface="Arial" panose="020B0604020202020204" pitchFamily="34" charset="0"/>
              <a:buNone/>
              <a:defRPr sz="224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200400" indent="0" algn="ctr" defTabSz="1280160" rtl="0" eaLnBrk="1" latinLnBrk="0" hangingPunct="1">
              <a:lnSpc>
                <a:spcPct val="90000"/>
              </a:lnSpc>
              <a:spcBef>
                <a:spcPts val="700"/>
              </a:spcBef>
              <a:buFont typeface="Arial" panose="020B0604020202020204" pitchFamily="34" charset="0"/>
              <a:buNone/>
              <a:defRPr sz="224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840480" indent="0" algn="ctr" defTabSz="1280160" rtl="0" eaLnBrk="1" latinLnBrk="0" hangingPunct="1">
              <a:lnSpc>
                <a:spcPct val="90000"/>
              </a:lnSpc>
              <a:spcBef>
                <a:spcPts val="700"/>
              </a:spcBef>
              <a:buFont typeface="Arial" panose="020B0604020202020204" pitchFamily="34" charset="0"/>
              <a:buNone/>
              <a:defRPr sz="224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480560" indent="0" algn="ctr" defTabSz="1280160" rtl="0" eaLnBrk="1" latinLnBrk="0" hangingPunct="1">
              <a:lnSpc>
                <a:spcPct val="90000"/>
              </a:lnSpc>
              <a:spcBef>
                <a:spcPts val="700"/>
              </a:spcBef>
              <a:buFont typeface="Arial" panose="020B0604020202020204" pitchFamily="34" charset="0"/>
              <a:buNone/>
              <a:defRPr sz="224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20640" indent="0" algn="ctr" defTabSz="1280160" rtl="0" eaLnBrk="1" latinLnBrk="0" hangingPunct="1">
              <a:lnSpc>
                <a:spcPct val="90000"/>
              </a:lnSpc>
              <a:spcBef>
                <a:spcPts val="700"/>
              </a:spcBef>
              <a:buFont typeface="Arial" panose="020B0604020202020204" pitchFamily="34" charset="0"/>
              <a:buNone/>
              <a:defRPr sz="224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  <a:spcBef>
                <a:spcPts val="600"/>
              </a:spcBef>
            </a:pPr>
            <a:r>
              <a:rPr lang="en-AU" sz="1600" b="1" dirty="0">
                <a:solidFill>
                  <a:schemeClr val="accent3"/>
                </a:solidFill>
                <a:latin typeface="Telstra Text" panose="020B0504040000000004" pitchFamily="34" charset="77"/>
                <a:ea typeface="Telstra Text" panose="020B0504040000000004" pitchFamily="34" charset="77"/>
              </a:rPr>
              <a:t>Support</a:t>
            </a:r>
          </a:p>
          <a:p>
            <a:pPr algn="l">
              <a:lnSpc>
                <a:spcPct val="100000"/>
              </a:lnSpc>
              <a:spcBef>
                <a:spcPts val="600"/>
              </a:spcBef>
            </a:pPr>
            <a:r>
              <a:rPr lang="en-AU" sz="1200" dirty="0">
                <a:latin typeface="Telstra Text" panose="020B0504040000000004" pitchFamily="34" charset="77"/>
                <a:ea typeface="Telstra Text" panose="020B0504040000000004" pitchFamily="34" charset="77"/>
              </a:rPr>
              <a:t>I can get support from:</a:t>
            </a:r>
          </a:p>
        </p:txBody>
      </p:sp>
      <p:sp>
        <p:nvSpPr>
          <p:cNvPr id="14" name="Subtitle 2">
            <a:extLst>
              <a:ext uri="{FF2B5EF4-FFF2-40B4-BE49-F238E27FC236}">
                <a16:creationId xmlns:a16="http://schemas.microsoft.com/office/drawing/2014/main" id="{8E9A4031-504A-4CAA-246E-886C1AA6DE41}"/>
              </a:ext>
            </a:extLst>
          </p:cNvPr>
          <p:cNvSpPr txBox="1">
            <a:spLocks/>
          </p:cNvSpPr>
          <p:nvPr/>
        </p:nvSpPr>
        <p:spPr>
          <a:xfrm>
            <a:off x="1188854" y="6516972"/>
            <a:ext cx="4075162" cy="600164"/>
          </a:xfrm>
          <a:prstGeom prst="rect">
            <a:avLst/>
          </a:prstGeom>
        </p:spPr>
        <p:txBody>
          <a:bodyPr vert="horz" wrap="square" lIns="90000" tIns="45720" rIns="91440" bIns="45720" rtlCol="0">
            <a:spAutoFit/>
          </a:bodyPr>
          <a:lstStyle>
            <a:lvl1pPr marL="0" indent="0" algn="ctr" defTabSz="1280160" rtl="0" eaLnBrk="1" latinLnBrk="0" hangingPunct="1">
              <a:lnSpc>
                <a:spcPct val="90000"/>
              </a:lnSpc>
              <a:spcBef>
                <a:spcPts val="1400"/>
              </a:spcBef>
              <a:buFont typeface="Arial" panose="020B0604020202020204" pitchFamily="34" charset="0"/>
              <a:buNone/>
              <a:defRPr sz="33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0" algn="ctr" defTabSz="1280160" rtl="0" eaLnBrk="1" latinLnBrk="0" hangingPunct="1">
              <a:lnSpc>
                <a:spcPct val="90000"/>
              </a:lnSpc>
              <a:spcBef>
                <a:spcPts val="7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80160" indent="0" algn="ctr" defTabSz="1280160" rtl="0" eaLnBrk="1" latinLnBrk="0" hangingPunct="1">
              <a:lnSpc>
                <a:spcPct val="90000"/>
              </a:lnSpc>
              <a:spcBef>
                <a:spcPts val="700"/>
              </a:spcBef>
              <a:buFont typeface="Arial" panose="020B0604020202020204" pitchFamily="34" charset="0"/>
              <a:buNone/>
              <a:defRPr sz="25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920240" indent="0" algn="ctr" defTabSz="1280160" rtl="0" eaLnBrk="1" latinLnBrk="0" hangingPunct="1">
              <a:lnSpc>
                <a:spcPct val="90000"/>
              </a:lnSpc>
              <a:spcBef>
                <a:spcPts val="700"/>
              </a:spcBef>
              <a:buFont typeface="Arial" panose="020B0604020202020204" pitchFamily="34" charset="0"/>
              <a:buNone/>
              <a:defRPr sz="224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560320" indent="0" algn="ctr" defTabSz="1280160" rtl="0" eaLnBrk="1" latinLnBrk="0" hangingPunct="1">
              <a:lnSpc>
                <a:spcPct val="90000"/>
              </a:lnSpc>
              <a:spcBef>
                <a:spcPts val="700"/>
              </a:spcBef>
              <a:buFont typeface="Arial" panose="020B0604020202020204" pitchFamily="34" charset="0"/>
              <a:buNone/>
              <a:defRPr sz="224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200400" indent="0" algn="ctr" defTabSz="1280160" rtl="0" eaLnBrk="1" latinLnBrk="0" hangingPunct="1">
              <a:lnSpc>
                <a:spcPct val="90000"/>
              </a:lnSpc>
              <a:spcBef>
                <a:spcPts val="700"/>
              </a:spcBef>
              <a:buFont typeface="Arial" panose="020B0604020202020204" pitchFamily="34" charset="0"/>
              <a:buNone/>
              <a:defRPr sz="224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840480" indent="0" algn="ctr" defTabSz="1280160" rtl="0" eaLnBrk="1" latinLnBrk="0" hangingPunct="1">
              <a:lnSpc>
                <a:spcPct val="90000"/>
              </a:lnSpc>
              <a:spcBef>
                <a:spcPts val="700"/>
              </a:spcBef>
              <a:buFont typeface="Arial" panose="020B0604020202020204" pitchFamily="34" charset="0"/>
              <a:buNone/>
              <a:defRPr sz="224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480560" indent="0" algn="ctr" defTabSz="1280160" rtl="0" eaLnBrk="1" latinLnBrk="0" hangingPunct="1">
              <a:lnSpc>
                <a:spcPct val="90000"/>
              </a:lnSpc>
              <a:spcBef>
                <a:spcPts val="700"/>
              </a:spcBef>
              <a:buFont typeface="Arial" panose="020B0604020202020204" pitchFamily="34" charset="0"/>
              <a:buNone/>
              <a:defRPr sz="224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20640" indent="0" algn="ctr" defTabSz="1280160" rtl="0" eaLnBrk="1" latinLnBrk="0" hangingPunct="1">
              <a:lnSpc>
                <a:spcPct val="90000"/>
              </a:lnSpc>
              <a:spcBef>
                <a:spcPts val="700"/>
              </a:spcBef>
              <a:buFont typeface="Arial" panose="020B0604020202020204" pitchFamily="34" charset="0"/>
              <a:buNone/>
              <a:defRPr sz="224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  <a:spcBef>
                <a:spcPts val="600"/>
              </a:spcBef>
            </a:pPr>
            <a:r>
              <a:rPr lang="en-AU" sz="1600" b="1" dirty="0">
                <a:solidFill>
                  <a:schemeClr val="accent3"/>
                </a:solidFill>
                <a:latin typeface="Telstra Text" panose="020B0504040000000004" pitchFamily="34" charset="77"/>
                <a:ea typeface="Telstra Text" panose="020B0504040000000004" pitchFamily="34" charset="77"/>
              </a:rPr>
              <a:t>My action plan</a:t>
            </a:r>
          </a:p>
          <a:p>
            <a:pPr algn="l">
              <a:lnSpc>
                <a:spcPct val="100000"/>
              </a:lnSpc>
              <a:spcBef>
                <a:spcPts val="600"/>
              </a:spcBef>
            </a:pPr>
            <a:r>
              <a:rPr lang="en-AU" sz="1200" dirty="0">
                <a:latin typeface="Telstra Text" panose="020B0504040000000004" pitchFamily="34" charset="77"/>
                <a:ea typeface="Telstra Text" panose="020B0504040000000004" pitchFamily="34" charset="77"/>
              </a:rPr>
              <a:t>In the next week, I will: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67F2B64-23C8-2767-2BAD-E76B4C3A4B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49752" y="8740797"/>
            <a:ext cx="534277" cy="612000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BDFB47EF-FB43-DB20-122F-47174F451B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/>
        </p:nvCxnSpPr>
        <p:spPr>
          <a:xfrm>
            <a:off x="8593347" y="0"/>
            <a:ext cx="0" cy="9601200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D9F1F963-FDA6-C9B7-37DC-5F9F1FAA00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185240" y="7622000"/>
            <a:ext cx="2145324" cy="1673432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19050">
            <a:solidFill>
              <a:schemeClr val="accent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sz="8000" b="1" dirty="0">
              <a:solidFill>
                <a:schemeClr val="accent4"/>
              </a:solidFill>
              <a:latin typeface="Telstra Display" panose="020B0504040000000004" pitchFamily="34" charset="77"/>
              <a:ea typeface="Telstra Display" panose="020B0504040000000004" pitchFamily="34" charset="77"/>
            </a:endParaRPr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388DBB9D-91A2-3502-8D20-32F4636367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636340" y="7622000"/>
            <a:ext cx="2145324" cy="1673432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19050">
            <a:solidFill>
              <a:schemeClr val="accent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sz="8000" b="1" dirty="0">
              <a:solidFill>
                <a:schemeClr val="accent4"/>
              </a:solidFill>
              <a:latin typeface="Telstra Display" panose="020B0504040000000004" pitchFamily="34" charset="77"/>
              <a:ea typeface="Telstra Display" panose="020B0504040000000004" pitchFamily="34" charset="77"/>
            </a:endParaRPr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C9822B18-5CFC-755F-7795-7E886F774C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087440" y="7622000"/>
            <a:ext cx="2145324" cy="1673432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19050">
            <a:solidFill>
              <a:schemeClr val="accent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sz="8000" b="1" dirty="0">
              <a:solidFill>
                <a:schemeClr val="accent4"/>
              </a:solidFill>
              <a:latin typeface="Telstra Display" panose="020B0504040000000004" pitchFamily="34" charset="77"/>
              <a:ea typeface="Telstra Display" panose="020B0504040000000004" pitchFamily="34" charset="77"/>
            </a:endParaRPr>
          </a:p>
        </p:txBody>
      </p:sp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75376F4C-D7D9-7639-69AF-EF18DF39ED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862910" y="4833226"/>
            <a:ext cx="2369854" cy="1251056"/>
          </a:xfrm>
          <a:prstGeom prst="roundRect">
            <a:avLst>
              <a:gd name="adj" fmla="val 0"/>
            </a:avLst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sz="8000" b="1" dirty="0">
              <a:solidFill>
                <a:schemeClr val="accent4"/>
              </a:solidFill>
              <a:latin typeface="Telstra Display" panose="020B0504040000000004" pitchFamily="34" charset="77"/>
              <a:ea typeface="Telstra Display" panose="020B0504040000000004" pitchFamily="34" charset="77"/>
            </a:endParaRPr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CA136428-351A-9F6C-039A-5B1DEFE2C2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185240" y="4833226"/>
            <a:ext cx="3663630" cy="1251056"/>
          </a:xfrm>
          <a:prstGeom prst="roundRect">
            <a:avLst>
              <a:gd name="adj" fmla="val 0"/>
            </a:avLst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sz="8000" b="1" dirty="0">
              <a:solidFill>
                <a:schemeClr val="accent4"/>
              </a:solidFill>
              <a:latin typeface="Telstra Display" panose="020B0504040000000004" pitchFamily="34" charset="77"/>
              <a:ea typeface="Telstra Display" panose="020B0504040000000004" pitchFamily="34" charset="77"/>
            </a:endParaRP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8DA13FD1-A2D4-56C0-478C-BD4F0010C4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7166" y="2058912"/>
            <a:ext cx="723900" cy="711200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5E2D1785-A6A3-A1C1-4738-DFBD07D0B7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6498" y="6455104"/>
            <a:ext cx="723900" cy="723900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8AD6F9E4-E0C6-42E0-099B-A8B024952C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33941" y="4181449"/>
            <a:ext cx="698500" cy="685800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40B7C732-9C54-B8F7-234E-F7EB7FF028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1301" y="4147426"/>
            <a:ext cx="698500" cy="6858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D556AF2-1771-A24A-A52D-AB99AACD6D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935592" y="8740797"/>
            <a:ext cx="563040" cy="612000"/>
          </a:xfrm>
          <a:prstGeom prst="rect">
            <a:avLst/>
          </a:prstGeom>
        </p:spPr>
      </p:pic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F520F150-12DE-94A5-F5ED-2405A8B6D0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11661969" y="8740797"/>
            <a:ext cx="0" cy="61200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7" name="Graphic 26">
            <a:extLst>
              <a:ext uri="{FF2B5EF4-FFF2-40B4-BE49-F238E27FC236}">
                <a16:creationId xmlns:a16="http://schemas.microsoft.com/office/drawing/2014/main" id="{8B1C1A32-9719-0478-1FB5-E94F361C91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922287" y="7283964"/>
            <a:ext cx="714580" cy="687844"/>
          </a:xfrm>
          <a:prstGeom prst="rect">
            <a:avLst/>
          </a:prstGeom>
        </p:spPr>
      </p:pic>
      <p:sp>
        <p:nvSpPr>
          <p:cNvPr id="29" name="Subtitle 2">
            <a:extLst>
              <a:ext uri="{FF2B5EF4-FFF2-40B4-BE49-F238E27FC236}">
                <a16:creationId xmlns:a16="http://schemas.microsoft.com/office/drawing/2014/main" id="{27668873-4853-29CF-90A6-CF4960D50024}"/>
              </a:ext>
            </a:extLst>
          </p:cNvPr>
          <p:cNvSpPr txBox="1">
            <a:spLocks/>
          </p:cNvSpPr>
          <p:nvPr/>
        </p:nvSpPr>
        <p:spPr>
          <a:xfrm>
            <a:off x="1115808" y="7271364"/>
            <a:ext cx="325771" cy="523220"/>
          </a:xfrm>
          <a:prstGeom prst="rect">
            <a:avLst/>
          </a:prstGeom>
        </p:spPr>
        <p:txBody>
          <a:bodyPr vert="horz" wrap="square" lIns="90000" tIns="45720" rIns="91440" bIns="45720" rtlCol="0">
            <a:spAutoFit/>
          </a:bodyPr>
          <a:lstStyle>
            <a:lvl1pPr marL="0" indent="0" algn="ctr" defTabSz="1280160" rtl="0" eaLnBrk="1" latinLnBrk="0" hangingPunct="1">
              <a:lnSpc>
                <a:spcPct val="90000"/>
              </a:lnSpc>
              <a:spcBef>
                <a:spcPts val="1400"/>
              </a:spcBef>
              <a:buFont typeface="Arial" panose="020B0604020202020204" pitchFamily="34" charset="0"/>
              <a:buNone/>
              <a:defRPr sz="33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0" algn="ctr" defTabSz="1280160" rtl="0" eaLnBrk="1" latinLnBrk="0" hangingPunct="1">
              <a:lnSpc>
                <a:spcPct val="90000"/>
              </a:lnSpc>
              <a:spcBef>
                <a:spcPts val="7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80160" indent="0" algn="ctr" defTabSz="1280160" rtl="0" eaLnBrk="1" latinLnBrk="0" hangingPunct="1">
              <a:lnSpc>
                <a:spcPct val="90000"/>
              </a:lnSpc>
              <a:spcBef>
                <a:spcPts val="700"/>
              </a:spcBef>
              <a:buFont typeface="Arial" panose="020B0604020202020204" pitchFamily="34" charset="0"/>
              <a:buNone/>
              <a:defRPr sz="25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920240" indent="0" algn="ctr" defTabSz="1280160" rtl="0" eaLnBrk="1" latinLnBrk="0" hangingPunct="1">
              <a:lnSpc>
                <a:spcPct val="90000"/>
              </a:lnSpc>
              <a:spcBef>
                <a:spcPts val="700"/>
              </a:spcBef>
              <a:buFont typeface="Arial" panose="020B0604020202020204" pitchFamily="34" charset="0"/>
              <a:buNone/>
              <a:defRPr sz="224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560320" indent="0" algn="ctr" defTabSz="1280160" rtl="0" eaLnBrk="1" latinLnBrk="0" hangingPunct="1">
              <a:lnSpc>
                <a:spcPct val="90000"/>
              </a:lnSpc>
              <a:spcBef>
                <a:spcPts val="700"/>
              </a:spcBef>
              <a:buFont typeface="Arial" panose="020B0604020202020204" pitchFamily="34" charset="0"/>
              <a:buNone/>
              <a:defRPr sz="224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200400" indent="0" algn="ctr" defTabSz="1280160" rtl="0" eaLnBrk="1" latinLnBrk="0" hangingPunct="1">
              <a:lnSpc>
                <a:spcPct val="90000"/>
              </a:lnSpc>
              <a:spcBef>
                <a:spcPts val="700"/>
              </a:spcBef>
              <a:buFont typeface="Arial" panose="020B0604020202020204" pitchFamily="34" charset="0"/>
              <a:buNone/>
              <a:defRPr sz="224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840480" indent="0" algn="ctr" defTabSz="1280160" rtl="0" eaLnBrk="1" latinLnBrk="0" hangingPunct="1">
              <a:lnSpc>
                <a:spcPct val="90000"/>
              </a:lnSpc>
              <a:spcBef>
                <a:spcPts val="700"/>
              </a:spcBef>
              <a:buFont typeface="Arial" panose="020B0604020202020204" pitchFamily="34" charset="0"/>
              <a:buNone/>
              <a:defRPr sz="224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480560" indent="0" algn="ctr" defTabSz="1280160" rtl="0" eaLnBrk="1" latinLnBrk="0" hangingPunct="1">
              <a:lnSpc>
                <a:spcPct val="90000"/>
              </a:lnSpc>
              <a:spcBef>
                <a:spcPts val="700"/>
              </a:spcBef>
              <a:buFont typeface="Arial" panose="020B0604020202020204" pitchFamily="34" charset="0"/>
              <a:buNone/>
              <a:defRPr sz="224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20640" indent="0" algn="ctr" defTabSz="1280160" rtl="0" eaLnBrk="1" latinLnBrk="0" hangingPunct="1">
              <a:lnSpc>
                <a:spcPct val="90000"/>
              </a:lnSpc>
              <a:spcBef>
                <a:spcPts val="700"/>
              </a:spcBef>
              <a:buFont typeface="Arial" panose="020B0604020202020204" pitchFamily="34" charset="0"/>
              <a:buNone/>
              <a:defRPr sz="224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AU" sz="2800" b="1" dirty="0">
                <a:solidFill>
                  <a:schemeClr val="accent3"/>
                </a:solidFill>
                <a:latin typeface="Telstra Text" panose="020B0504040000000004" pitchFamily="34" charset="77"/>
                <a:ea typeface="Telstra Text" panose="020B0504040000000004" pitchFamily="34" charset="77"/>
              </a:rPr>
              <a:t>1</a:t>
            </a:r>
            <a:endParaRPr lang="en-AU" sz="2800" dirty="0">
              <a:latin typeface="Telstra Text" panose="020B0504040000000004" pitchFamily="34" charset="77"/>
              <a:ea typeface="Telstra Text" panose="020B0504040000000004" pitchFamily="34" charset="77"/>
            </a:endParaRPr>
          </a:p>
        </p:txBody>
      </p:sp>
      <p:pic>
        <p:nvPicPr>
          <p:cNvPr id="38" name="Graphic 37">
            <a:extLst>
              <a:ext uri="{FF2B5EF4-FFF2-40B4-BE49-F238E27FC236}">
                <a16:creationId xmlns:a16="http://schemas.microsoft.com/office/drawing/2014/main" id="{8323AFFE-C0B3-BD0F-8D28-E2B01B26B1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3372971" y="7283964"/>
            <a:ext cx="714580" cy="687844"/>
          </a:xfrm>
          <a:prstGeom prst="rect">
            <a:avLst/>
          </a:prstGeom>
        </p:spPr>
      </p:pic>
      <p:sp>
        <p:nvSpPr>
          <p:cNvPr id="39" name="Subtitle 2">
            <a:extLst>
              <a:ext uri="{FF2B5EF4-FFF2-40B4-BE49-F238E27FC236}">
                <a16:creationId xmlns:a16="http://schemas.microsoft.com/office/drawing/2014/main" id="{A5637695-C0FD-B632-3D50-E5D0B1B53505}"/>
              </a:ext>
            </a:extLst>
          </p:cNvPr>
          <p:cNvSpPr txBox="1">
            <a:spLocks/>
          </p:cNvSpPr>
          <p:nvPr/>
        </p:nvSpPr>
        <p:spPr>
          <a:xfrm>
            <a:off x="3566492" y="7271364"/>
            <a:ext cx="325771" cy="523220"/>
          </a:xfrm>
          <a:prstGeom prst="rect">
            <a:avLst/>
          </a:prstGeom>
        </p:spPr>
        <p:txBody>
          <a:bodyPr vert="horz" wrap="square" lIns="90000" tIns="45720" rIns="91440" bIns="45720" rtlCol="0">
            <a:spAutoFit/>
          </a:bodyPr>
          <a:lstStyle>
            <a:lvl1pPr marL="0" indent="0" algn="ctr" defTabSz="1280160" rtl="0" eaLnBrk="1" latinLnBrk="0" hangingPunct="1">
              <a:lnSpc>
                <a:spcPct val="90000"/>
              </a:lnSpc>
              <a:spcBef>
                <a:spcPts val="1400"/>
              </a:spcBef>
              <a:buFont typeface="Arial" panose="020B0604020202020204" pitchFamily="34" charset="0"/>
              <a:buNone/>
              <a:defRPr sz="33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0" algn="ctr" defTabSz="1280160" rtl="0" eaLnBrk="1" latinLnBrk="0" hangingPunct="1">
              <a:lnSpc>
                <a:spcPct val="90000"/>
              </a:lnSpc>
              <a:spcBef>
                <a:spcPts val="7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80160" indent="0" algn="ctr" defTabSz="1280160" rtl="0" eaLnBrk="1" latinLnBrk="0" hangingPunct="1">
              <a:lnSpc>
                <a:spcPct val="90000"/>
              </a:lnSpc>
              <a:spcBef>
                <a:spcPts val="700"/>
              </a:spcBef>
              <a:buFont typeface="Arial" panose="020B0604020202020204" pitchFamily="34" charset="0"/>
              <a:buNone/>
              <a:defRPr sz="25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920240" indent="0" algn="ctr" defTabSz="1280160" rtl="0" eaLnBrk="1" latinLnBrk="0" hangingPunct="1">
              <a:lnSpc>
                <a:spcPct val="90000"/>
              </a:lnSpc>
              <a:spcBef>
                <a:spcPts val="700"/>
              </a:spcBef>
              <a:buFont typeface="Arial" panose="020B0604020202020204" pitchFamily="34" charset="0"/>
              <a:buNone/>
              <a:defRPr sz="224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560320" indent="0" algn="ctr" defTabSz="1280160" rtl="0" eaLnBrk="1" latinLnBrk="0" hangingPunct="1">
              <a:lnSpc>
                <a:spcPct val="90000"/>
              </a:lnSpc>
              <a:spcBef>
                <a:spcPts val="700"/>
              </a:spcBef>
              <a:buFont typeface="Arial" panose="020B0604020202020204" pitchFamily="34" charset="0"/>
              <a:buNone/>
              <a:defRPr sz="224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200400" indent="0" algn="ctr" defTabSz="1280160" rtl="0" eaLnBrk="1" latinLnBrk="0" hangingPunct="1">
              <a:lnSpc>
                <a:spcPct val="90000"/>
              </a:lnSpc>
              <a:spcBef>
                <a:spcPts val="700"/>
              </a:spcBef>
              <a:buFont typeface="Arial" panose="020B0604020202020204" pitchFamily="34" charset="0"/>
              <a:buNone/>
              <a:defRPr sz="224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840480" indent="0" algn="ctr" defTabSz="1280160" rtl="0" eaLnBrk="1" latinLnBrk="0" hangingPunct="1">
              <a:lnSpc>
                <a:spcPct val="90000"/>
              </a:lnSpc>
              <a:spcBef>
                <a:spcPts val="700"/>
              </a:spcBef>
              <a:buFont typeface="Arial" panose="020B0604020202020204" pitchFamily="34" charset="0"/>
              <a:buNone/>
              <a:defRPr sz="224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480560" indent="0" algn="ctr" defTabSz="1280160" rtl="0" eaLnBrk="1" latinLnBrk="0" hangingPunct="1">
              <a:lnSpc>
                <a:spcPct val="90000"/>
              </a:lnSpc>
              <a:spcBef>
                <a:spcPts val="700"/>
              </a:spcBef>
              <a:buFont typeface="Arial" panose="020B0604020202020204" pitchFamily="34" charset="0"/>
              <a:buNone/>
              <a:defRPr sz="224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20640" indent="0" algn="ctr" defTabSz="1280160" rtl="0" eaLnBrk="1" latinLnBrk="0" hangingPunct="1">
              <a:lnSpc>
                <a:spcPct val="90000"/>
              </a:lnSpc>
              <a:spcBef>
                <a:spcPts val="700"/>
              </a:spcBef>
              <a:buFont typeface="Arial" panose="020B0604020202020204" pitchFamily="34" charset="0"/>
              <a:buNone/>
              <a:defRPr sz="224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AU" sz="2800" b="1" dirty="0">
                <a:solidFill>
                  <a:schemeClr val="accent3"/>
                </a:solidFill>
                <a:latin typeface="Telstra Text" panose="020B0504040000000004" pitchFamily="34" charset="77"/>
                <a:ea typeface="Telstra Text" panose="020B0504040000000004" pitchFamily="34" charset="77"/>
              </a:rPr>
              <a:t>2</a:t>
            </a:r>
            <a:endParaRPr lang="en-AU" sz="2800" dirty="0">
              <a:latin typeface="Telstra Text" panose="020B0504040000000004" pitchFamily="34" charset="77"/>
              <a:ea typeface="Telstra Text" panose="020B0504040000000004" pitchFamily="34" charset="77"/>
            </a:endParaRPr>
          </a:p>
        </p:txBody>
      </p:sp>
      <p:pic>
        <p:nvPicPr>
          <p:cNvPr id="41" name="Graphic 40">
            <a:extLst>
              <a:ext uri="{FF2B5EF4-FFF2-40B4-BE49-F238E27FC236}">
                <a16:creationId xmlns:a16="http://schemas.microsoft.com/office/drawing/2014/main" id="{8B5C4ADE-8D4A-95B3-6ECC-BDD89AA2DB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5824487" y="7283964"/>
            <a:ext cx="714580" cy="687844"/>
          </a:xfrm>
          <a:prstGeom prst="rect">
            <a:avLst/>
          </a:prstGeom>
        </p:spPr>
      </p:pic>
      <p:sp>
        <p:nvSpPr>
          <p:cNvPr id="42" name="Subtitle 2">
            <a:extLst>
              <a:ext uri="{FF2B5EF4-FFF2-40B4-BE49-F238E27FC236}">
                <a16:creationId xmlns:a16="http://schemas.microsoft.com/office/drawing/2014/main" id="{DAF1E879-91AF-08E8-E59D-7B7495D8C3E6}"/>
              </a:ext>
            </a:extLst>
          </p:cNvPr>
          <p:cNvSpPr txBox="1">
            <a:spLocks/>
          </p:cNvSpPr>
          <p:nvPr/>
        </p:nvSpPr>
        <p:spPr>
          <a:xfrm>
            <a:off x="6018008" y="7271364"/>
            <a:ext cx="325771" cy="523220"/>
          </a:xfrm>
          <a:prstGeom prst="rect">
            <a:avLst/>
          </a:prstGeom>
        </p:spPr>
        <p:txBody>
          <a:bodyPr vert="horz" wrap="square" lIns="90000" tIns="45720" rIns="91440" bIns="45720" rtlCol="0">
            <a:spAutoFit/>
          </a:bodyPr>
          <a:lstStyle>
            <a:lvl1pPr marL="0" indent="0" algn="ctr" defTabSz="1280160" rtl="0" eaLnBrk="1" latinLnBrk="0" hangingPunct="1">
              <a:lnSpc>
                <a:spcPct val="90000"/>
              </a:lnSpc>
              <a:spcBef>
                <a:spcPts val="1400"/>
              </a:spcBef>
              <a:buFont typeface="Arial" panose="020B0604020202020204" pitchFamily="34" charset="0"/>
              <a:buNone/>
              <a:defRPr sz="33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0" algn="ctr" defTabSz="1280160" rtl="0" eaLnBrk="1" latinLnBrk="0" hangingPunct="1">
              <a:lnSpc>
                <a:spcPct val="90000"/>
              </a:lnSpc>
              <a:spcBef>
                <a:spcPts val="7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80160" indent="0" algn="ctr" defTabSz="1280160" rtl="0" eaLnBrk="1" latinLnBrk="0" hangingPunct="1">
              <a:lnSpc>
                <a:spcPct val="90000"/>
              </a:lnSpc>
              <a:spcBef>
                <a:spcPts val="700"/>
              </a:spcBef>
              <a:buFont typeface="Arial" panose="020B0604020202020204" pitchFamily="34" charset="0"/>
              <a:buNone/>
              <a:defRPr sz="25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920240" indent="0" algn="ctr" defTabSz="1280160" rtl="0" eaLnBrk="1" latinLnBrk="0" hangingPunct="1">
              <a:lnSpc>
                <a:spcPct val="90000"/>
              </a:lnSpc>
              <a:spcBef>
                <a:spcPts val="700"/>
              </a:spcBef>
              <a:buFont typeface="Arial" panose="020B0604020202020204" pitchFamily="34" charset="0"/>
              <a:buNone/>
              <a:defRPr sz="224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560320" indent="0" algn="ctr" defTabSz="1280160" rtl="0" eaLnBrk="1" latinLnBrk="0" hangingPunct="1">
              <a:lnSpc>
                <a:spcPct val="90000"/>
              </a:lnSpc>
              <a:spcBef>
                <a:spcPts val="700"/>
              </a:spcBef>
              <a:buFont typeface="Arial" panose="020B0604020202020204" pitchFamily="34" charset="0"/>
              <a:buNone/>
              <a:defRPr sz="224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200400" indent="0" algn="ctr" defTabSz="1280160" rtl="0" eaLnBrk="1" latinLnBrk="0" hangingPunct="1">
              <a:lnSpc>
                <a:spcPct val="90000"/>
              </a:lnSpc>
              <a:spcBef>
                <a:spcPts val="700"/>
              </a:spcBef>
              <a:buFont typeface="Arial" panose="020B0604020202020204" pitchFamily="34" charset="0"/>
              <a:buNone/>
              <a:defRPr sz="224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840480" indent="0" algn="ctr" defTabSz="1280160" rtl="0" eaLnBrk="1" latinLnBrk="0" hangingPunct="1">
              <a:lnSpc>
                <a:spcPct val="90000"/>
              </a:lnSpc>
              <a:spcBef>
                <a:spcPts val="700"/>
              </a:spcBef>
              <a:buFont typeface="Arial" panose="020B0604020202020204" pitchFamily="34" charset="0"/>
              <a:buNone/>
              <a:defRPr sz="224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480560" indent="0" algn="ctr" defTabSz="1280160" rtl="0" eaLnBrk="1" latinLnBrk="0" hangingPunct="1">
              <a:lnSpc>
                <a:spcPct val="90000"/>
              </a:lnSpc>
              <a:spcBef>
                <a:spcPts val="700"/>
              </a:spcBef>
              <a:buFont typeface="Arial" panose="020B0604020202020204" pitchFamily="34" charset="0"/>
              <a:buNone/>
              <a:defRPr sz="224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20640" indent="0" algn="ctr" defTabSz="1280160" rtl="0" eaLnBrk="1" latinLnBrk="0" hangingPunct="1">
              <a:lnSpc>
                <a:spcPct val="90000"/>
              </a:lnSpc>
              <a:spcBef>
                <a:spcPts val="700"/>
              </a:spcBef>
              <a:buFont typeface="Arial" panose="020B0604020202020204" pitchFamily="34" charset="0"/>
              <a:buNone/>
              <a:defRPr sz="224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AU" sz="2800" b="1" dirty="0">
                <a:solidFill>
                  <a:schemeClr val="accent3"/>
                </a:solidFill>
                <a:latin typeface="Telstra Text" panose="020B0504040000000004" pitchFamily="34" charset="77"/>
                <a:ea typeface="Telstra Text" panose="020B0504040000000004" pitchFamily="34" charset="77"/>
              </a:rPr>
              <a:t>3</a:t>
            </a:r>
            <a:endParaRPr lang="en-AU" sz="2800" dirty="0">
              <a:latin typeface="Telstra Text" panose="020B0504040000000004" pitchFamily="34" charset="77"/>
              <a:ea typeface="Telstra Text" panose="020B0504040000000004" pitchFamily="34" charset="77"/>
            </a:endParaRPr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EFCCA978-7A76-9EFA-ADF0-1DCE7A0F6CB4}"/>
              </a:ext>
            </a:extLst>
          </p:cNvPr>
          <p:cNvSpPr txBox="1">
            <a:spLocks/>
          </p:cNvSpPr>
          <p:nvPr/>
        </p:nvSpPr>
        <p:spPr>
          <a:xfrm>
            <a:off x="8714060" y="497186"/>
            <a:ext cx="3161951" cy="338554"/>
          </a:xfrm>
          <a:prstGeom prst="rect">
            <a:avLst/>
          </a:prstGeom>
        </p:spPr>
        <p:txBody>
          <a:bodyPr vert="horz" wrap="square" lIns="90000" tIns="45720" rIns="91440" bIns="45720" rtlCol="0">
            <a:spAutoFit/>
          </a:bodyPr>
          <a:lstStyle>
            <a:lvl1pPr marL="0" indent="0" algn="ctr" defTabSz="1280160" rtl="0" eaLnBrk="1" latinLnBrk="0" hangingPunct="1">
              <a:lnSpc>
                <a:spcPct val="90000"/>
              </a:lnSpc>
              <a:spcBef>
                <a:spcPts val="1400"/>
              </a:spcBef>
              <a:buFont typeface="Arial" panose="020B0604020202020204" pitchFamily="34" charset="0"/>
              <a:buNone/>
              <a:defRPr sz="33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0" algn="ctr" defTabSz="1280160" rtl="0" eaLnBrk="1" latinLnBrk="0" hangingPunct="1">
              <a:lnSpc>
                <a:spcPct val="90000"/>
              </a:lnSpc>
              <a:spcBef>
                <a:spcPts val="7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80160" indent="0" algn="ctr" defTabSz="1280160" rtl="0" eaLnBrk="1" latinLnBrk="0" hangingPunct="1">
              <a:lnSpc>
                <a:spcPct val="90000"/>
              </a:lnSpc>
              <a:spcBef>
                <a:spcPts val="700"/>
              </a:spcBef>
              <a:buFont typeface="Arial" panose="020B0604020202020204" pitchFamily="34" charset="0"/>
              <a:buNone/>
              <a:defRPr sz="25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920240" indent="0" algn="ctr" defTabSz="1280160" rtl="0" eaLnBrk="1" latinLnBrk="0" hangingPunct="1">
              <a:lnSpc>
                <a:spcPct val="90000"/>
              </a:lnSpc>
              <a:spcBef>
                <a:spcPts val="700"/>
              </a:spcBef>
              <a:buFont typeface="Arial" panose="020B0604020202020204" pitchFamily="34" charset="0"/>
              <a:buNone/>
              <a:defRPr sz="224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560320" indent="0" algn="ctr" defTabSz="1280160" rtl="0" eaLnBrk="1" latinLnBrk="0" hangingPunct="1">
              <a:lnSpc>
                <a:spcPct val="90000"/>
              </a:lnSpc>
              <a:spcBef>
                <a:spcPts val="700"/>
              </a:spcBef>
              <a:buFont typeface="Arial" panose="020B0604020202020204" pitchFamily="34" charset="0"/>
              <a:buNone/>
              <a:defRPr sz="224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200400" indent="0" algn="ctr" defTabSz="1280160" rtl="0" eaLnBrk="1" latinLnBrk="0" hangingPunct="1">
              <a:lnSpc>
                <a:spcPct val="90000"/>
              </a:lnSpc>
              <a:spcBef>
                <a:spcPts val="700"/>
              </a:spcBef>
              <a:buFont typeface="Arial" panose="020B0604020202020204" pitchFamily="34" charset="0"/>
              <a:buNone/>
              <a:defRPr sz="224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840480" indent="0" algn="ctr" defTabSz="1280160" rtl="0" eaLnBrk="1" latinLnBrk="0" hangingPunct="1">
              <a:lnSpc>
                <a:spcPct val="90000"/>
              </a:lnSpc>
              <a:spcBef>
                <a:spcPts val="700"/>
              </a:spcBef>
              <a:buFont typeface="Arial" panose="020B0604020202020204" pitchFamily="34" charset="0"/>
              <a:buNone/>
              <a:defRPr sz="224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480560" indent="0" algn="ctr" defTabSz="1280160" rtl="0" eaLnBrk="1" latinLnBrk="0" hangingPunct="1">
              <a:lnSpc>
                <a:spcPct val="90000"/>
              </a:lnSpc>
              <a:spcBef>
                <a:spcPts val="700"/>
              </a:spcBef>
              <a:buFont typeface="Arial" panose="020B0604020202020204" pitchFamily="34" charset="0"/>
              <a:buNone/>
              <a:defRPr sz="224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20640" indent="0" algn="ctr" defTabSz="1280160" rtl="0" eaLnBrk="1" latinLnBrk="0" hangingPunct="1">
              <a:lnSpc>
                <a:spcPct val="90000"/>
              </a:lnSpc>
              <a:spcBef>
                <a:spcPts val="700"/>
              </a:spcBef>
              <a:buFont typeface="Arial" panose="020B0604020202020204" pitchFamily="34" charset="0"/>
              <a:buNone/>
              <a:defRPr sz="224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  <a:spcBef>
                <a:spcPts val="600"/>
              </a:spcBef>
            </a:pPr>
            <a:r>
              <a:rPr lang="en-AU" sz="1600" b="1" dirty="0">
                <a:solidFill>
                  <a:schemeClr val="accent1"/>
                </a:solidFill>
                <a:latin typeface="Telstra Display" panose="020B0504040000000004" pitchFamily="34" charset="77"/>
                <a:ea typeface="Telstra Display" panose="020B0504040000000004" pitchFamily="34" charset="77"/>
              </a:rPr>
              <a:t>My notes</a:t>
            </a:r>
            <a:endParaRPr lang="en-AU" sz="1400" dirty="0">
              <a:latin typeface="Telstra Text" panose="020B0504040000000004" pitchFamily="34" charset="77"/>
              <a:ea typeface="Telstra Text" panose="020B0504040000000004" pitchFamily="34" charset="77"/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F496ECF3-64B7-BBFB-635B-5C58E900950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8756418"/>
              </p:ext>
            </p:extLst>
          </p:nvPr>
        </p:nvGraphicFramePr>
        <p:xfrm>
          <a:off x="8853123" y="818774"/>
          <a:ext cx="3707175" cy="777600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3707175">
                  <a:extLst>
                    <a:ext uri="{9D8B030D-6E8A-4147-A177-3AD203B41FA5}">
                      <a16:colId xmlns:a16="http://schemas.microsoft.com/office/drawing/2014/main" val="1448202117"/>
                    </a:ext>
                  </a:extLst>
                </a:gridCol>
              </a:tblGrid>
              <a:tr h="288000">
                <a:tc>
                  <a:txBody>
                    <a:bodyPr/>
                    <a:lstStyle/>
                    <a:p>
                      <a:endParaRPr lang="en-AU" sz="800" b="0" i="0">
                        <a:latin typeface="Telstra Text Light" panose="020B0304040000000004" pitchFamily="34" charset="77"/>
                        <a:ea typeface="Telstra Text Light" panose="020B0304040000000004" pitchFamily="34" charset="77"/>
                      </a:endParaRPr>
                    </a:p>
                  </a:txBody>
                  <a:tcPr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47715845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AU" sz="800" b="0" i="0">
                        <a:latin typeface="Telstra Text Light" panose="020B0304040000000004" pitchFamily="34" charset="77"/>
                        <a:ea typeface="Telstra Text Light" panose="020B0304040000000004" pitchFamily="34" charset="77"/>
                      </a:endParaRPr>
                    </a:p>
                  </a:txBody>
                  <a:tcP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76733974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AU" sz="800" b="0" i="0" dirty="0">
                        <a:latin typeface="Telstra Text Light" panose="020B0304040000000004" pitchFamily="34" charset="77"/>
                        <a:ea typeface="Telstra Text Light" panose="020B0304040000000004" pitchFamily="34" charset="77"/>
                      </a:endParaRPr>
                    </a:p>
                  </a:txBody>
                  <a:tcP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96839202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AU" sz="800" b="0" i="0">
                        <a:latin typeface="Telstra Text Light" panose="020B0304040000000004" pitchFamily="34" charset="77"/>
                        <a:ea typeface="Telstra Text Light" panose="020B0304040000000004" pitchFamily="34" charset="77"/>
                      </a:endParaRPr>
                    </a:p>
                  </a:txBody>
                  <a:tcP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35636820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AU" sz="800" b="0" i="0">
                        <a:latin typeface="Telstra Text Light" panose="020B0304040000000004" pitchFamily="34" charset="77"/>
                        <a:ea typeface="Telstra Text Light" panose="020B0304040000000004" pitchFamily="34" charset="77"/>
                      </a:endParaRPr>
                    </a:p>
                  </a:txBody>
                  <a:tcP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30725147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AU" sz="800" b="0" i="0">
                        <a:latin typeface="Telstra Text Light" panose="020B0304040000000004" pitchFamily="34" charset="77"/>
                        <a:ea typeface="Telstra Text Light" panose="020B0304040000000004" pitchFamily="34" charset="77"/>
                      </a:endParaRPr>
                    </a:p>
                  </a:txBody>
                  <a:tcP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48390403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AU" sz="800" b="0" i="0">
                        <a:latin typeface="Telstra Text Light" panose="020B0304040000000004" pitchFamily="34" charset="77"/>
                        <a:ea typeface="Telstra Text Light" panose="020B0304040000000004" pitchFamily="34" charset="77"/>
                      </a:endParaRPr>
                    </a:p>
                  </a:txBody>
                  <a:tcP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23319691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AU" sz="800" b="0" i="0" dirty="0">
                        <a:latin typeface="Telstra Text Light" panose="020B0304040000000004" pitchFamily="34" charset="77"/>
                        <a:ea typeface="Telstra Text Light" panose="020B0304040000000004" pitchFamily="34" charset="77"/>
                      </a:endParaRPr>
                    </a:p>
                  </a:txBody>
                  <a:tcP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74413866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AU" sz="800" b="0" i="0" dirty="0">
                        <a:latin typeface="Telstra Text Light" panose="020B0304040000000004" pitchFamily="34" charset="77"/>
                        <a:ea typeface="Telstra Text Light" panose="020B0304040000000004" pitchFamily="34" charset="77"/>
                      </a:endParaRPr>
                    </a:p>
                  </a:txBody>
                  <a:tcP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60184458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AU" sz="800" b="0" i="0" dirty="0">
                        <a:latin typeface="Telstra Text Light" panose="020B0304040000000004" pitchFamily="34" charset="77"/>
                        <a:ea typeface="Telstra Text Light" panose="020B0304040000000004" pitchFamily="34" charset="77"/>
                      </a:endParaRPr>
                    </a:p>
                  </a:txBody>
                  <a:tcP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11200573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AU" sz="800" b="0" i="0" dirty="0">
                        <a:latin typeface="Telstra Text Light" panose="020B0304040000000004" pitchFamily="34" charset="77"/>
                        <a:ea typeface="Telstra Text Light" panose="020B0304040000000004" pitchFamily="34" charset="77"/>
                      </a:endParaRPr>
                    </a:p>
                  </a:txBody>
                  <a:tcP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1985411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AU" sz="800" b="0" i="0" dirty="0">
                        <a:latin typeface="Telstra Text Light" panose="020B0304040000000004" pitchFamily="34" charset="77"/>
                        <a:ea typeface="Telstra Text Light" panose="020B0304040000000004" pitchFamily="34" charset="77"/>
                      </a:endParaRPr>
                    </a:p>
                  </a:txBody>
                  <a:tcP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64449642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AU" sz="800" b="0" i="0" dirty="0">
                        <a:latin typeface="Telstra Text Light" panose="020B0304040000000004" pitchFamily="34" charset="77"/>
                        <a:ea typeface="Telstra Text Light" panose="020B0304040000000004" pitchFamily="34" charset="77"/>
                      </a:endParaRPr>
                    </a:p>
                  </a:txBody>
                  <a:tcP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08287678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AU" sz="800" b="0" i="0" dirty="0">
                        <a:latin typeface="Telstra Text Light" panose="020B0304040000000004" pitchFamily="34" charset="77"/>
                        <a:ea typeface="Telstra Text Light" panose="020B0304040000000004" pitchFamily="34" charset="77"/>
                      </a:endParaRPr>
                    </a:p>
                  </a:txBody>
                  <a:tcP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17966083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AU" sz="800" b="0" i="0" dirty="0">
                        <a:latin typeface="Telstra Text Light" panose="020B0304040000000004" pitchFamily="34" charset="77"/>
                        <a:ea typeface="Telstra Text Light" panose="020B0304040000000004" pitchFamily="34" charset="77"/>
                      </a:endParaRPr>
                    </a:p>
                  </a:txBody>
                  <a:tcP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47092551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AU" sz="800" b="0" i="0" dirty="0">
                        <a:latin typeface="Telstra Text Light" panose="020B0304040000000004" pitchFamily="34" charset="77"/>
                        <a:ea typeface="Telstra Text Light" panose="020B0304040000000004" pitchFamily="34" charset="77"/>
                      </a:endParaRPr>
                    </a:p>
                  </a:txBody>
                  <a:tcP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76473195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AU" sz="800" b="0" i="0" dirty="0">
                        <a:latin typeface="Telstra Text Light" panose="020B0304040000000004" pitchFamily="34" charset="77"/>
                        <a:ea typeface="Telstra Text Light" panose="020B0304040000000004" pitchFamily="34" charset="77"/>
                      </a:endParaRPr>
                    </a:p>
                  </a:txBody>
                  <a:tcP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42800546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AU" sz="800" b="0" i="0" dirty="0">
                        <a:latin typeface="Telstra Text Light" panose="020B0304040000000004" pitchFamily="34" charset="77"/>
                        <a:ea typeface="Telstra Text Light" panose="020B0304040000000004" pitchFamily="34" charset="77"/>
                      </a:endParaRPr>
                    </a:p>
                  </a:txBody>
                  <a:tcP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6059131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AU" sz="800" b="0" i="0" dirty="0">
                        <a:latin typeface="Telstra Text Light" panose="020B0304040000000004" pitchFamily="34" charset="77"/>
                        <a:ea typeface="Telstra Text Light" panose="020B0304040000000004" pitchFamily="34" charset="77"/>
                      </a:endParaRPr>
                    </a:p>
                  </a:txBody>
                  <a:tcP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51455596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AU" sz="800" b="0" i="0" dirty="0">
                        <a:latin typeface="Telstra Text Light" panose="020B0304040000000004" pitchFamily="34" charset="77"/>
                        <a:ea typeface="Telstra Text Light" panose="020B0304040000000004" pitchFamily="34" charset="77"/>
                      </a:endParaRPr>
                    </a:p>
                  </a:txBody>
                  <a:tcP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87583123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AU" sz="800" b="0" i="0" dirty="0">
                        <a:latin typeface="Telstra Text Light" panose="020B0304040000000004" pitchFamily="34" charset="77"/>
                        <a:ea typeface="Telstra Text Light" panose="020B0304040000000004" pitchFamily="34" charset="77"/>
                      </a:endParaRPr>
                    </a:p>
                  </a:txBody>
                  <a:tcP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20648732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AU" sz="800" b="0" i="0" dirty="0">
                        <a:latin typeface="Telstra Text Light" panose="020B0304040000000004" pitchFamily="34" charset="77"/>
                        <a:ea typeface="Telstra Text Light" panose="020B0304040000000004" pitchFamily="34" charset="77"/>
                      </a:endParaRPr>
                    </a:p>
                  </a:txBody>
                  <a:tcP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12082860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AU" sz="800" b="0" i="0" dirty="0">
                        <a:latin typeface="Telstra Text Light" panose="020B0304040000000004" pitchFamily="34" charset="77"/>
                        <a:ea typeface="Telstra Text Light" panose="020B0304040000000004" pitchFamily="34" charset="77"/>
                      </a:endParaRPr>
                    </a:p>
                  </a:txBody>
                  <a:tcP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48431814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AU" sz="800" b="0" i="0" dirty="0">
                        <a:latin typeface="Telstra Text Light" panose="020B0304040000000004" pitchFamily="34" charset="77"/>
                        <a:ea typeface="Telstra Text Light" panose="020B0304040000000004" pitchFamily="34" charset="77"/>
                      </a:endParaRPr>
                    </a:p>
                  </a:txBody>
                  <a:tcP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56460201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AU" sz="800" b="0" i="0" dirty="0">
                        <a:latin typeface="Telstra Text Light" panose="020B0304040000000004" pitchFamily="34" charset="77"/>
                        <a:ea typeface="Telstra Text Light" panose="020B0304040000000004" pitchFamily="34" charset="77"/>
                      </a:endParaRPr>
                    </a:p>
                  </a:txBody>
                  <a:tcP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47598256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AU" sz="800" b="0" i="0" dirty="0">
                        <a:latin typeface="Telstra Text Light" panose="020B0304040000000004" pitchFamily="34" charset="77"/>
                        <a:ea typeface="Telstra Text Light" panose="020B0304040000000004" pitchFamily="34" charset="77"/>
                      </a:endParaRPr>
                    </a:p>
                  </a:txBody>
                  <a:tcP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7733249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AU" sz="800" b="0" i="0" dirty="0">
                        <a:latin typeface="Telstra Text Light" panose="020B0304040000000004" pitchFamily="34" charset="77"/>
                        <a:ea typeface="Telstra Text Light" panose="020B0304040000000004" pitchFamily="34" charset="77"/>
                      </a:endParaRPr>
                    </a:p>
                  </a:txBody>
                  <a:tcP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87569414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162858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56C0DB-CCB5-5070-3D4A-396E665B37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ubtitle 2">
            <a:extLst>
              <a:ext uri="{FF2B5EF4-FFF2-40B4-BE49-F238E27FC236}">
                <a16:creationId xmlns:a16="http://schemas.microsoft.com/office/drawing/2014/main" id="{55E9616C-EE6C-CEC2-2B50-F30E234AB03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05271" y="1553163"/>
            <a:ext cx="3329680" cy="7432804"/>
          </a:xfrm>
        </p:spPr>
        <p:txBody>
          <a:bodyPr wrap="square" lIns="90000">
            <a:spAutoFit/>
          </a:bodyPr>
          <a:lstStyle/>
          <a:p>
            <a:pPr algn="l">
              <a:lnSpc>
                <a:spcPct val="100000"/>
              </a:lnSpc>
              <a:spcBef>
                <a:spcPts val="600"/>
              </a:spcBef>
            </a:pPr>
            <a:r>
              <a:rPr lang="en-AU" sz="1600" b="1" dirty="0">
                <a:solidFill>
                  <a:schemeClr val="accent1"/>
                </a:solidFill>
                <a:latin typeface="Telstra Text" panose="020B0504040000000004" pitchFamily="34" charset="77"/>
                <a:ea typeface="Telstra Text" panose="020B0504040000000004" pitchFamily="34" charset="77"/>
              </a:rPr>
              <a:t>Make a phone call</a:t>
            </a:r>
          </a:p>
          <a:p>
            <a:pPr marL="226800" indent="-226800" algn="l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AU" sz="1200" dirty="0">
                <a:latin typeface="Telstra Text" panose="020B0504040000000004" pitchFamily="34" charset="77"/>
                <a:ea typeface="Telstra Text" panose="020B0504040000000004" pitchFamily="34" charset="77"/>
              </a:rPr>
              <a:t>To make a phone call:</a:t>
            </a:r>
          </a:p>
          <a:p>
            <a:pPr marL="457200" lvl="1" indent="-226800" algn="l">
              <a:lnSpc>
                <a:spcPct val="100000"/>
              </a:lnSpc>
              <a:spcBef>
                <a:spcPts val="600"/>
              </a:spcBef>
              <a:buFont typeface="Courier New" panose="02070309020205020404" pitchFamily="49" charset="0"/>
              <a:buChar char="o"/>
            </a:pPr>
            <a:r>
              <a:rPr lang="en-AU" sz="1200" dirty="0">
                <a:latin typeface="Telstra Text" panose="020B0504040000000004" pitchFamily="34" charset="77"/>
                <a:ea typeface="Telstra Text" panose="020B0504040000000004" pitchFamily="34" charset="77"/>
              </a:rPr>
              <a:t>Open the Phone app.</a:t>
            </a:r>
          </a:p>
          <a:p>
            <a:pPr marL="457200" lvl="1" indent="-226800" algn="l">
              <a:lnSpc>
                <a:spcPct val="100000"/>
              </a:lnSpc>
              <a:spcBef>
                <a:spcPts val="600"/>
              </a:spcBef>
              <a:buFont typeface="Courier New" panose="02070309020205020404" pitchFamily="49" charset="0"/>
              <a:buChar char="o"/>
            </a:pPr>
            <a:r>
              <a:rPr lang="en-AU" sz="1200" dirty="0">
                <a:latin typeface="Telstra Text" panose="020B0504040000000004" pitchFamily="34" charset="77"/>
                <a:ea typeface="Telstra Text" panose="020B0504040000000004" pitchFamily="34" charset="77"/>
              </a:rPr>
              <a:t>Tap the keypad to type a number, or choose someone from your Contacts.</a:t>
            </a:r>
          </a:p>
          <a:p>
            <a:pPr marL="457200" lvl="1" indent="-226800" algn="l">
              <a:lnSpc>
                <a:spcPct val="100000"/>
              </a:lnSpc>
              <a:spcBef>
                <a:spcPts val="600"/>
              </a:spcBef>
              <a:buFont typeface="Courier New" panose="02070309020205020404" pitchFamily="49" charset="0"/>
              <a:buChar char="o"/>
            </a:pPr>
            <a:r>
              <a:rPr lang="en-AU" sz="1200" dirty="0">
                <a:latin typeface="Telstra Text" panose="020B0504040000000004" pitchFamily="34" charset="77"/>
                <a:ea typeface="Telstra Text" panose="020B0504040000000004" pitchFamily="34" charset="77"/>
              </a:rPr>
              <a:t>Press the green phone icon to start the call.</a:t>
            </a:r>
          </a:p>
          <a:p>
            <a:pPr marL="457200" lvl="1" indent="-226800" algn="l">
              <a:lnSpc>
                <a:spcPct val="100000"/>
              </a:lnSpc>
              <a:spcBef>
                <a:spcPts val="600"/>
              </a:spcBef>
              <a:buFont typeface="Courier New" panose="02070309020205020404" pitchFamily="49" charset="0"/>
              <a:buChar char="o"/>
            </a:pPr>
            <a:r>
              <a:rPr lang="en-AU" sz="1200" dirty="0">
                <a:latin typeface="Telstra Text" panose="020B0504040000000004" pitchFamily="34" charset="77"/>
                <a:ea typeface="Telstra Text" panose="020B0504040000000004" pitchFamily="34" charset="77"/>
              </a:rPr>
              <a:t>Tap the red button to hang up.</a:t>
            </a:r>
          </a:p>
          <a:p>
            <a:pPr algn="l">
              <a:lnSpc>
                <a:spcPct val="100000"/>
              </a:lnSpc>
              <a:spcBef>
                <a:spcPts val="600"/>
              </a:spcBef>
            </a:pPr>
            <a:r>
              <a:rPr lang="en-AU" sz="1600" b="1" dirty="0">
                <a:solidFill>
                  <a:schemeClr val="accent1"/>
                </a:solidFill>
                <a:latin typeface="Telstra Text" panose="020B0504040000000004" pitchFamily="34" charset="77"/>
                <a:ea typeface="Telstra Text" panose="020B0504040000000004" pitchFamily="34" charset="77"/>
              </a:rPr>
              <a:t>Send a text message</a:t>
            </a:r>
          </a:p>
          <a:p>
            <a:pPr marL="226800" indent="-226800" algn="l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AU" sz="1200" b="1" dirty="0">
                <a:latin typeface="Telstra Text" panose="020B0504040000000004" pitchFamily="34" charset="77"/>
                <a:ea typeface="Telstra Text" panose="020B0504040000000004" pitchFamily="34" charset="77"/>
              </a:rPr>
              <a:t>To send a text message:</a:t>
            </a:r>
          </a:p>
          <a:p>
            <a:pPr marL="457200" lvl="1" indent="-226800" algn="l">
              <a:lnSpc>
                <a:spcPct val="100000"/>
              </a:lnSpc>
              <a:spcBef>
                <a:spcPts val="600"/>
              </a:spcBef>
              <a:buFont typeface="Courier New" panose="02070309020205020404" pitchFamily="49" charset="0"/>
              <a:buChar char="o"/>
            </a:pPr>
            <a:r>
              <a:rPr lang="en-AU" sz="1200" dirty="0">
                <a:latin typeface="Telstra Text" panose="020B0504040000000004" pitchFamily="34" charset="77"/>
                <a:ea typeface="Telstra Text" panose="020B0504040000000004" pitchFamily="34" charset="77"/>
              </a:rPr>
              <a:t>Open the Messages app.</a:t>
            </a:r>
          </a:p>
          <a:p>
            <a:pPr marL="457200" lvl="1" indent="-226800" algn="l">
              <a:lnSpc>
                <a:spcPct val="100000"/>
              </a:lnSpc>
              <a:spcBef>
                <a:spcPts val="600"/>
              </a:spcBef>
              <a:buFont typeface="Courier New" panose="02070309020205020404" pitchFamily="49" charset="0"/>
              <a:buChar char="o"/>
            </a:pPr>
            <a:r>
              <a:rPr lang="en-AU" sz="1200" dirty="0">
                <a:latin typeface="Telstra Text" panose="020B0504040000000004" pitchFamily="34" charset="77"/>
                <a:ea typeface="Telstra Text" panose="020B0504040000000004" pitchFamily="34" charset="77"/>
              </a:rPr>
              <a:t>Tap ‘Start chat’ or the + or New Message icons.</a:t>
            </a:r>
          </a:p>
          <a:p>
            <a:pPr marL="457200" lvl="1" indent="-226800" algn="l">
              <a:lnSpc>
                <a:spcPct val="100000"/>
              </a:lnSpc>
              <a:spcBef>
                <a:spcPts val="600"/>
              </a:spcBef>
              <a:buFont typeface="Courier New" panose="02070309020205020404" pitchFamily="49" charset="0"/>
              <a:buChar char="o"/>
            </a:pPr>
            <a:r>
              <a:rPr lang="en-AU" sz="1200" dirty="0">
                <a:latin typeface="Telstra Text" panose="020B0504040000000004" pitchFamily="34" charset="77"/>
                <a:ea typeface="Telstra Text" panose="020B0504040000000004" pitchFamily="34" charset="77"/>
              </a:rPr>
              <a:t>Choose a contact or type in a phone number.</a:t>
            </a:r>
          </a:p>
          <a:p>
            <a:pPr marL="457200" lvl="1" indent="-226800" algn="l">
              <a:lnSpc>
                <a:spcPct val="100000"/>
              </a:lnSpc>
              <a:spcBef>
                <a:spcPts val="600"/>
              </a:spcBef>
              <a:buFont typeface="Courier New" panose="02070309020205020404" pitchFamily="49" charset="0"/>
              <a:buChar char="o"/>
            </a:pPr>
            <a:r>
              <a:rPr lang="en-AU" sz="1200" dirty="0">
                <a:latin typeface="Telstra Text" panose="020B0504040000000004" pitchFamily="34" charset="77"/>
                <a:ea typeface="Telstra Text" panose="020B0504040000000004" pitchFamily="34" charset="77"/>
              </a:rPr>
              <a:t>Write your message using the keyboard.</a:t>
            </a:r>
          </a:p>
          <a:p>
            <a:pPr marL="457200" lvl="1" indent="-226800" algn="l">
              <a:lnSpc>
                <a:spcPct val="100000"/>
              </a:lnSpc>
              <a:spcBef>
                <a:spcPts val="600"/>
              </a:spcBef>
              <a:buFont typeface="Courier New" panose="02070309020205020404" pitchFamily="49" charset="0"/>
              <a:buChar char="o"/>
            </a:pPr>
            <a:r>
              <a:rPr lang="en-AU" sz="1200" dirty="0">
                <a:latin typeface="Telstra Text" panose="020B0504040000000004" pitchFamily="34" charset="77"/>
                <a:ea typeface="Telstra Text" panose="020B0504040000000004" pitchFamily="34" charset="77"/>
              </a:rPr>
              <a:t>Tap Send (paper plane or arrow icon).</a:t>
            </a:r>
          </a:p>
          <a:p>
            <a:pPr marL="457200" lvl="1" indent="-226800" algn="l">
              <a:lnSpc>
                <a:spcPct val="100000"/>
              </a:lnSpc>
              <a:spcBef>
                <a:spcPts val="600"/>
              </a:spcBef>
              <a:buFont typeface="Courier New" panose="02070309020205020404" pitchFamily="49" charset="0"/>
              <a:buChar char="o"/>
            </a:pPr>
            <a:r>
              <a:rPr lang="en-AU" sz="1200" dirty="0">
                <a:latin typeface="Telstra Text" panose="020B0504040000000004" pitchFamily="34" charset="77"/>
                <a:ea typeface="Telstra Text" panose="020B0504040000000004" pitchFamily="34" charset="77"/>
              </a:rPr>
              <a:t>To reply, tap the message and type your response.</a:t>
            </a:r>
          </a:p>
          <a:p>
            <a:pPr marL="226800" indent="-226800" algn="l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AU" sz="1200" b="1" dirty="0">
                <a:latin typeface="Telstra Text" panose="020B0504040000000004" pitchFamily="34" charset="77"/>
                <a:ea typeface="Telstra Text" panose="020B0504040000000004" pitchFamily="34" charset="77"/>
              </a:rPr>
              <a:t>Want to make your messages more fun or personal? </a:t>
            </a:r>
            <a:r>
              <a:rPr lang="en-AU" sz="1200" dirty="0">
                <a:latin typeface="Telstra Text" panose="020B0504040000000004" pitchFamily="34" charset="77"/>
                <a:ea typeface="Telstra Text" panose="020B0504040000000004" pitchFamily="34" charset="77"/>
              </a:rPr>
              <a:t>You can also:</a:t>
            </a:r>
          </a:p>
          <a:p>
            <a:pPr marL="457200" lvl="1" indent="-226800" algn="l">
              <a:lnSpc>
                <a:spcPct val="100000"/>
              </a:lnSpc>
              <a:spcBef>
                <a:spcPts val="600"/>
              </a:spcBef>
              <a:buFont typeface="Courier New" panose="02070309020205020404" pitchFamily="49" charset="0"/>
              <a:buChar char="o"/>
            </a:pPr>
            <a:r>
              <a:rPr lang="en-AU" sz="1200" b="1" dirty="0">
                <a:latin typeface="Telstra Text" panose="020B0504040000000004" pitchFamily="34" charset="77"/>
                <a:ea typeface="Telstra Text" panose="020B0504040000000004" pitchFamily="34" charset="77"/>
              </a:rPr>
              <a:t>Send an emoji </a:t>
            </a:r>
            <a:r>
              <a:rPr lang="en-AU" sz="1200" dirty="0">
                <a:latin typeface="Telstra Text" panose="020B0504040000000004" pitchFamily="34" charset="77"/>
                <a:ea typeface="Telstra Text" panose="020B0504040000000004" pitchFamily="34" charset="77"/>
              </a:rPr>
              <a:t>– Tap the smiley face icon on your keyboard and choose a face or symbol.</a:t>
            </a:r>
          </a:p>
          <a:p>
            <a:pPr marL="457200" lvl="1" indent="-226800" algn="l">
              <a:lnSpc>
                <a:spcPct val="100000"/>
              </a:lnSpc>
              <a:spcBef>
                <a:spcPts val="600"/>
              </a:spcBef>
              <a:buFont typeface="Courier New" panose="02070309020205020404" pitchFamily="49" charset="0"/>
              <a:buChar char="o"/>
            </a:pPr>
            <a:r>
              <a:rPr lang="en-AU" sz="1200" b="1" dirty="0">
                <a:latin typeface="Telstra Text" panose="020B0504040000000004" pitchFamily="34" charset="77"/>
                <a:ea typeface="Telstra Text" panose="020B0504040000000004" pitchFamily="34" charset="77"/>
              </a:rPr>
              <a:t>Send a photo or video </a:t>
            </a:r>
            <a:r>
              <a:rPr lang="en-AU" sz="1200" dirty="0">
                <a:latin typeface="Telstra Text" panose="020B0504040000000004" pitchFamily="34" charset="77"/>
                <a:ea typeface="Telstra Text" panose="020B0504040000000004" pitchFamily="34" charset="77"/>
              </a:rPr>
              <a:t>– Tap the paperclip or camera icon and choose from your gallery or take a new one.</a:t>
            </a:r>
          </a:p>
          <a:p>
            <a:pPr marL="457200" lvl="1" indent="-226800" algn="l">
              <a:lnSpc>
                <a:spcPct val="100000"/>
              </a:lnSpc>
              <a:spcBef>
                <a:spcPts val="600"/>
              </a:spcBef>
              <a:buFont typeface="Courier New" panose="02070309020205020404" pitchFamily="49" charset="0"/>
              <a:buChar char="o"/>
            </a:pPr>
            <a:r>
              <a:rPr lang="en-AU" sz="1200" b="1" dirty="0">
                <a:latin typeface="Telstra Text" panose="020B0504040000000004" pitchFamily="34" charset="77"/>
                <a:ea typeface="Telstra Text" panose="020B0504040000000004" pitchFamily="34" charset="77"/>
              </a:rPr>
              <a:t>Send a voice message </a:t>
            </a:r>
            <a:r>
              <a:rPr lang="en-AU" sz="1200" dirty="0">
                <a:latin typeface="Telstra Text" panose="020B0504040000000004" pitchFamily="34" charset="77"/>
                <a:ea typeface="Telstra Text" panose="020B0504040000000004" pitchFamily="34" charset="77"/>
              </a:rPr>
              <a:t>– Tap the microphone/soundwave icon, speak, and tap Send (available in many apps and newer phones).</a:t>
            </a: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62866F52-0A32-A459-DB1C-65CABA9C65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03304" y="1553073"/>
            <a:ext cx="736600" cy="673100"/>
          </a:xfrm>
          <a:prstGeom prst="rect">
            <a:avLst/>
          </a:prstGeom>
        </p:spPr>
      </p:pic>
      <p:sp>
        <p:nvSpPr>
          <p:cNvPr id="37" name="Subtitle 2">
            <a:extLst>
              <a:ext uri="{FF2B5EF4-FFF2-40B4-BE49-F238E27FC236}">
                <a16:creationId xmlns:a16="http://schemas.microsoft.com/office/drawing/2014/main" id="{6958442D-1448-BE96-F619-97141E7EA379}"/>
              </a:ext>
            </a:extLst>
          </p:cNvPr>
          <p:cNvSpPr txBox="1">
            <a:spLocks/>
          </p:cNvSpPr>
          <p:nvPr/>
        </p:nvSpPr>
        <p:spPr>
          <a:xfrm>
            <a:off x="5436806" y="1556542"/>
            <a:ext cx="3579788" cy="7078861"/>
          </a:xfrm>
          <a:prstGeom prst="rect">
            <a:avLst/>
          </a:prstGeom>
        </p:spPr>
        <p:txBody>
          <a:bodyPr vert="horz" wrap="square" lIns="90000" tIns="45720" rIns="91440" bIns="45720" rtlCol="0">
            <a:spAutoFit/>
          </a:bodyPr>
          <a:lstStyle>
            <a:lvl1pPr marL="0" indent="0" algn="ctr" defTabSz="1280160" rtl="0" eaLnBrk="1" latinLnBrk="0" hangingPunct="1">
              <a:lnSpc>
                <a:spcPct val="90000"/>
              </a:lnSpc>
              <a:spcBef>
                <a:spcPts val="1400"/>
              </a:spcBef>
              <a:buFont typeface="Arial" panose="020B0604020202020204" pitchFamily="34" charset="0"/>
              <a:buNone/>
              <a:defRPr sz="33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0" algn="ctr" defTabSz="1280160" rtl="0" eaLnBrk="1" latinLnBrk="0" hangingPunct="1">
              <a:lnSpc>
                <a:spcPct val="90000"/>
              </a:lnSpc>
              <a:spcBef>
                <a:spcPts val="7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80160" indent="0" algn="ctr" defTabSz="1280160" rtl="0" eaLnBrk="1" latinLnBrk="0" hangingPunct="1">
              <a:lnSpc>
                <a:spcPct val="90000"/>
              </a:lnSpc>
              <a:spcBef>
                <a:spcPts val="700"/>
              </a:spcBef>
              <a:buFont typeface="Arial" panose="020B0604020202020204" pitchFamily="34" charset="0"/>
              <a:buNone/>
              <a:defRPr sz="25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920240" indent="0" algn="ctr" defTabSz="1280160" rtl="0" eaLnBrk="1" latinLnBrk="0" hangingPunct="1">
              <a:lnSpc>
                <a:spcPct val="90000"/>
              </a:lnSpc>
              <a:spcBef>
                <a:spcPts val="700"/>
              </a:spcBef>
              <a:buFont typeface="Arial" panose="020B0604020202020204" pitchFamily="34" charset="0"/>
              <a:buNone/>
              <a:defRPr sz="224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560320" indent="0" algn="ctr" defTabSz="1280160" rtl="0" eaLnBrk="1" latinLnBrk="0" hangingPunct="1">
              <a:lnSpc>
                <a:spcPct val="90000"/>
              </a:lnSpc>
              <a:spcBef>
                <a:spcPts val="700"/>
              </a:spcBef>
              <a:buFont typeface="Arial" panose="020B0604020202020204" pitchFamily="34" charset="0"/>
              <a:buNone/>
              <a:defRPr sz="224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200400" indent="0" algn="ctr" defTabSz="1280160" rtl="0" eaLnBrk="1" latinLnBrk="0" hangingPunct="1">
              <a:lnSpc>
                <a:spcPct val="90000"/>
              </a:lnSpc>
              <a:spcBef>
                <a:spcPts val="700"/>
              </a:spcBef>
              <a:buFont typeface="Arial" panose="020B0604020202020204" pitchFamily="34" charset="0"/>
              <a:buNone/>
              <a:defRPr sz="224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840480" indent="0" algn="ctr" defTabSz="1280160" rtl="0" eaLnBrk="1" latinLnBrk="0" hangingPunct="1">
              <a:lnSpc>
                <a:spcPct val="90000"/>
              </a:lnSpc>
              <a:spcBef>
                <a:spcPts val="700"/>
              </a:spcBef>
              <a:buFont typeface="Arial" panose="020B0604020202020204" pitchFamily="34" charset="0"/>
              <a:buNone/>
              <a:defRPr sz="224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480560" indent="0" algn="ctr" defTabSz="1280160" rtl="0" eaLnBrk="1" latinLnBrk="0" hangingPunct="1">
              <a:lnSpc>
                <a:spcPct val="90000"/>
              </a:lnSpc>
              <a:spcBef>
                <a:spcPts val="700"/>
              </a:spcBef>
              <a:buFont typeface="Arial" panose="020B0604020202020204" pitchFamily="34" charset="0"/>
              <a:buNone/>
              <a:defRPr sz="224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20640" indent="0" algn="ctr" defTabSz="1280160" rtl="0" eaLnBrk="1" latinLnBrk="0" hangingPunct="1">
              <a:lnSpc>
                <a:spcPct val="90000"/>
              </a:lnSpc>
              <a:spcBef>
                <a:spcPts val="700"/>
              </a:spcBef>
              <a:buFont typeface="Arial" panose="020B0604020202020204" pitchFamily="34" charset="0"/>
              <a:buNone/>
              <a:defRPr sz="224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  <a:spcBef>
                <a:spcPts val="600"/>
              </a:spcBef>
            </a:pPr>
            <a:r>
              <a:rPr lang="en-AU" sz="1600" b="1" dirty="0">
                <a:solidFill>
                  <a:schemeClr val="accent1"/>
                </a:solidFill>
                <a:latin typeface="Telstra Text" panose="020B0504040000000004" pitchFamily="34" charset="77"/>
                <a:ea typeface="Telstra Text" panose="020B0504040000000004" pitchFamily="34" charset="77"/>
              </a:rPr>
              <a:t>Add and manage contacts</a:t>
            </a:r>
          </a:p>
          <a:p>
            <a:pPr marL="226800" indent="-226800" algn="l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AU" sz="1200" dirty="0">
                <a:latin typeface="Telstra Text" panose="020B0504040000000004" pitchFamily="34" charset="77"/>
                <a:ea typeface="Telstra Text" panose="020B0504040000000004" pitchFamily="34" charset="77"/>
              </a:rPr>
              <a:t>Save new phone numbers in your Contacts app.</a:t>
            </a:r>
          </a:p>
          <a:p>
            <a:pPr marL="226800" indent="-226800" algn="l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AU" sz="1200" dirty="0">
                <a:latin typeface="Telstra Text" panose="020B0504040000000004" pitchFamily="34" charset="77"/>
                <a:ea typeface="Telstra Text" panose="020B0504040000000004" pitchFamily="34" charset="77"/>
              </a:rPr>
              <a:t>You can also edit or delete old contacts.</a:t>
            </a:r>
          </a:p>
          <a:p>
            <a:pPr marL="226800" indent="-226800" algn="l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AU" sz="1200" dirty="0">
                <a:latin typeface="Telstra Text" panose="020B0504040000000004" pitchFamily="34" charset="77"/>
                <a:ea typeface="Telstra Text" panose="020B0504040000000004" pitchFamily="34" charset="77"/>
              </a:rPr>
              <a:t>Add favourites for people you call often:</a:t>
            </a:r>
          </a:p>
          <a:p>
            <a:pPr marL="457200" lvl="1" indent="-226800" algn="l">
              <a:lnSpc>
                <a:spcPct val="100000"/>
              </a:lnSpc>
              <a:spcBef>
                <a:spcPts val="600"/>
              </a:spcBef>
              <a:buFont typeface="Courier New" panose="02070309020205020404" pitchFamily="49" charset="0"/>
              <a:buChar char="o"/>
            </a:pPr>
            <a:r>
              <a:rPr lang="en-AU" sz="1200" dirty="0">
                <a:latin typeface="Telstra Text" panose="020B0504040000000004" pitchFamily="34" charset="77"/>
                <a:ea typeface="Telstra Text" panose="020B0504040000000004" pitchFamily="34" charset="77"/>
              </a:rPr>
              <a:t>iPhone: Open the Phone app &gt; tap Favourites &gt; tap + to add someone from your contacts.</a:t>
            </a:r>
          </a:p>
          <a:p>
            <a:pPr marL="457200" lvl="1" indent="-226800" algn="l">
              <a:lnSpc>
                <a:spcPct val="100000"/>
              </a:lnSpc>
              <a:spcBef>
                <a:spcPts val="600"/>
              </a:spcBef>
              <a:buFont typeface="Courier New" panose="02070309020205020404" pitchFamily="49" charset="0"/>
              <a:buChar char="o"/>
            </a:pPr>
            <a:r>
              <a:rPr lang="en-AU" sz="1200" dirty="0">
                <a:latin typeface="Telstra Text" panose="020B0504040000000004" pitchFamily="34" charset="77"/>
                <a:ea typeface="Telstra Text" panose="020B0504040000000004" pitchFamily="34" charset="77"/>
              </a:rPr>
              <a:t>Android: Open the Contacts app &gt; tap a contact &gt; tap the star icon to favourite.</a:t>
            </a:r>
          </a:p>
          <a:p>
            <a:pPr algn="l">
              <a:lnSpc>
                <a:spcPct val="100000"/>
              </a:lnSpc>
              <a:spcBef>
                <a:spcPts val="600"/>
              </a:spcBef>
            </a:pPr>
            <a:r>
              <a:rPr lang="en-AU" sz="1600" b="1" dirty="0">
                <a:solidFill>
                  <a:schemeClr val="accent1"/>
                </a:solidFill>
                <a:latin typeface="Telstra Text" panose="020B0504040000000004" pitchFamily="34" charset="77"/>
                <a:ea typeface="Telstra Text" panose="020B0504040000000004" pitchFamily="34" charset="77"/>
              </a:rPr>
              <a:t>Notifications</a:t>
            </a:r>
            <a:endParaRPr lang="en-AU" sz="1600" dirty="0">
              <a:latin typeface="Telstra Text" panose="020B0504040000000004" pitchFamily="34" charset="77"/>
              <a:ea typeface="Telstra Text" panose="020B0504040000000004" pitchFamily="34" charset="77"/>
            </a:endParaRPr>
          </a:p>
          <a:p>
            <a:pPr marL="226800" indent="-226800" algn="l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AU" sz="1200" dirty="0">
                <a:latin typeface="Telstra Text" panose="020B0504040000000004" pitchFamily="34" charset="77"/>
                <a:ea typeface="Telstra Text" panose="020B0504040000000004" pitchFamily="34" charset="77"/>
              </a:rPr>
              <a:t>Your phone shows alerts when you miss a call or receive a message.</a:t>
            </a:r>
          </a:p>
          <a:p>
            <a:pPr marL="226800" indent="-226800" algn="l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AU" sz="1200" dirty="0">
                <a:latin typeface="Telstra Text" panose="020B0504040000000004" pitchFamily="34" charset="77"/>
                <a:ea typeface="Telstra Text" panose="020B0504040000000004" pitchFamily="34" charset="77"/>
              </a:rPr>
              <a:t>Swipe down from the top of your screen to view and clear notifications.</a:t>
            </a:r>
          </a:p>
          <a:p>
            <a:pPr marL="226800" indent="-226800" algn="l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AU" sz="1200" dirty="0">
                <a:latin typeface="Telstra Text" panose="020B0504040000000004" pitchFamily="34" charset="77"/>
                <a:ea typeface="Telstra Text" panose="020B0504040000000004" pitchFamily="34" charset="77"/>
              </a:rPr>
              <a:t>Look for red dots or message icons as reminders.</a:t>
            </a:r>
            <a:endParaRPr lang="en-AU" sz="1600" b="1" dirty="0">
              <a:solidFill>
                <a:schemeClr val="accent1"/>
              </a:solidFill>
              <a:latin typeface="Telstra Text" panose="020B0504040000000004" pitchFamily="34" charset="77"/>
              <a:ea typeface="Telstra Text" panose="020B0504040000000004" pitchFamily="34" charset="77"/>
            </a:endParaRPr>
          </a:p>
          <a:p>
            <a:pPr algn="l">
              <a:lnSpc>
                <a:spcPct val="100000"/>
              </a:lnSpc>
              <a:spcBef>
                <a:spcPts val="600"/>
              </a:spcBef>
            </a:pPr>
            <a:r>
              <a:rPr lang="en-AU" sz="1600" b="1" dirty="0">
                <a:solidFill>
                  <a:schemeClr val="accent1"/>
                </a:solidFill>
                <a:latin typeface="Telstra Text" panose="020B0504040000000004" pitchFamily="34" charset="77"/>
                <a:ea typeface="Telstra Text" panose="020B0504040000000004" pitchFamily="34" charset="77"/>
              </a:rPr>
              <a:t>Messaging apps</a:t>
            </a:r>
          </a:p>
          <a:p>
            <a:pPr marL="226800" indent="-226800" algn="l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AU" sz="1200" dirty="0">
                <a:latin typeface="Telstra Text" panose="020B0504040000000004" pitchFamily="34" charset="77"/>
                <a:ea typeface="Telstra Text" panose="020B0504040000000004" pitchFamily="34" charset="77"/>
              </a:rPr>
              <a:t>Apps like WhatsApp and Messenger let you message and call using Wi-Fi or mobile data (not phone credit), which make them particularly useful in contacting people internationally.</a:t>
            </a:r>
          </a:p>
          <a:p>
            <a:pPr marL="226800" indent="-226800" algn="l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AU" sz="1200" dirty="0">
                <a:latin typeface="Telstra Text" panose="020B0504040000000004" pitchFamily="34" charset="77"/>
                <a:ea typeface="Telstra Text" panose="020B0504040000000004" pitchFamily="34" charset="77"/>
              </a:rPr>
              <a:t>These are free to download from the App Store (Apple) or Play Store (Android).</a:t>
            </a:r>
          </a:p>
          <a:p>
            <a:pPr marL="226800" indent="-226800" algn="l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AU" sz="1200" dirty="0">
                <a:latin typeface="Telstra Text" panose="020B0504040000000004" pitchFamily="34" charset="77"/>
                <a:ea typeface="Telstra Text" panose="020B0504040000000004" pitchFamily="34" charset="77"/>
              </a:rPr>
              <a:t>iMessage is built into iPhones — it doesn’t need to be downloaded, just turned on in Settings. It only works with other Apple devices.</a:t>
            </a:r>
          </a:p>
          <a:p>
            <a:pPr marL="226800" indent="-226800" algn="l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AU" sz="1200" dirty="0">
                <a:latin typeface="Telstra Text" panose="020B0504040000000004" pitchFamily="34" charset="77"/>
                <a:ea typeface="Telstra Text" panose="020B0504040000000004" pitchFamily="34" charset="77"/>
              </a:rPr>
              <a:t>You can also start group chats to stay in touch with family, friends or clubs.</a:t>
            </a:r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A5474173-4AF2-4436-ECB8-9CD2B828595A}"/>
              </a:ext>
            </a:extLst>
          </p:cNvPr>
          <p:cNvSpPr txBox="1">
            <a:spLocks/>
          </p:cNvSpPr>
          <p:nvPr/>
        </p:nvSpPr>
        <p:spPr>
          <a:xfrm>
            <a:off x="9862072" y="4348101"/>
            <a:ext cx="2304106" cy="2677656"/>
          </a:xfrm>
          <a:prstGeom prst="rect">
            <a:avLst/>
          </a:prstGeom>
        </p:spPr>
        <p:txBody>
          <a:bodyPr vert="horz" wrap="square" lIns="90000" tIns="45720" rIns="91440" bIns="45720" rtlCol="0">
            <a:spAutoFit/>
          </a:bodyPr>
          <a:lstStyle>
            <a:lvl1pPr marL="0" indent="0" algn="ctr" defTabSz="1280160" rtl="0" eaLnBrk="1" latinLnBrk="0" hangingPunct="1">
              <a:lnSpc>
                <a:spcPct val="90000"/>
              </a:lnSpc>
              <a:spcBef>
                <a:spcPts val="1400"/>
              </a:spcBef>
              <a:buFont typeface="Arial" panose="020B0604020202020204" pitchFamily="34" charset="0"/>
              <a:buNone/>
              <a:defRPr sz="33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0" algn="ctr" defTabSz="1280160" rtl="0" eaLnBrk="1" latinLnBrk="0" hangingPunct="1">
              <a:lnSpc>
                <a:spcPct val="90000"/>
              </a:lnSpc>
              <a:spcBef>
                <a:spcPts val="7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80160" indent="0" algn="ctr" defTabSz="1280160" rtl="0" eaLnBrk="1" latinLnBrk="0" hangingPunct="1">
              <a:lnSpc>
                <a:spcPct val="90000"/>
              </a:lnSpc>
              <a:spcBef>
                <a:spcPts val="700"/>
              </a:spcBef>
              <a:buFont typeface="Arial" panose="020B0604020202020204" pitchFamily="34" charset="0"/>
              <a:buNone/>
              <a:defRPr sz="25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920240" indent="0" algn="ctr" defTabSz="1280160" rtl="0" eaLnBrk="1" latinLnBrk="0" hangingPunct="1">
              <a:lnSpc>
                <a:spcPct val="90000"/>
              </a:lnSpc>
              <a:spcBef>
                <a:spcPts val="700"/>
              </a:spcBef>
              <a:buFont typeface="Arial" panose="020B0604020202020204" pitchFamily="34" charset="0"/>
              <a:buNone/>
              <a:defRPr sz="224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560320" indent="0" algn="ctr" defTabSz="1280160" rtl="0" eaLnBrk="1" latinLnBrk="0" hangingPunct="1">
              <a:lnSpc>
                <a:spcPct val="90000"/>
              </a:lnSpc>
              <a:spcBef>
                <a:spcPts val="700"/>
              </a:spcBef>
              <a:buFont typeface="Arial" panose="020B0604020202020204" pitchFamily="34" charset="0"/>
              <a:buNone/>
              <a:defRPr sz="224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200400" indent="0" algn="ctr" defTabSz="1280160" rtl="0" eaLnBrk="1" latinLnBrk="0" hangingPunct="1">
              <a:lnSpc>
                <a:spcPct val="90000"/>
              </a:lnSpc>
              <a:spcBef>
                <a:spcPts val="700"/>
              </a:spcBef>
              <a:buFont typeface="Arial" panose="020B0604020202020204" pitchFamily="34" charset="0"/>
              <a:buNone/>
              <a:defRPr sz="224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840480" indent="0" algn="ctr" defTabSz="1280160" rtl="0" eaLnBrk="1" latinLnBrk="0" hangingPunct="1">
              <a:lnSpc>
                <a:spcPct val="90000"/>
              </a:lnSpc>
              <a:spcBef>
                <a:spcPts val="700"/>
              </a:spcBef>
              <a:buFont typeface="Arial" panose="020B0604020202020204" pitchFamily="34" charset="0"/>
              <a:buNone/>
              <a:defRPr sz="224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480560" indent="0" algn="ctr" defTabSz="1280160" rtl="0" eaLnBrk="1" latinLnBrk="0" hangingPunct="1">
              <a:lnSpc>
                <a:spcPct val="90000"/>
              </a:lnSpc>
              <a:spcBef>
                <a:spcPts val="700"/>
              </a:spcBef>
              <a:buFont typeface="Arial" panose="020B0604020202020204" pitchFamily="34" charset="0"/>
              <a:buNone/>
              <a:defRPr sz="224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20640" indent="0" algn="ctr" defTabSz="1280160" rtl="0" eaLnBrk="1" latinLnBrk="0" hangingPunct="1">
              <a:lnSpc>
                <a:spcPct val="90000"/>
              </a:lnSpc>
              <a:spcBef>
                <a:spcPts val="700"/>
              </a:spcBef>
              <a:buFont typeface="Arial" panose="020B0604020202020204" pitchFamily="34" charset="0"/>
              <a:buNone/>
              <a:defRPr sz="224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  <a:spcBef>
                <a:spcPts val="600"/>
              </a:spcBef>
            </a:pPr>
            <a:r>
              <a:rPr lang="en-AU" sz="1600" b="1" dirty="0">
                <a:solidFill>
                  <a:schemeClr val="accent1"/>
                </a:solidFill>
                <a:latin typeface="Telstra Text" panose="020B0504040000000004" pitchFamily="34" charset="77"/>
                <a:ea typeface="Telstra Text" panose="020B0504040000000004" pitchFamily="34" charset="77"/>
              </a:rPr>
              <a:t>User guides</a:t>
            </a:r>
          </a:p>
          <a:p>
            <a:pPr algn="l">
              <a:lnSpc>
                <a:spcPct val="100000"/>
              </a:lnSpc>
              <a:spcBef>
                <a:spcPts val="600"/>
              </a:spcBef>
            </a:pPr>
            <a:r>
              <a:rPr lang="en-AU" sz="1200" dirty="0">
                <a:latin typeface="Telstra Text" panose="020B0504040000000004" pitchFamily="34" charset="77"/>
                <a:ea typeface="Telstra Text" panose="020B0504040000000004" pitchFamily="34" charset="77"/>
              </a:rPr>
              <a:t>Scan the QR codes (with your camera) or select the links.</a:t>
            </a:r>
          </a:p>
          <a:p>
            <a:pPr algn="l">
              <a:lnSpc>
                <a:spcPct val="100000"/>
              </a:lnSpc>
              <a:spcBef>
                <a:spcPts val="600"/>
              </a:spcBef>
            </a:pPr>
            <a:endParaRPr lang="en-AU" sz="1200" dirty="0">
              <a:latin typeface="Telstra Text" panose="020B0504040000000004" pitchFamily="34" charset="77"/>
              <a:ea typeface="Telstra Text" panose="020B0504040000000004" pitchFamily="34" charset="77"/>
            </a:endParaRPr>
          </a:p>
          <a:p>
            <a:pPr algn="l">
              <a:lnSpc>
                <a:spcPct val="100000"/>
              </a:lnSpc>
              <a:spcBef>
                <a:spcPts val="600"/>
              </a:spcBef>
            </a:pPr>
            <a:r>
              <a:rPr lang="en-AU" sz="1400" b="1" dirty="0">
                <a:solidFill>
                  <a:schemeClr val="accent1"/>
                </a:solidFill>
                <a:latin typeface="Telstra Text" panose="020B0504040000000004" pitchFamily="34" charset="77"/>
                <a:ea typeface="Telstra Text" panose="020B0504040000000004" pitchFamily="34" charset="77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iPhone</a:t>
            </a:r>
            <a:r>
              <a:rPr lang="en-AU" sz="1200" b="1" dirty="0">
                <a:latin typeface="Telstra Text" panose="020B0504040000000004" pitchFamily="34" charset="77"/>
                <a:ea typeface="Telstra Text" panose="020B0504040000000004" pitchFamily="34" charset="77"/>
              </a:rPr>
              <a:t>	</a:t>
            </a:r>
          </a:p>
          <a:p>
            <a:pPr algn="l">
              <a:lnSpc>
                <a:spcPct val="100000"/>
              </a:lnSpc>
              <a:spcBef>
                <a:spcPts val="600"/>
              </a:spcBef>
            </a:pPr>
            <a:endParaRPr lang="en-AU" sz="1200" b="1" dirty="0">
              <a:latin typeface="Telstra Text" panose="020B0504040000000004" pitchFamily="34" charset="77"/>
              <a:ea typeface="Telstra Text" panose="020B0504040000000004" pitchFamily="34" charset="77"/>
            </a:endParaRPr>
          </a:p>
          <a:p>
            <a:pPr algn="l">
              <a:lnSpc>
                <a:spcPct val="100000"/>
              </a:lnSpc>
              <a:spcBef>
                <a:spcPts val="600"/>
              </a:spcBef>
            </a:pPr>
            <a:endParaRPr lang="en-AU" sz="1200" b="1" dirty="0">
              <a:latin typeface="Telstra Text" panose="020B0504040000000004" pitchFamily="34" charset="77"/>
              <a:ea typeface="Telstra Text" panose="020B0504040000000004" pitchFamily="34" charset="77"/>
            </a:endParaRPr>
          </a:p>
          <a:p>
            <a:pPr algn="l">
              <a:lnSpc>
                <a:spcPct val="100000"/>
              </a:lnSpc>
              <a:spcBef>
                <a:spcPts val="600"/>
              </a:spcBef>
            </a:pPr>
            <a:endParaRPr lang="en-AU" sz="1200" b="1" dirty="0">
              <a:latin typeface="Telstra Text" panose="020B0504040000000004" pitchFamily="34" charset="77"/>
              <a:ea typeface="Telstra Text" panose="020B0504040000000004" pitchFamily="34" charset="77"/>
            </a:endParaRPr>
          </a:p>
          <a:p>
            <a:pPr algn="l">
              <a:lnSpc>
                <a:spcPct val="100000"/>
              </a:lnSpc>
              <a:spcBef>
                <a:spcPts val="600"/>
              </a:spcBef>
            </a:pPr>
            <a:endParaRPr lang="en-AU" sz="1200" b="1" dirty="0">
              <a:latin typeface="Telstra Text" panose="020B0504040000000004" pitchFamily="34" charset="77"/>
              <a:ea typeface="Telstra Text" panose="020B0504040000000004" pitchFamily="34" charset="77"/>
            </a:endParaRPr>
          </a:p>
          <a:p>
            <a:pPr algn="l">
              <a:lnSpc>
                <a:spcPct val="100000"/>
              </a:lnSpc>
              <a:spcBef>
                <a:spcPts val="600"/>
              </a:spcBef>
            </a:pPr>
            <a:r>
              <a:rPr lang="en-AU" sz="1400" b="1" dirty="0">
                <a:solidFill>
                  <a:schemeClr val="accent1"/>
                </a:solidFill>
                <a:latin typeface="Telstra Text" panose="020B0504040000000004" pitchFamily="34" charset="77"/>
                <a:ea typeface="Telstra Text" panose="020B0504040000000004" pitchFamily="34" charset="77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Android</a:t>
            </a:r>
            <a:endParaRPr lang="en-AU" sz="1400" b="1" dirty="0">
              <a:solidFill>
                <a:schemeClr val="accent1"/>
              </a:solidFill>
              <a:latin typeface="Telstra Text" panose="020B0504040000000004" pitchFamily="34" charset="77"/>
              <a:ea typeface="Telstra Text" panose="020B0504040000000004" pitchFamily="34" charset="77"/>
            </a:endParaRPr>
          </a:p>
        </p:txBody>
      </p:sp>
      <p:pic>
        <p:nvPicPr>
          <p:cNvPr id="13" name="Picture 12" descr="iPhone User Guide">
            <a:extLst>
              <a:ext uri="{FF2B5EF4-FFF2-40B4-BE49-F238E27FC236}">
                <a16:creationId xmlns:a16="http://schemas.microsoft.com/office/drawing/2014/main" id="{6E2A3781-D2D4-8973-F556-852DD0767CF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983879" y="5323426"/>
            <a:ext cx="1080000" cy="1080000"/>
          </a:xfrm>
          <a:prstGeom prst="rect">
            <a:avLst/>
          </a:prstGeom>
        </p:spPr>
      </p:pic>
      <p:pic>
        <p:nvPicPr>
          <p:cNvPr id="14" name="Picture 13" descr="Android User Guide">
            <a:extLst>
              <a:ext uri="{FF2B5EF4-FFF2-40B4-BE49-F238E27FC236}">
                <a16:creationId xmlns:a16="http://schemas.microsoft.com/office/drawing/2014/main" id="{D189F196-B183-2467-172B-8A2418ACE41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983879" y="6682918"/>
            <a:ext cx="1080000" cy="1080000"/>
          </a:xfrm>
          <a:prstGeom prst="rect">
            <a:avLst/>
          </a:prstGeom>
        </p:spPr>
      </p:pic>
      <p:pic>
        <p:nvPicPr>
          <p:cNvPr id="1047" name="Picture 1046">
            <a:extLst>
              <a:ext uri="{FF2B5EF4-FFF2-40B4-BE49-F238E27FC236}">
                <a16:creationId xmlns:a16="http://schemas.microsoft.com/office/drawing/2014/main" id="{71BA7293-D5E9-EEA6-7442-378F43E2B1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11770" y="3872366"/>
            <a:ext cx="736600" cy="673100"/>
          </a:xfrm>
          <a:prstGeom prst="rect">
            <a:avLst/>
          </a:prstGeom>
        </p:spPr>
      </p:pic>
      <p:sp>
        <p:nvSpPr>
          <p:cNvPr id="1050" name="Title 1">
            <a:extLst>
              <a:ext uri="{FF2B5EF4-FFF2-40B4-BE49-F238E27FC236}">
                <a16:creationId xmlns:a16="http://schemas.microsoft.com/office/drawing/2014/main" id="{95F62D5A-A07D-263C-5000-EE7ED1E1AF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305062" y="402875"/>
            <a:ext cx="10881360" cy="902069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b" anchorCtr="0" forceAA="0" compatLnSpc="1">
            <a:prstTxWarp prst="textNoShape">
              <a:avLst/>
            </a:prstTxWarp>
            <a:normAutofit/>
          </a:bodyPr>
          <a:lstStyle>
            <a:lvl1pPr algn="ctr" defTabSz="128016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128016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sz="16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Telstra Display" panose="020B0504040000000004" pitchFamily="34" charset="77"/>
                <a:ea typeface="Telstra Display" panose="020B0504040000000004" pitchFamily="34" charset="77"/>
                <a:cs typeface="+mj-cs"/>
              </a:rPr>
              <a:t>Tech Savvy Seniors </a:t>
            </a:r>
            <a:br>
              <a:rPr kumimoji="0" lang="en-AU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elstra Display" panose="020B0504040000000004" pitchFamily="34" charset="77"/>
                <a:ea typeface="Telstra Display" panose="020B0504040000000004" pitchFamily="34" charset="77"/>
                <a:cs typeface="+mj-cs"/>
              </a:rPr>
            </a:br>
            <a:r>
              <a:rPr kumimoji="0" lang="en-AU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elstra Display" panose="020B0504040000000004" pitchFamily="34" charset="77"/>
                <a:ea typeface="Telstra Display" panose="020B0504040000000004" pitchFamily="34" charset="77"/>
                <a:cs typeface="+mj-cs"/>
              </a:rPr>
              <a:t>Module 3: Make calls and send messages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565E7DD-F24B-E408-C4CA-E7B99AF220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849752" y="8740797"/>
            <a:ext cx="534277" cy="6120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A6697AA-4221-C844-7FAB-198E05495F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1935592" y="8740797"/>
            <a:ext cx="563040" cy="612000"/>
          </a:xfrm>
          <a:prstGeom prst="rect">
            <a:avLst/>
          </a:prstGeom>
        </p:spPr>
      </p:pic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2C4D1580-C39F-B968-2C0B-70535591FB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11661969" y="8740797"/>
            <a:ext cx="0" cy="61200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9" name="Picture 8">
            <a:extLst>
              <a:ext uri="{FF2B5EF4-FFF2-40B4-BE49-F238E27FC236}">
                <a16:creationId xmlns:a16="http://schemas.microsoft.com/office/drawing/2014/main" id="{9864B132-818F-5318-D112-F8F3A3CD83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361" y="3535816"/>
            <a:ext cx="736600" cy="673100"/>
          </a:xfrm>
          <a:prstGeom prst="rect">
            <a:avLst/>
          </a:prstGeom>
        </p:spPr>
      </p:pic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C2B0C5F1-26A5-B58D-3E7F-7266F76998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9768343" y="4081400"/>
            <a:ext cx="2701551" cy="4011406"/>
          </a:xfrm>
          <a:prstGeom prst="roundRect">
            <a:avLst>
              <a:gd name="adj" fmla="val 0"/>
            </a:avLst>
          </a:prstGeom>
          <a:solidFill>
            <a:srgbClr val="F04C23">
              <a:alpha val="5098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sz="8000" b="1" dirty="0">
              <a:solidFill>
                <a:schemeClr val="accent4"/>
              </a:solidFill>
              <a:latin typeface="Telstra Display" panose="020B0504040000000004" pitchFamily="34" charset="77"/>
              <a:ea typeface="Telstra Display" panose="020B0504040000000004" pitchFamily="34" charset="77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A1AF540-70A7-018B-CF86-F80BBE1BF5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953278" y="4348101"/>
            <a:ext cx="698500" cy="6731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6665F77A-266B-49FD-580A-19CEC63A11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361" y="1553073"/>
            <a:ext cx="736600" cy="67310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95554128-6D5D-B12A-CAEB-18A0DA5224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649870" y="5526876"/>
            <a:ext cx="698500" cy="673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27402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elstra">
      <a:dk1>
        <a:srgbClr val="00003C"/>
      </a:dk1>
      <a:lt1>
        <a:srgbClr val="FFFFFF"/>
      </a:lt1>
      <a:dk2>
        <a:srgbClr val="00003C"/>
      </a:dk2>
      <a:lt2>
        <a:srgbClr val="FFFFFF"/>
      </a:lt2>
      <a:accent1>
        <a:srgbClr val="F04C23"/>
      </a:accent1>
      <a:accent2>
        <a:srgbClr val="007CC2"/>
      </a:accent2>
      <a:accent3>
        <a:srgbClr val="00438C"/>
      </a:accent3>
      <a:accent4>
        <a:srgbClr val="66CEF6"/>
      </a:accent4>
      <a:accent5>
        <a:srgbClr val="BFE7FB"/>
      </a:accent5>
      <a:accent6>
        <a:srgbClr val="F37050"/>
      </a:accent6>
      <a:hlink>
        <a:srgbClr val="00438C"/>
      </a:hlink>
      <a:folHlink>
        <a:srgbClr val="EF4B23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7b56d83-7d92-4d5e-8552-dd44030ff6cf" xsi:nil="true"/>
    <lcf76f155ced4ddcb4097134ff3c332f xmlns="9c7b2f30-2231-41e0-b86a-1257079ed7b5">
      <Terms xmlns="http://schemas.microsoft.com/office/infopath/2007/PartnerControls"/>
    </lcf76f155ced4ddcb4097134ff3c332f>
    <Sentforapproval xmlns="9c7b2f30-2231-41e0-b86a-1257079ed7b5" xsi:nil="true"/>
    <Published xmlns="9c7b2f30-2231-41e0-b86a-1257079ed7b5" xsi:nil="true"/>
    <ReadOnly xmlns="9c7b2f30-2231-41e0-b86a-1257079ed7b5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F4692F43398F0468630CE82EDAFC73B" ma:contentTypeVersion="23" ma:contentTypeDescription="Create a new document." ma:contentTypeScope="" ma:versionID="c1416ea43420fc485d6da00cd68c69f1">
  <xsd:schema xmlns:xsd="http://www.w3.org/2001/XMLSchema" xmlns:xs="http://www.w3.org/2001/XMLSchema" xmlns:p="http://schemas.microsoft.com/office/2006/metadata/properties" xmlns:ns2="9c7b2f30-2231-41e0-b86a-1257079ed7b5" xmlns:ns3="f6156fdc-1b67-4e65-a7eb-2d097edf2cd6" xmlns:ns4="c7b56d83-7d92-4d5e-8552-dd44030ff6cf" targetNamespace="http://schemas.microsoft.com/office/2006/metadata/properties" ma:root="true" ma:fieldsID="ea34d2438f142ed68a065efc387de8e6" ns2:_="" ns3:_="" ns4:_="">
    <xsd:import namespace="9c7b2f30-2231-41e0-b86a-1257079ed7b5"/>
    <xsd:import namespace="f6156fdc-1b67-4e65-a7eb-2d097edf2cd6"/>
    <xsd:import namespace="c7b56d83-7d92-4d5e-8552-dd44030ff6c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Locatio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ReadOnly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Published" minOccurs="0"/>
                <xsd:element ref="ns2:Sentforapproval" minOccurs="0"/>
                <xsd:element ref="ns2:lcf76f155ced4ddcb4097134ff3c332f" minOccurs="0"/>
                <xsd:element ref="ns4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c7b2f30-2231-41e0-b86a-1257079ed7b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ReadOnly" ma:index="18" nillable="true" ma:displayName="Read Only" ma:description="Indicates which files should not be saved over after using" ma:format="Dropdown" ma:internalName="ReadOnly">
      <xsd:simpleType>
        <xsd:restriction base="dms:Text">
          <xsd:maxLength value="255"/>
        </xsd:restriction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  <xsd:element name="Published" ma:index="22" nillable="true" ma:displayName="Published" ma:format="Dropdown" ma:internalName="Published">
      <xsd:simpleType>
        <xsd:restriction base="dms:Text">
          <xsd:maxLength value="255"/>
        </xsd:restriction>
      </xsd:simpleType>
    </xsd:element>
    <xsd:element name="Sentforapproval" ma:index="23" nillable="true" ma:displayName="Sent for approval" ma:format="Dropdown" ma:internalName="Sentforapproval">
      <xsd:simpleType>
        <xsd:restriction base="dms:Text">
          <xsd:maxLength value="255"/>
        </xsd:restriction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7780b6f-135f-46e7-9608-4a6f87a7424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9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6156fdc-1b67-4e65-a7eb-2d097edf2cd6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7b56d83-7d92-4d5e-8552-dd44030ff6cf" elementFormDefault="qualified">
    <xsd:import namespace="http://schemas.microsoft.com/office/2006/documentManagement/types"/>
    <xsd:import namespace="http://schemas.microsoft.com/office/infopath/2007/PartnerControls"/>
    <xsd:element name="TaxCatchAll" ma:index="26" nillable="true" ma:displayName="Taxonomy Catch All Column" ma:hidden="true" ma:list="{b3e5622f-eac6-4e88-b4f2-2393c1bd5bd4}" ma:internalName="TaxCatchAll" ma:showField="CatchAllData" ma:web="f6156fdc-1b67-4e65-a7eb-2d097edf2cd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6913E49F-0017-4066-8727-A9185F28896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EBDB436-53EB-425E-A8EC-3F5275692B76}">
  <ds:schemaRefs>
    <ds:schemaRef ds:uri="http://purl.org/dc/terms/"/>
    <ds:schemaRef ds:uri="http://www.w3.org/XML/1998/namespace"/>
    <ds:schemaRef ds:uri="http://schemas.microsoft.com/office/infopath/2007/PartnerControls"/>
    <ds:schemaRef ds:uri="f6156fdc-1b67-4e65-a7eb-2d097edf2cd6"/>
    <ds:schemaRef ds:uri="9c7b2f30-2231-41e0-b86a-1257079ed7b5"/>
    <ds:schemaRef ds:uri="http://purl.org/dc/dcmitype/"/>
    <ds:schemaRef ds:uri="http://schemas.microsoft.com/office/2006/documentManagement/types"/>
    <ds:schemaRef ds:uri="http://schemas.microsoft.com/office/2006/metadata/properties"/>
    <ds:schemaRef ds:uri="http://schemas.openxmlformats.org/package/2006/metadata/core-properties"/>
    <ds:schemaRef ds:uri="c7b56d83-7d92-4d5e-8552-dd44030ff6cf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CC863779-4EE1-411D-9038-6DE1F47A84BB}"/>
</file>

<file path=customXml/itemProps4.xml><?xml version="1.0" encoding="utf-8"?>
<ds:datastoreItem xmlns:ds="http://schemas.openxmlformats.org/officeDocument/2006/customXml" ds:itemID="{BC008BA5-21EF-4624-9A70-146B123BBDEC}"/>
</file>

<file path=docMetadata/LabelInfo.xml><?xml version="1.0" encoding="utf-8"?>
<clbl:labelList xmlns:clbl="http://schemas.microsoft.com/office/2020/mipLabelMetadata">
  <clbl:label id="{3f9b3751-29cf-4dc6-aeb8-8c5392695401}" enabled="1" method="Privileged" siteId="{49dfc6a3-5fb7-49f4-adea-c54e725bb854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6622</TotalTime>
  <Words>516</Words>
  <Application>Microsoft Office PowerPoint</Application>
  <PresentationFormat>A3 Paper (297x420 mm)</PresentationFormat>
  <Paragraphs>62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11" baseType="lpstr">
      <vt:lpstr>Aptos</vt:lpstr>
      <vt:lpstr>Aptos Display</vt:lpstr>
      <vt:lpstr>Arial</vt:lpstr>
      <vt:lpstr>Courier New</vt:lpstr>
      <vt:lpstr>Telstra Display</vt:lpstr>
      <vt:lpstr>Telstra Text</vt:lpstr>
      <vt:lpstr>Telstra Text Light</vt:lpstr>
      <vt:lpstr>Wingdings</vt:lpstr>
      <vt:lpstr>Office Theme</vt:lpstr>
      <vt:lpstr>Tech Savvy Seniors Module 3: Make calls and send messages</vt:lpstr>
      <vt:lpstr>Tech Savvy Seniors  Module 3: Make calls and send messages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Telstra Tech Savvy Seniors Module 3 - Make Calls and Send Messages</dc:title>
  <dc:creator>Telstra Limited</dc:creator>
  <cp:keywords>telstra, tss, tech savvy seniors, calls, messages</cp:keywords>
  <cp:lastModifiedBy>Liam Greenaway</cp:lastModifiedBy>
  <cp:revision>3</cp:revision>
  <dcterms:created xsi:type="dcterms:W3CDTF">2025-08-08T06:40:30Z</dcterms:created>
  <dcterms:modified xsi:type="dcterms:W3CDTF">2026-01-29T04:32:24Z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0x0101004F4692F43398F0468630CE82EDAFC73B</vt:lpwstr>
  </property>
  <property fmtid="{D5CDD505-2E9C-101B-9397-08002B2CF9AE}" pid="3" name="MediaServiceImageTags">
    <vt:lpwstr/>
  </property>
  <property fmtid="{D5CDD505-2E9C-101B-9397-08002B2CF9AE}" pid="4" name="_dlc_DocIdItemGuid">
    <vt:lpwstr>c15b27ad-20de-4078-b7f9-6053702d447d</vt:lpwstr>
  </property>
</Properties>
</file>