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2"/>
  </p:notesMasterIdLst>
  <p:sldIdLst>
    <p:sldId id="257" r:id="rId5"/>
    <p:sldId id="280" r:id="rId6"/>
    <p:sldId id="258" r:id="rId7"/>
    <p:sldId id="263" r:id="rId8"/>
    <p:sldId id="281" r:id="rId9"/>
    <p:sldId id="282" r:id="rId10"/>
    <p:sldId id="283" r:id="rId11"/>
    <p:sldId id="266" r:id="rId12"/>
    <p:sldId id="284" r:id="rId13"/>
    <p:sldId id="262" r:id="rId14"/>
    <p:sldId id="264" r:id="rId15"/>
    <p:sldId id="285" r:id="rId16"/>
    <p:sldId id="267" r:id="rId17"/>
    <p:sldId id="268" r:id="rId18"/>
    <p:sldId id="287" r:id="rId19"/>
    <p:sldId id="288" r:id="rId20"/>
    <p:sldId id="269" r:id="rId21"/>
    <p:sldId id="271" r:id="rId22"/>
    <p:sldId id="289" r:id="rId23"/>
    <p:sldId id="290" r:id="rId24"/>
    <p:sldId id="272" r:id="rId25"/>
    <p:sldId id="274" r:id="rId26"/>
    <p:sldId id="275" r:id="rId27"/>
    <p:sldId id="276" r:id="rId28"/>
    <p:sldId id="277" r:id="rId29"/>
    <p:sldId id="278" r:id="rId30"/>
    <p:sldId id="259" r:id="rId31"/>
  </p:sldIdLst>
  <p:sldSz cx="12192000" cy="6858000"/>
  <p:notesSz cx="6858000" cy="9144000"/>
  <p:embeddedFontLst>
    <p:embeddedFont>
      <p:font typeface="Poppins" panose="00000500000000000000" pitchFamily="2" charset="0"/>
      <p:regular r:id="rId33"/>
      <p:bold r:id="rId34"/>
      <p:italic r:id="rId35"/>
      <p:boldItalic r:id="rId36"/>
    </p:embeddedFont>
    <p:embeddedFont>
      <p:font typeface="Telstra Display" panose="020B0604020202020204" charset="0"/>
      <p:regular r:id="rId37"/>
      <p:bold r:id="rId38"/>
      <p:italic r:id="rId39"/>
      <p:boldItalic r:id="rId40"/>
    </p:embeddedFont>
    <p:embeddedFont>
      <p:font typeface="Telstra Text" panose="020B05040400000000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79EA5-939A-4438-A3E1-B868B6EE7F3C}" v="2" dt="2026-03-05T05:34:47.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46"/>
  </p:normalViewPr>
  <p:slideViewPr>
    <p:cSldViewPr snapToGrid="0">
      <p:cViewPr varScale="1">
        <p:scale>
          <a:sx n="82" d="100"/>
          <a:sy n="82" d="100"/>
        </p:scale>
        <p:origin x="114"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3-05T05:35:28.732" v="0" actId="962"/>
      <pc:docMkLst>
        <pc:docMk/>
      </pc:docMkLst>
      <pc:sldChg chg="modSp mod">
        <pc:chgData name="Liam Greenaway" userId="c706b77f-c5cf-4f95-aa99-ddd5c18db2ba" providerId="ADAL" clId="{CD29965E-20E4-4A5E-829B-8DEE0A5499D5}" dt="2026-03-05T05:35:28.732" v="0" actId="962"/>
        <pc:sldMkLst>
          <pc:docMk/>
          <pc:sldMk cId="3331918497" sldId="280"/>
        </pc:sldMkLst>
        <pc:picChg chg="mod">
          <ac:chgData name="Liam Greenaway" userId="c706b77f-c5cf-4f95-aa99-ddd5c18db2ba" providerId="ADAL" clId="{CD29965E-20E4-4A5E-829B-8DEE0A5499D5}" dt="2026-03-05T05:35:28.732" v="0"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5/03/2026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11</a:t>
            </a:fld>
            <a:endParaRPr lang="en-AU"/>
          </a:p>
        </p:txBody>
      </p:sp>
    </p:spTree>
    <p:extLst>
      <p:ext uri="{BB962C8B-B14F-4D97-AF65-F5344CB8AC3E}">
        <p14:creationId xmlns:p14="http://schemas.microsoft.com/office/powerpoint/2010/main" val="40097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17</a:t>
            </a:fld>
            <a:endParaRPr lang="en-AU"/>
          </a:p>
        </p:txBody>
      </p:sp>
    </p:spTree>
    <p:extLst>
      <p:ext uri="{BB962C8B-B14F-4D97-AF65-F5344CB8AC3E}">
        <p14:creationId xmlns:p14="http://schemas.microsoft.com/office/powerpoint/2010/main" val="778741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2</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Get to know your computer or tablet</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074-722E-4ED0-FE65-539BB5F66F1C}"/>
              </a:ext>
            </a:extLst>
          </p:cNvPr>
          <p:cNvSpPr>
            <a:spLocks noGrp="1"/>
          </p:cNvSpPr>
          <p:nvPr>
            <p:ph type="title"/>
          </p:nvPr>
        </p:nvSpPr>
        <p:spPr/>
        <p:txBody>
          <a:bodyPr/>
          <a:lstStyle/>
          <a:p>
            <a:r>
              <a:rPr lang="en-AU" dirty="0"/>
              <a:t>What can you do with a computer or tablet?</a:t>
            </a:r>
          </a:p>
        </p:txBody>
      </p:sp>
      <p:pic>
        <p:nvPicPr>
          <p:cNvPr id="6" name="Picture 5">
            <a:extLst>
              <a:ext uri="{FF2B5EF4-FFF2-40B4-BE49-F238E27FC236}">
                <a16:creationId xmlns:a16="http://schemas.microsoft.com/office/drawing/2014/main" id="{F183B556-60FC-7662-85CF-3B297D4D4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628" y="5819454"/>
            <a:ext cx="736600" cy="698500"/>
          </a:xfrm>
          <a:prstGeom prst="rect">
            <a:avLst/>
          </a:prstGeom>
        </p:spPr>
      </p:pic>
      <p:pic>
        <p:nvPicPr>
          <p:cNvPr id="8" name="Picture 7">
            <a:extLst>
              <a:ext uri="{FF2B5EF4-FFF2-40B4-BE49-F238E27FC236}">
                <a16:creationId xmlns:a16="http://schemas.microsoft.com/office/drawing/2014/main" id="{E234FC2A-7AB4-6771-75FC-E3FCEBAC7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627" y="3836957"/>
            <a:ext cx="698500" cy="673100"/>
          </a:xfrm>
          <a:prstGeom prst="rect">
            <a:avLst/>
          </a:prstGeom>
        </p:spPr>
      </p:pic>
      <p:pic>
        <p:nvPicPr>
          <p:cNvPr id="9" name="Picture 8">
            <a:extLst>
              <a:ext uri="{FF2B5EF4-FFF2-40B4-BE49-F238E27FC236}">
                <a16:creationId xmlns:a16="http://schemas.microsoft.com/office/drawing/2014/main" id="{6C6B0483-0520-4495-5F72-C7E6A6104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7627" y="4820679"/>
            <a:ext cx="698500" cy="673100"/>
          </a:xfrm>
          <a:prstGeom prst="rect">
            <a:avLst/>
          </a:prstGeom>
        </p:spPr>
      </p:pic>
      <p:pic>
        <p:nvPicPr>
          <p:cNvPr id="12" name="Picture 11">
            <a:extLst>
              <a:ext uri="{FF2B5EF4-FFF2-40B4-BE49-F238E27FC236}">
                <a16:creationId xmlns:a16="http://schemas.microsoft.com/office/drawing/2014/main" id="{D9AD78FD-C7DE-D4EC-C1BF-CC7BF932CA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42975" y="2819934"/>
            <a:ext cx="762000" cy="723900"/>
          </a:xfrm>
          <a:prstGeom prst="rect">
            <a:avLst/>
          </a:prstGeom>
        </p:spPr>
      </p:pic>
      <p:pic>
        <p:nvPicPr>
          <p:cNvPr id="16" name="Picture 15">
            <a:extLst>
              <a:ext uri="{FF2B5EF4-FFF2-40B4-BE49-F238E27FC236}">
                <a16:creationId xmlns:a16="http://schemas.microsoft.com/office/drawing/2014/main" id="{2F8B19E4-B5FE-780E-73F0-9477BC2786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7627" y="2749695"/>
            <a:ext cx="698500" cy="673100"/>
          </a:xfrm>
          <a:prstGeom prst="rect">
            <a:avLst/>
          </a:prstGeom>
        </p:spPr>
      </p:pic>
      <p:sp>
        <p:nvSpPr>
          <p:cNvPr id="3" name="Content Placeholder 2">
            <a:extLst>
              <a:ext uri="{FF2B5EF4-FFF2-40B4-BE49-F238E27FC236}">
                <a16:creationId xmlns:a16="http://schemas.microsoft.com/office/drawing/2014/main" id="{B742E45E-2782-16CC-C12D-5D351DA0C4E0}"/>
              </a:ext>
            </a:extLst>
          </p:cNvPr>
          <p:cNvSpPr txBox="1">
            <a:spLocks/>
          </p:cNvSpPr>
          <p:nvPr/>
        </p:nvSpPr>
        <p:spPr>
          <a:xfrm>
            <a:off x="987055"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Stay in touch</a:t>
            </a:r>
          </a:p>
        </p:txBody>
      </p:sp>
      <p:sp>
        <p:nvSpPr>
          <p:cNvPr id="23" name="Content Placeholder 2">
            <a:extLst>
              <a:ext uri="{FF2B5EF4-FFF2-40B4-BE49-F238E27FC236}">
                <a16:creationId xmlns:a16="http://schemas.microsoft.com/office/drawing/2014/main" id="{CE97B088-2812-CD28-93EC-DB8E0E7BC3CB}"/>
              </a:ext>
            </a:extLst>
          </p:cNvPr>
          <p:cNvSpPr txBox="1">
            <a:spLocks/>
          </p:cNvSpPr>
          <p:nvPr/>
        </p:nvSpPr>
        <p:spPr>
          <a:xfrm>
            <a:off x="1817300" y="2819890"/>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Video call</a:t>
            </a:r>
          </a:p>
        </p:txBody>
      </p:sp>
      <p:sp>
        <p:nvSpPr>
          <p:cNvPr id="19" name="Content Placeholder 2">
            <a:extLst>
              <a:ext uri="{FF2B5EF4-FFF2-40B4-BE49-F238E27FC236}">
                <a16:creationId xmlns:a16="http://schemas.microsoft.com/office/drawing/2014/main" id="{52A72210-1868-9C8D-4AAD-72BBC64071F2}"/>
              </a:ext>
            </a:extLst>
          </p:cNvPr>
          <p:cNvSpPr txBox="1">
            <a:spLocks/>
          </p:cNvSpPr>
          <p:nvPr/>
        </p:nvSpPr>
        <p:spPr>
          <a:xfrm>
            <a:off x="1777313" y="384629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Email</a:t>
            </a:r>
          </a:p>
        </p:txBody>
      </p:sp>
      <p:sp>
        <p:nvSpPr>
          <p:cNvPr id="22" name="Content Placeholder 2">
            <a:extLst>
              <a:ext uri="{FF2B5EF4-FFF2-40B4-BE49-F238E27FC236}">
                <a16:creationId xmlns:a16="http://schemas.microsoft.com/office/drawing/2014/main" id="{8C117A28-BF3B-8382-F1E9-F98029D472D8}"/>
              </a:ext>
            </a:extLst>
          </p:cNvPr>
          <p:cNvSpPr txBox="1">
            <a:spLocks/>
          </p:cNvSpPr>
          <p:nvPr/>
        </p:nvSpPr>
        <p:spPr>
          <a:xfrm>
            <a:off x="1817300" y="4876307"/>
            <a:ext cx="4278700" cy="74199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Take photos and videos </a:t>
            </a:r>
            <a:br>
              <a:rPr lang="en-AU" sz="2000" dirty="0"/>
            </a:br>
            <a:r>
              <a:rPr lang="en-AU" sz="1600" dirty="0"/>
              <a:t>(if camera and speaker integrated)</a:t>
            </a:r>
          </a:p>
        </p:txBody>
      </p:sp>
      <p:sp>
        <p:nvSpPr>
          <p:cNvPr id="18" name="Content Placeholder 2">
            <a:extLst>
              <a:ext uri="{FF2B5EF4-FFF2-40B4-BE49-F238E27FC236}">
                <a16:creationId xmlns:a16="http://schemas.microsoft.com/office/drawing/2014/main" id="{22DC4B44-FCD9-CE3F-0F19-8E7FDDC725D5}"/>
              </a:ext>
            </a:extLst>
          </p:cNvPr>
          <p:cNvSpPr txBox="1">
            <a:spLocks/>
          </p:cNvSpPr>
          <p:nvPr/>
        </p:nvSpPr>
        <p:spPr>
          <a:xfrm>
            <a:off x="1777313" y="5910651"/>
            <a:ext cx="242093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Social media</a:t>
            </a:r>
          </a:p>
        </p:txBody>
      </p:sp>
      <p:sp>
        <p:nvSpPr>
          <p:cNvPr id="4" name="Content Placeholder 2">
            <a:extLst>
              <a:ext uri="{FF2B5EF4-FFF2-40B4-BE49-F238E27FC236}">
                <a16:creationId xmlns:a16="http://schemas.microsoft.com/office/drawing/2014/main" id="{B916A1DA-757F-32D1-5636-10B7928421E4}"/>
              </a:ext>
            </a:extLst>
          </p:cNvPr>
          <p:cNvSpPr txBox="1">
            <a:spLocks/>
          </p:cNvSpPr>
          <p:nvPr/>
        </p:nvSpPr>
        <p:spPr>
          <a:xfrm>
            <a:off x="6442975" y="177944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Find information</a:t>
            </a:r>
          </a:p>
        </p:txBody>
      </p:sp>
      <p:sp>
        <p:nvSpPr>
          <p:cNvPr id="20" name="Content Placeholder 2">
            <a:extLst>
              <a:ext uri="{FF2B5EF4-FFF2-40B4-BE49-F238E27FC236}">
                <a16:creationId xmlns:a16="http://schemas.microsoft.com/office/drawing/2014/main" id="{F265D8A8-6354-0104-0603-C042D959161F}"/>
              </a:ext>
            </a:extLst>
          </p:cNvPr>
          <p:cNvSpPr txBox="1">
            <a:spLocks/>
          </p:cNvSpPr>
          <p:nvPr/>
        </p:nvSpPr>
        <p:spPr>
          <a:xfrm>
            <a:off x="7398711" y="2749695"/>
            <a:ext cx="41456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Search for recipes, health advice, or news</a:t>
            </a:r>
          </a:p>
        </p:txBody>
      </p:sp>
      <p:sp>
        <p:nvSpPr>
          <p:cNvPr id="31" name="Content Placeholder 2">
            <a:extLst>
              <a:ext uri="{FF2B5EF4-FFF2-40B4-BE49-F238E27FC236}">
                <a16:creationId xmlns:a16="http://schemas.microsoft.com/office/drawing/2014/main" id="{019FAEBE-5F04-9239-828A-124D765BAD5D}"/>
              </a:ext>
            </a:extLst>
          </p:cNvPr>
          <p:cNvSpPr txBox="1">
            <a:spLocks/>
          </p:cNvSpPr>
          <p:nvPr/>
        </p:nvSpPr>
        <p:spPr>
          <a:xfrm>
            <a:off x="7408151" y="3949173"/>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the weather</a:t>
            </a:r>
          </a:p>
        </p:txBody>
      </p:sp>
      <p:sp>
        <p:nvSpPr>
          <p:cNvPr id="15" name="Content Placeholder 2">
            <a:extLst>
              <a:ext uri="{FF2B5EF4-FFF2-40B4-BE49-F238E27FC236}">
                <a16:creationId xmlns:a16="http://schemas.microsoft.com/office/drawing/2014/main" id="{866EBC8E-0D6F-A2C7-BE8E-1F0394E4B882}"/>
              </a:ext>
            </a:extLst>
          </p:cNvPr>
          <p:cNvSpPr txBox="1">
            <a:spLocks/>
          </p:cNvSpPr>
          <p:nvPr/>
        </p:nvSpPr>
        <p:spPr>
          <a:xfrm>
            <a:off x="7398711" y="4844372"/>
            <a:ext cx="3523736"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Look up maps and directions</a:t>
            </a:r>
          </a:p>
        </p:txBody>
      </p:sp>
      <p:pic>
        <p:nvPicPr>
          <p:cNvPr id="28" name="Picture 27">
            <a:extLst>
              <a:ext uri="{FF2B5EF4-FFF2-40B4-BE49-F238E27FC236}">
                <a16:creationId xmlns:a16="http://schemas.microsoft.com/office/drawing/2014/main" id="{B53F2B10-16A7-CA17-B4C8-77EB5C2344B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09025" y="4764300"/>
            <a:ext cx="698500" cy="825500"/>
          </a:xfrm>
          <a:prstGeom prst="rect">
            <a:avLst/>
          </a:prstGeom>
        </p:spPr>
      </p:pic>
      <p:pic>
        <p:nvPicPr>
          <p:cNvPr id="32" name="Picture 31">
            <a:extLst>
              <a:ext uri="{FF2B5EF4-FFF2-40B4-BE49-F238E27FC236}">
                <a16:creationId xmlns:a16="http://schemas.microsoft.com/office/drawing/2014/main" id="{D862295E-543A-D855-F928-EE447220067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09025" y="3762991"/>
            <a:ext cx="749300" cy="800100"/>
          </a:xfrm>
          <a:prstGeom prst="rect">
            <a:avLst/>
          </a:prstGeom>
        </p:spPr>
      </p:pic>
    </p:spTree>
    <p:extLst>
      <p:ext uri="{BB962C8B-B14F-4D97-AF65-F5344CB8AC3E}">
        <p14:creationId xmlns:p14="http://schemas.microsoft.com/office/powerpoint/2010/main" val="851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par>
                                <p:cTn id="46" presetID="9"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ssolve">
                                      <p:cBhvr>
                                        <p:cTn id="48" dur="500"/>
                                        <p:tgtEl>
                                          <p:spTgt spid="2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9" grpId="0"/>
      <p:bldP spid="22" grpId="0"/>
      <p:bldP spid="18" grpId="0"/>
      <p:bldP spid="4" grpId="0"/>
      <p:bldP spid="20" grpId="0"/>
      <p:bldP spid="3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A792-51F7-A2F3-550A-4B79CF5E9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5C6CD-E891-63DE-7FF4-EA665D53C0C4}"/>
              </a:ext>
            </a:extLst>
          </p:cNvPr>
          <p:cNvSpPr>
            <a:spLocks noGrp="1"/>
          </p:cNvSpPr>
          <p:nvPr>
            <p:ph type="title"/>
          </p:nvPr>
        </p:nvSpPr>
        <p:spPr/>
        <p:txBody>
          <a:bodyPr/>
          <a:lstStyle/>
          <a:p>
            <a:r>
              <a:rPr lang="en-AU" dirty="0"/>
              <a:t>What can you do with a computer or tablet?</a:t>
            </a:r>
          </a:p>
        </p:txBody>
      </p:sp>
      <p:sp>
        <p:nvSpPr>
          <p:cNvPr id="7" name="Content Placeholder 2">
            <a:extLst>
              <a:ext uri="{FF2B5EF4-FFF2-40B4-BE49-F238E27FC236}">
                <a16:creationId xmlns:a16="http://schemas.microsoft.com/office/drawing/2014/main" id="{10B4A642-13A0-32FD-3093-188EE1E4E22A}"/>
              </a:ext>
            </a:extLst>
          </p:cNvPr>
          <p:cNvSpPr txBox="1">
            <a:spLocks/>
          </p:cNvSpPr>
          <p:nvPr/>
        </p:nvSpPr>
        <p:spPr>
          <a:xfrm>
            <a:off x="1011951"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Practical tasks</a:t>
            </a:r>
          </a:p>
        </p:txBody>
      </p:sp>
      <p:sp>
        <p:nvSpPr>
          <p:cNvPr id="11" name="Content Placeholder 2">
            <a:extLst>
              <a:ext uri="{FF2B5EF4-FFF2-40B4-BE49-F238E27FC236}">
                <a16:creationId xmlns:a16="http://schemas.microsoft.com/office/drawing/2014/main" id="{CAF9BAA6-5038-8A0C-0FFE-6268A2412E93}"/>
              </a:ext>
            </a:extLst>
          </p:cNvPr>
          <p:cNvSpPr txBox="1">
            <a:spLocks/>
          </p:cNvSpPr>
          <p:nvPr/>
        </p:nvSpPr>
        <p:spPr>
          <a:xfrm>
            <a:off x="2113047" y="2617420"/>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Shop</a:t>
            </a:r>
          </a:p>
        </p:txBody>
      </p:sp>
      <p:sp>
        <p:nvSpPr>
          <p:cNvPr id="21" name="Content Placeholder 2">
            <a:extLst>
              <a:ext uri="{FF2B5EF4-FFF2-40B4-BE49-F238E27FC236}">
                <a16:creationId xmlns:a16="http://schemas.microsoft.com/office/drawing/2014/main" id="{3CC06C4C-152F-C82D-F89A-5864DBA7576F}"/>
              </a:ext>
            </a:extLst>
          </p:cNvPr>
          <p:cNvSpPr txBox="1">
            <a:spLocks/>
          </p:cNvSpPr>
          <p:nvPr/>
        </p:nvSpPr>
        <p:spPr>
          <a:xfrm>
            <a:off x="2113047" y="3516542"/>
            <a:ext cx="3528336"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Save dates in the calendar</a:t>
            </a:r>
          </a:p>
        </p:txBody>
      </p:sp>
      <p:sp>
        <p:nvSpPr>
          <p:cNvPr id="12" name="Content Placeholder 2">
            <a:extLst>
              <a:ext uri="{FF2B5EF4-FFF2-40B4-BE49-F238E27FC236}">
                <a16:creationId xmlns:a16="http://schemas.microsoft.com/office/drawing/2014/main" id="{1E2961B5-72E8-DE28-245D-88C319C6F3F9}"/>
              </a:ext>
            </a:extLst>
          </p:cNvPr>
          <p:cNvSpPr txBox="1">
            <a:spLocks/>
          </p:cNvSpPr>
          <p:nvPr/>
        </p:nvSpPr>
        <p:spPr>
          <a:xfrm>
            <a:off x="2113047" y="4281519"/>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Banking</a:t>
            </a:r>
          </a:p>
        </p:txBody>
      </p:sp>
      <p:sp>
        <p:nvSpPr>
          <p:cNvPr id="25" name="Content Placeholder 2">
            <a:extLst>
              <a:ext uri="{FF2B5EF4-FFF2-40B4-BE49-F238E27FC236}">
                <a16:creationId xmlns:a16="http://schemas.microsoft.com/office/drawing/2014/main" id="{1A9BC7E9-CDBB-A79D-C05B-AFDA68F86180}"/>
              </a:ext>
            </a:extLst>
          </p:cNvPr>
          <p:cNvSpPr txBox="1">
            <a:spLocks/>
          </p:cNvSpPr>
          <p:nvPr/>
        </p:nvSpPr>
        <p:spPr>
          <a:xfrm>
            <a:off x="2113047" y="5140358"/>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Write letters</a:t>
            </a:r>
          </a:p>
        </p:txBody>
      </p:sp>
      <p:sp>
        <p:nvSpPr>
          <p:cNvPr id="13" name="Content Placeholder 2">
            <a:extLst>
              <a:ext uri="{FF2B5EF4-FFF2-40B4-BE49-F238E27FC236}">
                <a16:creationId xmlns:a16="http://schemas.microsoft.com/office/drawing/2014/main" id="{1BF13336-BCB5-9058-B52D-BD66CEFA2D19}"/>
              </a:ext>
            </a:extLst>
          </p:cNvPr>
          <p:cNvSpPr txBox="1">
            <a:spLocks/>
          </p:cNvSpPr>
          <p:nvPr/>
        </p:nvSpPr>
        <p:spPr>
          <a:xfrm>
            <a:off x="2093996" y="6056158"/>
            <a:ext cx="425459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Book tickets and appointments</a:t>
            </a:r>
          </a:p>
        </p:txBody>
      </p:sp>
      <p:sp>
        <p:nvSpPr>
          <p:cNvPr id="6" name="Content Placeholder 2">
            <a:extLst>
              <a:ext uri="{FF2B5EF4-FFF2-40B4-BE49-F238E27FC236}">
                <a16:creationId xmlns:a16="http://schemas.microsoft.com/office/drawing/2014/main" id="{C5DC948D-E4D2-B455-C150-CAB1BADDAF7B}"/>
              </a:ext>
            </a:extLst>
          </p:cNvPr>
          <p:cNvSpPr txBox="1">
            <a:spLocks/>
          </p:cNvSpPr>
          <p:nvPr/>
        </p:nvSpPr>
        <p:spPr>
          <a:xfrm>
            <a:off x="6458215"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Entertainment</a:t>
            </a:r>
          </a:p>
        </p:txBody>
      </p:sp>
      <p:sp>
        <p:nvSpPr>
          <p:cNvPr id="22" name="Content Placeholder 2">
            <a:extLst>
              <a:ext uri="{FF2B5EF4-FFF2-40B4-BE49-F238E27FC236}">
                <a16:creationId xmlns:a16="http://schemas.microsoft.com/office/drawing/2014/main" id="{17D65B7E-FD26-1B1A-DCF3-BE5D8F79BE8D}"/>
              </a:ext>
            </a:extLst>
          </p:cNvPr>
          <p:cNvSpPr txBox="1">
            <a:spLocks/>
          </p:cNvSpPr>
          <p:nvPr/>
        </p:nvSpPr>
        <p:spPr>
          <a:xfrm>
            <a:off x="7305545" y="2704898"/>
            <a:ext cx="323953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Listen to music, podcasts and audiobooks</a:t>
            </a:r>
          </a:p>
        </p:txBody>
      </p:sp>
      <p:sp>
        <p:nvSpPr>
          <p:cNvPr id="4" name="Content Placeholder 2">
            <a:extLst>
              <a:ext uri="{FF2B5EF4-FFF2-40B4-BE49-F238E27FC236}">
                <a16:creationId xmlns:a16="http://schemas.microsoft.com/office/drawing/2014/main" id="{90BF36A7-B014-7F74-BF1E-42EF41116DF7}"/>
              </a:ext>
            </a:extLst>
          </p:cNvPr>
          <p:cNvSpPr txBox="1">
            <a:spLocks/>
          </p:cNvSpPr>
          <p:nvPr/>
        </p:nvSpPr>
        <p:spPr>
          <a:xfrm>
            <a:off x="7270706" y="3778308"/>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Play games</a:t>
            </a:r>
          </a:p>
        </p:txBody>
      </p:sp>
      <p:sp>
        <p:nvSpPr>
          <p:cNvPr id="23" name="Content Placeholder 2">
            <a:extLst>
              <a:ext uri="{FF2B5EF4-FFF2-40B4-BE49-F238E27FC236}">
                <a16:creationId xmlns:a16="http://schemas.microsoft.com/office/drawing/2014/main" id="{9D0C09AD-4905-45D5-451D-8272DEBACD91}"/>
              </a:ext>
            </a:extLst>
          </p:cNvPr>
          <p:cNvSpPr txBox="1">
            <a:spLocks/>
          </p:cNvSpPr>
          <p:nvPr/>
        </p:nvSpPr>
        <p:spPr>
          <a:xfrm>
            <a:off x="7305545" y="4682485"/>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Watch videos</a:t>
            </a:r>
          </a:p>
        </p:txBody>
      </p:sp>
      <p:sp>
        <p:nvSpPr>
          <p:cNvPr id="14" name="Content Placeholder 2">
            <a:extLst>
              <a:ext uri="{FF2B5EF4-FFF2-40B4-BE49-F238E27FC236}">
                <a16:creationId xmlns:a16="http://schemas.microsoft.com/office/drawing/2014/main" id="{209AE0C9-CB67-5BFD-21D8-FDCB4523E7D1}"/>
              </a:ext>
            </a:extLst>
          </p:cNvPr>
          <p:cNvSpPr txBox="1">
            <a:spLocks/>
          </p:cNvSpPr>
          <p:nvPr/>
        </p:nvSpPr>
        <p:spPr>
          <a:xfrm>
            <a:off x="7330258" y="5476249"/>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Read e-books</a:t>
            </a:r>
          </a:p>
        </p:txBody>
      </p:sp>
      <p:sp>
        <p:nvSpPr>
          <p:cNvPr id="26" name="Content Placeholder 2">
            <a:extLst>
              <a:ext uri="{FF2B5EF4-FFF2-40B4-BE49-F238E27FC236}">
                <a16:creationId xmlns:a16="http://schemas.microsoft.com/office/drawing/2014/main" id="{922201FF-40E2-3D6B-BEFB-7679041D9712}"/>
              </a:ext>
            </a:extLst>
          </p:cNvPr>
          <p:cNvSpPr txBox="1">
            <a:spLocks/>
          </p:cNvSpPr>
          <p:nvPr/>
        </p:nvSpPr>
        <p:spPr>
          <a:xfrm>
            <a:off x="7305545" y="6111704"/>
            <a:ext cx="4129218"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t>And so much more!</a:t>
            </a:r>
          </a:p>
        </p:txBody>
      </p:sp>
      <p:pic>
        <p:nvPicPr>
          <p:cNvPr id="30" name="Picture 29">
            <a:extLst>
              <a:ext uri="{FF2B5EF4-FFF2-40B4-BE49-F238E27FC236}">
                <a16:creationId xmlns:a16="http://schemas.microsoft.com/office/drawing/2014/main" id="{B8908513-649E-2805-8E6F-193CD75D7F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1021" y="4548260"/>
            <a:ext cx="749300" cy="711200"/>
          </a:xfrm>
          <a:prstGeom prst="rect">
            <a:avLst/>
          </a:prstGeom>
        </p:spPr>
      </p:pic>
      <p:pic>
        <p:nvPicPr>
          <p:cNvPr id="31" name="Picture 30">
            <a:extLst>
              <a:ext uri="{FF2B5EF4-FFF2-40B4-BE49-F238E27FC236}">
                <a16:creationId xmlns:a16="http://schemas.microsoft.com/office/drawing/2014/main" id="{F85B36EA-C722-B844-6DE9-F699830CFB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1020" y="2621552"/>
            <a:ext cx="698500" cy="711200"/>
          </a:xfrm>
          <a:prstGeom prst="rect">
            <a:avLst/>
          </a:prstGeom>
        </p:spPr>
      </p:pic>
      <p:pic>
        <p:nvPicPr>
          <p:cNvPr id="33" name="Picture 32">
            <a:extLst>
              <a:ext uri="{FF2B5EF4-FFF2-40B4-BE49-F238E27FC236}">
                <a16:creationId xmlns:a16="http://schemas.microsoft.com/office/drawing/2014/main" id="{F7FFCB91-AB0C-37A3-C700-1DC373FC49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2751" y="3433460"/>
            <a:ext cx="711200" cy="736600"/>
          </a:xfrm>
          <a:prstGeom prst="rect">
            <a:avLst/>
          </a:prstGeom>
        </p:spPr>
      </p:pic>
      <p:pic>
        <p:nvPicPr>
          <p:cNvPr id="5" name="Picture 4">
            <a:extLst>
              <a:ext uri="{FF2B5EF4-FFF2-40B4-BE49-F238E27FC236}">
                <a16:creationId xmlns:a16="http://schemas.microsoft.com/office/drawing/2014/main" id="{AC564376-1F84-5305-8FA9-EAC5BFE8A9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81020" y="3659755"/>
            <a:ext cx="711200" cy="774700"/>
          </a:xfrm>
          <a:prstGeom prst="rect">
            <a:avLst/>
          </a:prstGeom>
        </p:spPr>
      </p:pic>
      <p:pic>
        <p:nvPicPr>
          <p:cNvPr id="8" name="Picture 7">
            <a:extLst>
              <a:ext uri="{FF2B5EF4-FFF2-40B4-BE49-F238E27FC236}">
                <a16:creationId xmlns:a16="http://schemas.microsoft.com/office/drawing/2014/main" id="{F4E3E3B2-E770-B390-11CA-3B94857D55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69101" y="2617420"/>
            <a:ext cx="698500" cy="711200"/>
          </a:xfrm>
          <a:prstGeom prst="rect">
            <a:avLst/>
          </a:prstGeom>
        </p:spPr>
      </p:pic>
      <p:pic>
        <p:nvPicPr>
          <p:cNvPr id="9" name="Picture 8">
            <a:extLst>
              <a:ext uri="{FF2B5EF4-FFF2-40B4-BE49-F238E27FC236}">
                <a16:creationId xmlns:a16="http://schemas.microsoft.com/office/drawing/2014/main" id="{7C2FA55D-2498-99AA-2C52-1740C36D3F4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50051" y="4250691"/>
            <a:ext cx="736600" cy="762000"/>
          </a:xfrm>
          <a:prstGeom prst="rect">
            <a:avLst/>
          </a:prstGeom>
        </p:spPr>
      </p:pic>
      <p:pic>
        <p:nvPicPr>
          <p:cNvPr id="10" name="Picture 9">
            <a:extLst>
              <a:ext uri="{FF2B5EF4-FFF2-40B4-BE49-F238E27FC236}">
                <a16:creationId xmlns:a16="http://schemas.microsoft.com/office/drawing/2014/main" id="{8A97AD8B-21E4-A2D9-9212-63B24857CBD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61481" y="5964468"/>
            <a:ext cx="736600" cy="736600"/>
          </a:xfrm>
          <a:prstGeom prst="rect">
            <a:avLst/>
          </a:prstGeom>
        </p:spPr>
      </p:pic>
      <p:pic>
        <p:nvPicPr>
          <p:cNvPr id="16" name="Picture 15">
            <a:extLst>
              <a:ext uri="{FF2B5EF4-FFF2-40B4-BE49-F238E27FC236}">
                <a16:creationId xmlns:a16="http://schemas.microsoft.com/office/drawing/2014/main" id="{6E648D49-C862-9F09-301C-53F9E76C69E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61481" y="4999708"/>
            <a:ext cx="774700" cy="774700"/>
          </a:xfrm>
          <a:prstGeom prst="rect">
            <a:avLst/>
          </a:prstGeom>
        </p:spPr>
      </p:pic>
      <p:pic>
        <p:nvPicPr>
          <p:cNvPr id="3" name="Picture 2">
            <a:extLst>
              <a:ext uri="{FF2B5EF4-FFF2-40B4-BE49-F238E27FC236}">
                <a16:creationId xmlns:a16="http://schemas.microsoft.com/office/drawing/2014/main" id="{F3DF328A-ED71-6DEB-C95B-89F1165A182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413975" y="5470277"/>
            <a:ext cx="850900" cy="711200"/>
          </a:xfrm>
          <a:prstGeom prst="rect">
            <a:avLst/>
          </a:prstGeom>
        </p:spPr>
      </p:pic>
    </p:spTree>
    <p:extLst>
      <p:ext uri="{BB962C8B-B14F-4D97-AF65-F5344CB8AC3E}">
        <p14:creationId xmlns:p14="http://schemas.microsoft.com/office/powerpoint/2010/main" val="3787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par>
                                <p:cTn id="49" presetID="9"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dissolve">
                                      <p:cBhvr>
                                        <p:cTn id="60" dur="500"/>
                                        <p:tgtEl>
                                          <p:spTgt spid="6"/>
                                        </p:tgtEl>
                                      </p:cBhvr>
                                    </p:animEffect>
                                  </p:childTnLst>
                                </p:cTn>
                              </p:par>
                              <p:par>
                                <p:cTn id="61" presetID="9"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1" grpId="0"/>
      <p:bldP spid="12" grpId="0"/>
      <p:bldP spid="25" grpId="0"/>
      <p:bldP spid="13" grpId="0"/>
      <p:bldP spid="6" grpId="0"/>
      <p:bldP spid="22" grpId="0"/>
      <p:bldP spid="4" grpId="0"/>
      <p:bldP spid="23" grpId="0"/>
      <p:bldP spid="1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6EB6-0C7A-55CE-CB75-1D72A628B7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7E11E3-9D9D-BE77-E089-25C50951230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535994"/>
            <a:ext cx="11399450" cy="4582984"/>
          </a:xfrm>
          <a:prstGeom prst="rect">
            <a:avLst/>
          </a:prstGeom>
        </p:spPr>
      </p:pic>
      <p:sp>
        <p:nvSpPr>
          <p:cNvPr id="5" name="Title 1">
            <a:extLst>
              <a:ext uri="{FF2B5EF4-FFF2-40B4-BE49-F238E27FC236}">
                <a16:creationId xmlns:a16="http://schemas.microsoft.com/office/drawing/2014/main" id="{6364D540-A8AA-C9FA-26EA-29D3186DB1F2}"/>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What do you currently use your device for?</a:t>
            </a:r>
          </a:p>
        </p:txBody>
      </p:sp>
    </p:spTree>
    <p:extLst>
      <p:ext uri="{BB962C8B-B14F-4D97-AF65-F5344CB8AC3E}">
        <p14:creationId xmlns:p14="http://schemas.microsoft.com/office/powerpoint/2010/main" val="1269605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Connecting to the internet</a:t>
            </a:r>
          </a:p>
        </p:txBody>
      </p:sp>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545805"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Wi-Fi</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6096000"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Mobile data</a:t>
            </a:r>
          </a:p>
        </p:txBody>
      </p:sp>
      <p:pic>
        <p:nvPicPr>
          <p:cNvPr id="18" name="Graphic 17">
            <a:extLst>
              <a:ext uri="{FF2B5EF4-FFF2-40B4-BE49-F238E27FC236}">
                <a16:creationId xmlns:a16="http://schemas.microsoft.com/office/drawing/2014/main" id="{1C25F032-2BBE-A4B5-6C23-D57FEDA7025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6227" y="2485924"/>
            <a:ext cx="2324100" cy="2324100"/>
          </a:xfrm>
          <a:prstGeom prst="rect">
            <a:avLst/>
          </a:prstGeom>
        </p:spPr>
      </p:pic>
      <p:pic>
        <p:nvPicPr>
          <p:cNvPr id="20" name="Graphic 19">
            <a:extLst>
              <a:ext uri="{FF2B5EF4-FFF2-40B4-BE49-F238E27FC236}">
                <a16:creationId xmlns:a16="http://schemas.microsoft.com/office/drawing/2014/main" id="{BA64E1EF-9C5F-25C9-427E-106A49DE8D9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0618" y="2485924"/>
            <a:ext cx="2324100" cy="2324100"/>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7AF6-5CF9-31D4-4D05-3FDD71C5228E}"/>
              </a:ext>
            </a:extLst>
          </p:cNvPr>
          <p:cNvSpPr>
            <a:spLocks noGrp="1"/>
          </p:cNvSpPr>
          <p:nvPr>
            <p:ph type="title"/>
          </p:nvPr>
        </p:nvSpPr>
        <p:spPr/>
        <p:txBody>
          <a:bodyPr>
            <a:normAutofit/>
          </a:bodyPr>
          <a:lstStyle/>
          <a:p>
            <a:r>
              <a:rPr lang="en-AU" dirty="0"/>
              <a:t>Key physical features </a:t>
            </a:r>
          </a:p>
        </p:txBody>
      </p:sp>
      <p:sp>
        <p:nvSpPr>
          <p:cNvPr id="3" name="Content Placeholder 2">
            <a:extLst>
              <a:ext uri="{FF2B5EF4-FFF2-40B4-BE49-F238E27FC236}">
                <a16:creationId xmlns:a16="http://schemas.microsoft.com/office/drawing/2014/main" id="{B31815C9-6B90-CC45-CB7B-72C0DAD69BFD}"/>
              </a:ext>
            </a:extLst>
          </p:cNvPr>
          <p:cNvSpPr>
            <a:spLocks noGrp="1"/>
          </p:cNvSpPr>
          <p:nvPr>
            <p:ph idx="1"/>
          </p:nvPr>
        </p:nvSpPr>
        <p:spPr/>
        <p:txBody>
          <a:bodyPr>
            <a:normAutofit/>
          </a:bodyPr>
          <a:lstStyle/>
          <a:p>
            <a:pPr marL="0" indent="0">
              <a:lnSpc>
                <a:spcPct val="120000"/>
              </a:lnSpc>
              <a:buNone/>
            </a:pPr>
            <a:r>
              <a:rPr lang="en-AU" b="1" dirty="0">
                <a:solidFill>
                  <a:schemeClr val="accent1"/>
                </a:solidFill>
              </a:rPr>
              <a:t>Desktop computers </a:t>
            </a:r>
          </a:p>
          <a:p>
            <a:pPr>
              <a:lnSpc>
                <a:spcPct val="120000"/>
              </a:lnSpc>
            </a:pPr>
            <a:r>
              <a:rPr lang="en-AU" sz="2000" dirty="0"/>
              <a:t>Monitor</a:t>
            </a:r>
          </a:p>
          <a:p>
            <a:pPr>
              <a:lnSpc>
                <a:spcPct val="120000"/>
              </a:lnSpc>
            </a:pPr>
            <a:r>
              <a:rPr lang="en-AU" sz="2000" dirty="0"/>
              <a:t>Keyboard me, brightness, etc.</a:t>
            </a:r>
          </a:p>
          <a:p>
            <a:pPr>
              <a:lnSpc>
                <a:spcPct val="120000"/>
              </a:lnSpc>
            </a:pPr>
            <a:r>
              <a:rPr lang="en-AU" sz="2000" dirty="0"/>
              <a:t>Mouse</a:t>
            </a:r>
          </a:p>
          <a:p>
            <a:pPr>
              <a:lnSpc>
                <a:spcPct val="120000"/>
              </a:lnSpc>
            </a:pPr>
            <a:r>
              <a:rPr lang="en-AU" sz="2000" dirty="0"/>
              <a:t>Computer box</a:t>
            </a:r>
          </a:p>
          <a:p>
            <a:pPr>
              <a:lnSpc>
                <a:spcPct val="120000"/>
              </a:lnSpc>
            </a:pPr>
            <a:r>
              <a:rPr lang="en-AU" sz="2000" dirty="0"/>
              <a:t>Power button </a:t>
            </a:r>
          </a:p>
          <a:p>
            <a:pPr>
              <a:lnSpc>
                <a:spcPct val="120000"/>
              </a:lnSpc>
            </a:pPr>
            <a:r>
              <a:rPr lang="en-AU" sz="2000" dirty="0"/>
              <a:t>Ports</a:t>
            </a:r>
          </a:p>
          <a:p>
            <a:pPr>
              <a:lnSpc>
                <a:spcPct val="120000"/>
              </a:lnSpc>
            </a:pPr>
            <a:r>
              <a:rPr lang="en-AU" sz="2000" dirty="0"/>
              <a:t>Camera and speakers</a:t>
            </a:r>
          </a:p>
          <a:p>
            <a:pPr marL="457200" indent="-457200">
              <a:lnSpc>
                <a:spcPct val="120000"/>
              </a:lnSpc>
              <a:buFont typeface="+mj-lt"/>
              <a:buAutoNum type="arabicPeriod"/>
            </a:pPr>
            <a:endParaRPr lang="en-AU" sz="2000" dirty="0"/>
          </a:p>
        </p:txBody>
      </p:sp>
      <p:pic>
        <p:nvPicPr>
          <p:cNvPr id="32" name="Graphic 31">
            <a:extLst>
              <a:ext uri="{FF2B5EF4-FFF2-40B4-BE49-F238E27FC236}">
                <a16:creationId xmlns:a16="http://schemas.microsoft.com/office/drawing/2014/main" id="{E40BFD5D-FD42-3E21-7073-6AB38257233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0200" y="1690688"/>
            <a:ext cx="6299200" cy="4673600"/>
          </a:xfrm>
          <a:prstGeom prst="rect">
            <a:avLst/>
          </a:prstGeom>
        </p:spPr>
      </p:pic>
    </p:spTree>
    <p:extLst>
      <p:ext uri="{BB962C8B-B14F-4D97-AF65-F5344CB8AC3E}">
        <p14:creationId xmlns:p14="http://schemas.microsoft.com/office/powerpoint/2010/main" val="75256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8710-7CA2-2389-BB50-1C0B3AF16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5009C-E6E4-094D-68E1-035590642911}"/>
              </a:ext>
            </a:extLst>
          </p:cNvPr>
          <p:cNvSpPr>
            <a:spLocks noGrp="1"/>
          </p:cNvSpPr>
          <p:nvPr>
            <p:ph type="title"/>
          </p:nvPr>
        </p:nvSpPr>
        <p:spPr/>
        <p:txBody>
          <a:bodyPr>
            <a:normAutofit/>
          </a:bodyPr>
          <a:lstStyle/>
          <a:p>
            <a:r>
              <a:rPr lang="en-AU" dirty="0"/>
              <a:t>Key physical features </a:t>
            </a:r>
          </a:p>
        </p:txBody>
      </p:sp>
      <p:sp>
        <p:nvSpPr>
          <p:cNvPr id="3" name="Content Placeholder 2">
            <a:extLst>
              <a:ext uri="{FF2B5EF4-FFF2-40B4-BE49-F238E27FC236}">
                <a16:creationId xmlns:a16="http://schemas.microsoft.com/office/drawing/2014/main" id="{5692F266-50FA-EAE4-43DB-8D24DA67173E}"/>
              </a:ext>
            </a:extLst>
          </p:cNvPr>
          <p:cNvSpPr>
            <a:spLocks noGrp="1"/>
          </p:cNvSpPr>
          <p:nvPr>
            <p:ph idx="1"/>
          </p:nvPr>
        </p:nvSpPr>
        <p:spPr/>
        <p:txBody>
          <a:bodyPr>
            <a:normAutofit/>
          </a:bodyPr>
          <a:lstStyle/>
          <a:p>
            <a:pPr marL="0" indent="0">
              <a:lnSpc>
                <a:spcPct val="120000"/>
              </a:lnSpc>
              <a:buNone/>
            </a:pPr>
            <a:r>
              <a:rPr lang="en-AU" b="1" dirty="0">
                <a:solidFill>
                  <a:schemeClr val="accent1"/>
                </a:solidFill>
              </a:rPr>
              <a:t>Laptop computers </a:t>
            </a:r>
          </a:p>
          <a:p>
            <a:pPr>
              <a:lnSpc>
                <a:spcPct val="120000"/>
              </a:lnSpc>
            </a:pPr>
            <a:r>
              <a:rPr lang="en-AU" sz="2000" dirty="0"/>
              <a:t>Screen</a:t>
            </a:r>
          </a:p>
          <a:p>
            <a:pPr>
              <a:lnSpc>
                <a:spcPct val="120000"/>
              </a:lnSpc>
            </a:pPr>
            <a:r>
              <a:rPr lang="en-AU" sz="2000" dirty="0"/>
              <a:t>Keyboard </a:t>
            </a:r>
          </a:p>
          <a:p>
            <a:pPr>
              <a:lnSpc>
                <a:spcPct val="120000"/>
              </a:lnSpc>
            </a:pPr>
            <a:r>
              <a:rPr lang="en-AU" sz="2000" dirty="0"/>
              <a:t>Trackpad (might have buttons)</a:t>
            </a:r>
          </a:p>
          <a:p>
            <a:pPr>
              <a:lnSpc>
                <a:spcPct val="120000"/>
              </a:lnSpc>
            </a:pPr>
            <a:r>
              <a:rPr lang="en-AU" sz="2000" dirty="0"/>
              <a:t>Power button </a:t>
            </a:r>
          </a:p>
          <a:p>
            <a:pPr>
              <a:lnSpc>
                <a:spcPct val="120000"/>
              </a:lnSpc>
            </a:pPr>
            <a:r>
              <a:rPr lang="en-AU" sz="2000" dirty="0"/>
              <a:t>Ports</a:t>
            </a:r>
          </a:p>
          <a:p>
            <a:pPr>
              <a:lnSpc>
                <a:spcPct val="120000"/>
              </a:lnSpc>
            </a:pPr>
            <a:r>
              <a:rPr lang="en-AU" sz="2000" dirty="0"/>
              <a:t>Camera and speakers</a:t>
            </a:r>
          </a:p>
          <a:p>
            <a:pPr marL="457200" indent="-457200">
              <a:lnSpc>
                <a:spcPct val="120000"/>
              </a:lnSpc>
              <a:buFont typeface="+mj-lt"/>
              <a:buAutoNum type="arabicPeriod"/>
            </a:pPr>
            <a:endParaRPr lang="en-AU" sz="2000" dirty="0"/>
          </a:p>
        </p:txBody>
      </p:sp>
      <p:pic>
        <p:nvPicPr>
          <p:cNvPr id="4" name="Graphic 3">
            <a:extLst>
              <a:ext uri="{FF2B5EF4-FFF2-40B4-BE49-F238E27FC236}">
                <a16:creationId xmlns:a16="http://schemas.microsoft.com/office/drawing/2014/main" id="{DE13CC2B-F36B-4605-03EF-D3438B88046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05120" y="1690688"/>
            <a:ext cx="6299200" cy="4673600"/>
          </a:xfrm>
          <a:prstGeom prst="rect">
            <a:avLst/>
          </a:prstGeom>
        </p:spPr>
      </p:pic>
    </p:spTree>
    <p:extLst>
      <p:ext uri="{BB962C8B-B14F-4D97-AF65-F5344CB8AC3E}">
        <p14:creationId xmlns:p14="http://schemas.microsoft.com/office/powerpoint/2010/main" val="428841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5E1F-7AD1-261D-FB22-A793988C5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5762B-75A2-F97A-2958-F5424528B1CB}"/>
              </a:ext>
            </a:extLst>
          </p:cNvPr>
          <p:cNvSpPr>
            <a:spLocks noGrp="1"/>
          </p:cNvSpPr>
          <p:nvPr>
            <p:ph type="title"/>
          </p:nvPr>
        </p:nvSpPr>
        <p:spPr/>
        <p:txBody>
          <a:bodyPr>
            <a:normAutofit/>
          </a:bodyPr>
          <a:lstStyle/>
          <a:p>
            <a:r>
              <a:rPr lang="en-AU" dirty="0"/>
              <a:t>Key physical features </a:t>
            </a:r>
          </a:p>
        </p:txBody>
      </p:sp>
      <p:sp>
        <p:nvSpPr>
          <p:cNvPr id="3" name="Content Placeholder 2">
            <a:extLst>
              <a:ext uri="{FF2B5EF4-FFF2-40B4-BE49-F238E27FC236}">
                <a16:creationId xmlns:a16="http://schemas.microsoft.com/office/drawing/2014/main" id="{EC659B4B-2028-0735-85BF-7AFB1F2551A1}"/>
              </a:ext>
            </a:extLst>
          </p:cNvPr>
          <p:cNvSpPr>
            <a:spLocks noGrp="1"/>
          </p:cNvSpPr>
          <p:nvPr>
            <p:ph idx="1"/>
          </p:nvPr>
        </p:nvSpPr>
        <p:spPr>
          <a:xfrm>
            <a:off x="838200" y="1825625"/>
            <a:ext cx="4389120" cy="4351338"/>
          </a:xfrm>
        </p:spPr>
        <p:txBody>
          <a:bodyPr>
            <a:normAutofit/>
          </a:bodyPr>
          <a:lstStyle/>
          <a:p>
            <a:pPr marL="0" indent="0">
              <a:lnSpc>
                <a:spcPct val="120000"/>
              </a:lnSpc>
              <a:buNone/>
            </a:pPr>
            <a:r>
              <a:rPr lang="en-AU" b="1" dirty="0">
                <a:solidFill>
                  <a:schemeClr val="accent1"/>
                </a:solidFill>
              </a:rPr>
              <a:t>Tablets</a:t>
            </a:r>
          </a:p>
          <a:p>
            <a:pPr>
              <a:lnSpc>
                <a:spcPct val="120000"/>
              </a:lnSpc>
            </a:pPr>
            <a:r>
              <a:rPr lang="en-AU" sz="2000" dirty="0"/>
              <a:t>Touchscreen </a:t>
            </a:r>
          </a:p>
          <a:p>
            <a:pPr>
              <a:lnSpc>
                <a:spcPct val="120000"/>
              </a:lnSpc>
            </a:pPr>
            <a:r>
              <a:rPr lang="en-AU" sz="2000" dirty="0"/>
              <a:t>Power button</a:t>
            </a:r>
          </a:p>
          <a:p>
            <a:pPr>
              <a:lnSpc>
                <a:spcPct val="120000"/>
              </a:lnSpc>
            </a:pPr>
            <a:r>
              <a:rPr lang="en-AU" sz="2000" dirty="0"/>
              <a:t>Volume buttons</a:t>
            </a:r>
          </a:p>
          <a:p>
            <a:pPr>
              <a:lnSpc>
                <a:spcPct val="120000"/>
              </a:lnSpc>
            </a:pPr>
            <a:r>
              <a:rPr lang="en-AU" sz="2000" dirty="0"/>
              <a:t>Front and rear cameras and speakers</a:t>
            </a:r>
          </a:p>
          <a:p>
            <a:pPr>
              <a:lnSpc>
                <a:spcPct val="120000"/>
              </a:lnSpc>
            </a:pPr>
            <a:r>
              <a:rPr lang="en-AU" sz="2000" dirty="0"/>
              <a:t>Port/s</a:t>
            </a:r>
          </a:p>
        </p:txBody>
      </p:sp>
      <p:pic>
        <p:nvPicPr>
          <p:cNvPr id="5" name="Graphic 4">
            <a:extLst>
              <a:ext uri="{FF2B5EF4-FFF2-40B4-BE49-F238E27FC236}">
                <a16:creationId xmlns:a16="http://schemas.microsoft.com/office/drawing/2014/main" id="{FFA89846-4015-5B04-338C-C3EDC72D788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4960" y="1690688"/>
            <a:ext cx="6300000" cy="4664789"/>
          </a:xfrm>
          <a:prstGeom prst="rect">
            <a:avLst/>
          </a:prstGeom>
        </p:spPr>
      </p:pic>
    </p:spTree>
    <p:extLst>
      <p:ext uri="{BB962C8B-B14F-4D97-AF65-F5344CB8AC3E}">
        <p14:creationId xmlns:p14="http://schemas.microsoft.com/office/powerpoint/2010/main" val="3195242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D0458-6EE6-48AD-E241-D3505D0E42F9}"/>
              </a:ext>
            </a:extLst>
          </p:cNvPr>
          <p:cNvSpPr>
            <a:spLocks noGrp="1"/>
          </p:cNvSpPr>
          <p:nvPr>
            <p:ph type="title"/>
          </p:nvPr>
        </p:nvSpPr>
        <p:spPr/>
        <p:txBody>
          <a:bodyPr/>
          <a:lstStyle/>
          <a:p>
            <a:r>
              <a:rPr lang="en-AU" dirty="0"/>
              <a:t>Let’s turn your device off and on</a:t>
            </a:r>
          </a:p>
        </p:txBody>
      </p:sp>
      <p:pic>
        <p:nvPicPr>
          <p:cNvPr id="3" name="Picture 2">
            <a:extLst>
              <a:ext uri="{FF2B5EF4-FFF2-40B4-BE49-F238E27FC236}">
                <a16:creationId xmlns:a16="http://schemas.microsoft.com/office/drawing/2014/main" id="{C050656B-25AD-7249-6559-BC694FEE7D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5999" y="1690687"/>
            <a:ext cx="11520001" cy="4631450"/>
          </a:xfrm>
          <a:prstGeom prst="rect">
            <a:avLst/>
          </a:prstGeom>
        </p:spPr>
      </p:pic>
      <p:sp>
        <p:nvSpPr>
          <p:cNvPr id="6" name="Title 1">
            <a:extLst>
              <a:ext uri="{FF2B5EF4-FFF2-40B4-BE49-F238E27FC236}">
                <a16:creationId xmlns:a16="http://schemas.microsoft.com/office/drawing/2014/main" id="{5AE4CB54-DEEE-D3E7-8B20-511B4A1D8286}"/>
              </a:ext>
            </a:extLst>
          </p:cNvPr>
          <p:cNvSpPr txBox="1">
            <a:spLocks/>
          </p:cNvSpPr>
          <p:nvPr/>
        </p:nvSpPr>
        <p:spPr>
          <a:xfrm>
            <a:off x="838200" y="2435367"/>
            <a:ext cx="5191898" cy="31420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a:lnSpc>
                <a:spcPct val="120000"/>
              </a:lnSpc>
              <a:spcBef>
                <a:spcPts val="0"/>
              </a:spcBef>
            </a:pPr>
            <a:r>
              <a:rPr lang="en-AU" dirty="0"/>
              <a:t>Is your passcode easy to guess?</a:t>
            </a:r>
          </a:p>
        </p:txBody>
      </p:sp>
    </p:spTree>
    <p:extLst>
      <p:ext uri="{BB962C8B-B14F-4D97-AF65-F5344CB8AC3E}">
        <p14:creationId xmlns:p14="http://schemas.microsoft.com/office/powerpoint/2010/main" val="10784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87C5-E780-B5D6-D3B0-416ED4AD8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582FF-0347-BA6E-9EAB-E1C70A5A0777}"/>
              </a:ext>
            </a:extLst>
          </p:cNvPr>
          <p:cNvSpPr>
            <a:spLocks noGrp="1"/>
          </p:cNvSpPr>
          <p:nvPr>
            <p:ph type="title"/>
          </p:nvPr>
        </p:nvSpPr>
        <p:spPr/>
        <p:txBody>
          <a:bodyPr/>
          <a:lstStyle/>
          <a:p>
            <a:r>
              <a:rPr lang="en-AU" dirty="0"/>
              <a:t>Let’s navigate on a computer</a:t>
            </a:r>
          </a:p>
        </p:txBody>
      </p:sp>
      <p:sp>
        <p:nvSpPr>
          <p:cNvPr id="3" name="Content Placeholder 2">
            <a:extLst>
              <a:ext uri="{FF2B5EF4-FFF2-40B4-BE49-F238E27FC236}">
                <a16:creationId xmlns:a16="http://schemas.microsoft.com/office/drawing/2014/main" id="{FF07D363-9675-4B25-1336-3CEB6F90DF3A}"/>
              </a:ext>
            </a:extLst>
          </p:cNvPr>
          <p:cNvSpPr>
            <a:spLocks noGrp="1"/>
          </p:cNvSpPr>
          <p:nvPr>
            <p:ph idx="1"/>
          </p:nvPr>
        </p:nvSpPr>
        <p:spPr>
          <a:xfrm>
            <a:off x="838200" y="4221480"/>
            <a:ext cx="1598428" cy="767513"/>
          </a:xfrm>
        </p:spPr>
        <p:txBody>
          <a:bodyPr>
            <a:normAutofit/>
          </a:bodyPr>
          <a:lstStyle/>
          <a:p>
            <a:pPr marL="0" indent="0" algn="ctr">
              <a:lnSpc>
                <a:spcPct val="120000"/>
              </a:lnSpc>
              <a:buNone/>
            </a:pPr>
            <a:r>
              <a:rPr lang="en-AU" sz="2000" dirty="0"/>
              <a:t>Mouse</a:t>
            </a:r>
          </a:p>
        </p:txBody>
      </p:sp>
      <p:sp>
        <p:nvSpPr>
          <p:cNvPr id="35" name="Content Placeholder 2">
            <a:extLst>
              <a:ext uri="{FF2B5EF4-FFF2-40B4-BE49-F238E27FC236}">
                <a16:creationId xmlns:a16="http://schemas.microsoft.com/office/drawing/2014/main" id="{46CD064B-6561-8E74-5597-C2AFEFFEEF45}"/>
              </a:ext>
            </a:extLst>
          </p:cNvPr>
          <p:cNvSpPr txBox="1">
            <a:spLocks/>
          </p:cNvSpPr>
          <p:nvPr/>
        </p:nvSpPr>
        <p:spPr>
          <a:xfrm>
            <a:off x="2016979" y="422148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or</a:t>
            </a:r>
          </a:p>
        </p:txBody>
      </p:sp>
      <p:sp>
        <p:nvSpPr>
          <p:cNvPr id="11" name="Content Placeholder 2">
            <a:extLst>
              <a:ext uri="{FF2B5EF4-FFF2-40B4-BE49-F238E27FC236}">
                <a16:creationId xmlns:a16="http://schemas.microsoft.com/office/drawing/2014/main" id="{9048BCCF-E00F-8855-76CD-5F3B71133991}"/>
              </a:ext>
            </a:extLst>
          </p:cNvPr>
          <p:cNvSpPr txBox="1">
            <a:spLocks/>
          </p:cNvSpPr>
          <p:nvPr/>
        </p:nvSpPr>
        <p:spPr>
          <a:xfrm>
            <a:off x="3615407" y="4221479"/>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Trackpad</a:t>
            </a:r>
          </a:p>
        </p:txBody>
      </p:sp>
      <p:sp>
        <p:nvSpPr>
          <p:cNvPr id="12" name="Content Placeholder 2">
            <a:extLst>
              <a:ext uri="{FF2B5EF4-FFF2-40B4-BE49-F238E27FC236}">
                <a16:creationId xmlns:a16="http://schemas.microsoft.com/office/drawing/2014/main" id="{37CE1DC0-4647-E995-C2FF-573013AD0E08}"/>
              </a:ext>
            </a:extLst>
          </p:cNvPr>
          <p:cNvSpPr txBox="1">
            <a:spLocks/>
          </p:cNvSpPr>
          <p:nvPr/>
        </p:nvSpPr>
        <p:spPr>
          <a:xfrm>
            <a:off x="8394500" y="422148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Keyboard</a:t>
            </a:r>
          </a:p>
        </p:txBody>
      </p:sp>
      <p:pic>
        <p:nvPicPr>
          <p:cNvPr id="32" name="Picture 31">
            <a:extLst>
              <a:ext uri="{FF2B5EF4-FFF2-40B4-BE49-F238E27FC236}">
                <a16:creationId xmlns:a16="http://schemas.microsoft.com/office/drawing/2014/main" id="{18A22768-E9C0-4534-BF59-8F8E89F946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04574" y="2792768"/>
            <a:ext cx="2040520" cy="1428712"/>
          </a:xfrm>
          <a:prstGeom prst="rect">
            <a:avLst/>
          </a:prstGeom>
        </p:spPr>
      </p:pic>
      <p:pic>
        <p:nvPicPr>
          <p:cNvPr id="33" name="Picture 32">
            <a:extLst>
              <a:ext uri="{FF2B5EF4-FFF2-40B4-BE49-F238E27FC236}">
                <a16:creationId xmlns:a16="http://schemas.microsoft.com/office/drawing/2014/main" id="{72DCAA78-E613-A5AE-B6CA-92F750FA8FD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74780" y="2636520"/>
            <a:ext cx="3837868" cy="1584960"/>
          </a:xfrm>
          <a:prstGeom prst="rect">
            <a:avLst/>
          </a:prstGeom>
        </p:spPr>
      </p:pic>
      <p:pic>
        <p:nvPicPr>
          <p:cNvPr id="34" name="Picture 33">
            <a:extLst>
              <a:ext uri="{FF2B5EF4-FFF2-40B4-BE49-F238E27FC236}">
                <a16:creationId xmlns:a16="http://schemas.microsoft.com/office/drawing/2014/main" id="{9D1116E2-A5D5-05D3-926B-08B2B79312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76168" y="2764562"/>
            <a:ext cx="1005840" cy="1428712"/>
          </a:xfrm>
          <a:prstGeom prst="rect">
            <a:avLst/>
          </a:prstGeom>
        </p:spPr>
      </p:pic>
    </p:spTree>
    <p:extLst>
      <p:ext uri="{BB962C8B-B14F-4D97-AF65-F5344CB8AC3E}">
        <p14:creationId xmlns:p14="http://schemas.microsoft.com/office/powerpoint/2010/main" val="28747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F9DC-C20E-F83F-1FA3-A8653037E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D3660-549B-2790-C91A-272F6E405C7C}"/>
              </a:ext>
            </a:extLst>
          </p:cNvPr>
          <p:cNvSpPr>
            <a:spLocks noGrp="1"/>
          </p:cNvSpPr>
          <p:nvPr>
            <p:ph type="title"/>
          </p:nvPr>
        </p:nvSpPr>
        <p:spPr/>
        <p:txBody>
          <a:bodyPr/>
          <a:lstStyle/>
          <a:p>
            <a:r>
              <a:rPr lang="en-AU" dirty="0"/>
              <a:t>Let’s navigate on a tablet</a:t>
            </a:r>
          </a:p>
        </p:txBody>
      </p:sp>
      <p:sp>
        <p:nvSpPr>
          <p:cNvPr id="3" name="Content Placeholder 2">
            <a:extLst>
              <a:ext uri="{FF2B5EF4-FFF2-40B4-BE49-F238E27FC236}">
                <a16:creationId xmlns:a16="http://schemas.microsoft.com/office/drawing/2014/main" id="{2D4B5552-AEAD-0D7A-BE4C-C294B6398ACC}"/>
              </a:ext>
            </a:extLst>
          </p:cNvPr>
          <p:cNvSpPr>
            <a:spLocks noGrp="1"/>
          </p:cNvSpPr>
          <p:nvPr>
            <p:ph idx="1"/>
          </p:nvPr>
        </p:nvSpPr>
        <p:spPr>
          <a:xfrm>
            <a:off x="500232" y="3738600"/>
            <a:ext cx="1598428" cy="767513"/>
          </a:xfrm>
        </p:spPr>
        <p:txBody>
          <a:bodyPr>
            <a:normAutofit/>
          </a:bodyPr>
          <a:lstStyle/>
          <a:p>
            <a:pPr marL="0" indent="0" algn="ctr">
              <a:lnSpc>
                <a:spcPct val="120000"/>
              </a:lnSpc>
              <a:buNone/>
            </a:pPr>
            <a:r>
              <a:rPr lang="en-AU" sz="2000" dirty="0"/>
              <a:t>Tap</a:t>
            </a:r>
          </a:p>
        </p:txBody>
      </p:sp>
      <p:sp>
        <p:nvSpPr>
          <p:cNvPr id="4" name="Oval 3">
            <a:extLst>
              <a:ext uri="{FF2B5EF4-FFF2-40B4-BE49-F238E27FC236}">
                <a16:creationId xmlns:a16="http://schemas.microsoft.com/office/drawing/2014/main" id="{EF335EC1-BA42-95CF-54D4-0AA4D01000C8}"/>
              </a:ext>
              <a:ext uri="{C183D7F6-B498-43B3-948B-1728B52AA6E4}">
                <adec:decorative xmlns:adec="http://schemas.microsoft.com/office/drawing/2017/decorative" val="1"/>
              </a:ext>
            </a:extLst>
          </p:cNvPr>
          <p:cNvSpPr/>
          <p:nvPr/>
        </p:nvSpPr>
        <p:spPr>
          <a:xfrm>
            <a:off x="1137221" y="2979737"/>
            <a:ext cx="324451" cy="32445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F89E9215-AEA7-DCF5-41FC-CF29C62F6A6F}"/>
              </a:ext>
              <a:ext uri="{C183D7F6-B498-43B3-948B-1728B52AA6E4}">
                <adec:decorative xmlns:adec="http://schemas.microsoft.com/office/drawing/2017/decorative" val="1"/>
              </a:ext>
            </a:extLst>
          </p:cNvPr>
          <p:cNvGrpSpPr/>
          <p:nvPr/>
        </p:nvGrpSpPr>
        <p:grpSpPr>
          <a:xfrm>
            <a:off x="3242164" y="2864407"/>
            <a:ext cx="439781" cy="439781"/>
            <a:chOff x="1050183" y="2747961"/>
            <a:chExt cx="439781" cy="439781"/>
          </a:xfrm>
        </p:grpSpPr>
        <p:sp>
          <p:nvSpPr>
            <p:cNvPr id="6" name="Oval 5">
              <a:extLst>
                <a:ext uri="{FF2B5EF4-FFF2-40B4-BE49-F238E27FC236}">
                  <a16:creationId xmlns:a16="http://schemas.microsoft.com/office/drawing/2014/main" id="{88644B52-64D6-945F-3987-ED1F44BDC3D6}"/>
                </a:ext>
              </a:extLst>
            </p:cNvPr>
            <p:cNvSpPr/>
            <p:nvPr/>
          </p:nvSpPr>
          <p:spPr>
            <a:xfrm>
              <a:off x="1050183" y="2747961"/>
              <a:ext cx="439781" cy="439781"/>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7054C430-5F79-2E72-3291-94A817BDFCF8}"/>
                </a:ext>
              </a:extLst>
            </p:cNvPr>
            <p:cNvSpPr/>
            <p:nvPr/>
          </p:nvSpPr>
          <p:spPr>
            <a:xfrm>
              <a:off x="1157275" y="2856640"/>
              <a:ext cx="225597" cy="22559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7" name="Group 16">
            <a:extLst>
              <a:ext uri="{FF2B5EF4-FFF2-40B4-BE49-F238E27FC236}">
                <a16:creationId xmlns:a16="http://schemas.microsoft.com/office/drawing/2014/main" id="{F4F1C264-AFFB-E28A-8B61-4C5663D22B01}"/>
              </a:ext>
              <a:ext uri="{C183D7F6-B498-43B3-948B-1728B52AA6E4}">
                <adec:decorative xmlns:adec="http://schemas.microsoft.com/office/drawing/2017/decorative" val="1"/>
              </a:ext>
            </a:extLst>
          </p:cNvPr>
          <p:cNvGrpSpPr/>
          <p:nvPr/>
        </p:nvGrpSpPr>
        <p:grpSpPr>
          <a:xfrm>
            <a:off x="5462437" y="2931722"/>
            <a:ext cx="689411" cy="305149"/>
            <a:chOff x="979090" y="3719232"/>
            <a:chExt cx="689411" cy="305149"/>
          </a:xfrm>
        </p:grpSpPr>
        <p:sp>
          <p:nvSpPr>
            <p:cNvPr id="8" name="Terminator 7">
              <a:extLst>
                <a:ext uri="{FF2B5EF4-FFF2-40B4-BE49-F238E27FC236}">
                  <a16:creationId xmlns:a16="http://schemas.microsoft.com/office/drawing/2014/main" id="{CB1BCAA1-D411-EAD5-E674-488A83999961}"/>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rminator 8">
              <a:extLst>
                <a:ext uri="{FF2B5EF4-FFF2-40B4-BE49-F238E27FC236}">
                  <a16:creationId xmlns:a16="http://schemas.microsoft.com/office/drawing/2014/main" id="{09957893-4879-D009-02E6-AC4C7E874D10}"/>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rminator 9">
              <a:extLst>
                <a:ext uri="{FF2B5EF4-FFF2-40B4-BE49-F238E27FC236}">
                  <a16:creationId xmlns:a16="http://schemas.microsoft.com/office/drawing/2014/main" id="{95DB390F-2CF3-85A9-27ED-92B2BB5EA292}"/>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533B0F29-443F-A031-0F38-843D80C400B1}"/>
              </a:ext>
              <a:ext uri="{C183D7F6-B498-43B3-948B-1728B52AA6E4}">
                <adec:decorative xmlns:adec="http://schemas.microsoft.com/office/drawing/2017/decorative" val="1"/>
              </a:ext>
            </a:extLst>
          </p:cNvPr>
          <p:cNvGrpSpPr/>
          <p:nvPr/>
        </p:nvGrpSpPr>
        <p:grpSpPr>
          <a:xfrm rot="5400000">
            <a:off x="7740209" y="2931720"/>
            <a:ext cx="689411" cy="305149"/>
            <a:chOff x="979090" y="3719232"/>
            <a:chExt cx="689411" cy="305149"/>
          </a:xfrm>
        </p:grpSpPr>
        <p:sp>
          <p:nvSpPr>
            <p:cNvPr id="19" name="Terminator 18">
              <a:extLst>
                <a:ext uri="{FF2B5EF4-FFF2-40B4-BE49-F238E27FC236}">
                  <a16:creationId xmlns:a16="http://schemas.microsoft.com/office/drawing/2014/main" id="{2FE78FCF-FB06-61D8-81FD-050FDD7FBE9D}"/>
                </a:ext>
              </a:extLst>
            </p:cNvPr>
            <p:cNvSpPr/>
            <p:nvPr/>
          </p:nvSpPr>
          <p:spPr>
            <a:xfrm>
              <a:off x="979090" y="3785628"/>
              <a:ext cx="683739" cy="172354"/>
            </a:xfrm>
            <a:prstGeom prst="flowChartTerminator">
              <a:avLst/>
            </a:prstGeom>
            <a:gradFill flip="none" rotWithShape="1">
              <a:gsLst>
                <a:gs pos="0">
                  <a:schemeClr val="bg1"/>
                </a:gs>
                <a:gs pos="25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rminator 19">
              <a:extLst>
                <a:ext uri="{FF2B5EF4-FFF2-40B4-BE49-F238E27FC236}">
                  <a16:creationId xmlns:a16="http://schemas.microsoft.com/office/drawing/2014/main" id="{1290CA89-6B82-4691-9073-FBE668EA9812}"/>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rminator 20">
              <a:extLst>
                <a:ext uri="{FF2B5EF4-FFF2-40B4-BE49-F238E27FC236}">
                  <a16:creationId xmlns:a16="http://schemas.microsoft.com/office/drawing/2014/main" id="{E0C4DC7A-9541-0914-7CE0-DA087801798C}"/>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0" name="Group 29">
            <a:extLst>
              <a:ext uri="{FF2B5EF4-FFF2-40B4-BE49-F238E27FC236}">
                <a16:creationId xmlns:a16="http://schemas.microsoft.com/office/drawing/2014/main" id="{DC216AE1-4679-5E24-2D81-119DDF966261}"/>
              </a:ext>
              <a:ext uri="{C183D7F6-B498-43B3-948B-1728B52AA6E4}">
                <adec:decorative xmlns:adec="http://schemas.microsoft.com/office/drawing/2017/decorative" val="1"/>
              </a:ext>
            </a:extLst>
          </p:cNvPr>
          <p:cNvGrpSpPr/>
          <p:nvPr/>
        </p:nvGrpSpPr>
        <p:grpSpPr>
          <a:xfrm>
            <a:off x="10017979" y="2819726"/>
            <a:ext cx="921641" cy="523466"/>
            <a:chOff x="579896" y="5482812"/>
            <a:chExt cx="1272395" cy="722684"/>
          </a:xfrm>
        </p:grpSpPr>
        <p:grpSp>
          <p:nvGrpSpPr>
            <p:cNvPr id="22" name="Group 21">
              <a:extLst>
                <a:ext uri="{FF2B5EF4-FFF2-40B4-BE49-F238E27FC236}">
                  <a16:creationId xmlns:a16="http://schemas.microsoft.com/office/drawing/2014/main" id="{0155B139-704D-46FF-B959-491B6ED1FD39}"/>
                </a:ext>
              </a:extLst>
            </p:cNvPr>
            <p:cNvGrpSpPr/>
            <p:nvPr/>
          </p:nvGrpSpPr>
          <p:grpSpPr>
            <a:xfrm rot="8801882">
              <a:off x="579896" y="5900347"/>
              <a:ext cx="689411" cy="305149"/>
              <a:chOff x="979090" y="3719232"/>
              <a:chExt cx="689411" cy="305149"/>
            </a:xfrm>
          </p:grpSpPr>
          <p:sp>
            <p:nvSpPr>
              <p:cNvPr id="23" name="Terminator 22">
                <a:extLst>
                  <a:ext uri="{FF2B5EF4-FFF2-40B4-BE49-F238E27FC236}">
                    <a16:creationId xmlns:a16="http://schemas.microsoft.com/office/drawing/2014/main" id="{853356AA-504A-8D05-97FF-E0C9400303BB}"/>
                  </a:ext>
                </a:extLst>
              </p:cNvPr>
              <p:cNvSpPr/>
              <p:nvPr/>
            </p:nvSpPr>
            <p:spPr>
              <a:xfrm>
                <a:off x="979090" y="3785628"/>
                <a:ext cx="683739" cy="172354"/>
              </a:xfrm>
              <a:prstGeom prst="flowChartTerminator">
                <a:avLst/>
              </a:prstGeom>
              <a:gradFill flip="none" rotWithShape="1">
                <a:gsLst>
                  <a:gs pos="0">
                    <a:schemeClr val="bg1"/>
                  </a:gs>
                  <a:gs pos="72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rminator 23">
                <a:extLst>
                  <a:ext uri="{FF2B5EF4-FFF2-40B4-BE49-F238E27FC236}">
                    <a16:creationId xmlns:a16="http://schemas.microsoft.com/office/drawing/2014/main" id="{2735C636-9582-54AE-CC6D-BD1014EC935C}"/>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rminator 24">
                <a:extLst>
                  <a:ext uri="{FF2B5EF4-FFF2-40B4-BE49-F238E27FC236}">
                    <a16:creationId xmlns:a16="http://schemas.microsoft.com/office/drawing/2014/main" id="{862B2E70-F65E-6949-A3B8-BAC9A860CECF}"/>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a:extLst>
                <a:ext uri="{FF2B5EF4-FFF2-40B4-BE49-F238E27FC236}">
                  <a16:creationId xmlns:a16="http://schemas.microsoft.com/office/drawing/2014/main" id="{5E08C373-42AC-E259-F92D-E93567C32FE0}"/>
                </a:ext>
              </a:extLst>
            </p:cNvPr>
            <p:cNvGrpSpPr/>
            <p:nvPr/>
          </p:nvGrpSpPr>
          <p:grpSpPr>
            <a:xfrm rot="8801882" flipH="1" flipV="1">
              <a:off x="1162880" y="5482812"/>
              <a:ext cx="689411" cy="305149"/>
              <a:chOff x="979090" y="3719232"/>
              <a:chExt cx="689411" cy="305149"/>
            </a:xfrm>
          </p:grpSpPr>
          <p:sp>
            <p:nvSpPr>
              <p:cNvPr id="27" name="Terminator 26">
                <a:extLst>
                  <a:ext uri="{FF2B5EF4-FFF2-40B4-BE49-F238E27FC236}">
                    <a16:creationId xmlns:a16="http://schemas.microsoft.com/office/drawing/2014/main" id="{CDE81C32-994A-26FD-CA21-0A4030CA1FA3}"/>
                  </a:ext>
                </a:extLst>
              </p:cNvPr>
              <p:cNvSpPr/>
              <p:nvPr/>
            </p:nvSpPr>
            <p:spPr>
              <a:xfrm>
                <a:off x="979090" y="3785628"/>
                <a:ext cx="683739" cy="172354"/>
              </a:xfrm>
              <a:prstGeom prst="flowChartTerminator">
                <a:avLst/>
              </a:prstGeom>
              <a:gradFill flip="none" rotWithShape="1">
                <a:gsLst>
                  <a:gs pos="0">
                    <a:schemeClr val="bg1"/>
                  </a:gs>
                  <a:gs pos="71000">
                    <a:schemeClr val="accent4"/>
                  </a:gs>
                  <a:gs pos="83000">
                    <a:schemeClr val="accent4"/>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rminator 27">
                <a:extLst>
                  <a:ext uri="{FF2B5EF4-FFF2-40B4-BE49-F238E27FC236}">
                    <a16:creationId xmlns:a16="http://schemas.microsoft.com/office/drawing/2014/main" id="{D5F50C68-B67D-4AF9-3354-9D13F6E4557E}"/>
                  </a:ext>
                </a:extLst>
              </p:cNvPr>
              <p:cNvSpPr/>
              <p:nvPr/>
            </p:nvSpPr>
            <p:spPr>
              <a:xfrm rot="2511358">
                <a:off x="1341235" y="3719232"/>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rminator 28">
                <a:extLst>
                  <a:ext uri="{FF2B5EF4-FFF2-40B4-BE49-F238E27FC236}">
                    <a16:creationId xmlns:a16="http://schemas.microsoft.com/office/drawing/2014/main" id="{E2CF0B59-23E4-9CAA-ED87-7D128B9F9474}"/>
                  </a:ext>
                </a:extLst>
              </p:cNvPr>
              <p:cNvSpPr/>
              <p:nvPr/>
            </p:nvSpPr>
            <p:spPr>
              <a:xfrm rot="19088642" flipV="1">
                <a:off x="1341235" y="3891588"/>
                <a:ext cx="327266" cy="132793"/>
              </a:xfrm>
              <a:prstGeom prst="flowChartTermina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1" name="Content Placeholder 2">
            <a:extLst>
              <a:ext uri="{FF2B5EF4-FFF2-40B4-BE49-F238E27FC236}">
                <a16:creationId xmlns:a16="http://schemas.microsoft.com/office/drawing/2014/main" id="{5FE6E256-787E-1E15-5CD3-26B5E085D16C}"/>
              </a:ext>
            </a:extLst>
          </p:cNvPr>
          <p:cNvSpPr txBox="1">
            <a:spLocks/>
          </p:cNvSpPr>
          <p:nvPr/>
        </p:nvSpPr>
        <p:spPr>
          <a:xfrm>
            <a:off x="2662840" y="3738600"/>
            <a:ext cx="1598428" cy="7675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Touch and hold</a:t>
            </a:r>
          </a:p>
        </p:txBody>
      </p:sp>
      <p:sp>
        <p:nvSpPr>
          <p:cNvPr id="12" name="Content Placeholder 2">
            <a:extLst>
              <a:ext uri="{FF2B5EF4-FFF2-40B4-BE49-F238E27FC236}">
                <a16:creationId xmlns:a16="http://schemas.microsoft.com/office/drawing/2014/main" id="{49F836B4-5ABE-FCF3-3842-6AE20AD84FE1}"/>
              </a:ext>
            </a:extLst>
          </p:cNvPr>
          <p:cNvSpPr txBox="1">
            <a:spLocks/>
          </p:cNvSpPr>
          <p:nvPr/>
        </p:nvSpPr>
        <p:spPr>
          <a:xfrm>
            <a:off x="5005092" y="373860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Swipe</a:t>
            </a:r>
          </a:p>
        </p:txBody>
      </p:sp>
      <p:sp>
        <p:nvSpPr>
          <p:cNvPr id="13" name="Content Placeholder 2">
            <a:extLst>
              <a:ext uri="{FF2B5EF4-FFF2-40B4-BE49-F238E27FC236}">
                <a16:creationId xmlns:a16="http://schemas.microsoft.com/office/drawing/2014/main" id="{1F6EFBF0-B3E3-D2BF-4793-07BB1CDFF04A}"/>
              </a:ext>
            </a:extLst>
          </p:cNvPr>
          <p:cNvSpPr txBox="1">
            <a:spLocks/>
          </p:cNvSpPr>
          <p:nvPr/>
        </p:nvSpPr>
        <p:spPr>
          <a:xfrm>
            <a:off x="7281694" y="3738600"/>
            <a:ext cx="1598428"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Scroll</a:t>
            </a:r>
          </a:p>
        </p:txBody>
      </p:sp>
      <p:sp>
        <p:nvSpPr>
          <p:cNvPr id="14" name="Content Placeholder 2">
            <a:extLst>
              <a:ext uri="{FF2B5EF4-FFF2-40B4-BE49-F238E27FC236}">
                <a16:creationId xmlns:a16="http://schemas.microsoft.com/office/drawing/2014/main" id="{16169B2B-F78C-F051-CA27-D7FDB44368FA}"/>
              </a:ext>
            </a:extLst>
          </p:cNvPr>
          <p:cNvSpPr txBox="1">
            <a:spLocks/>
          </p:cNvSpPr>
          <p:nvPr/>
        </p:nvSpPr>
        <p:spPr>
          <a:xfrm>
            <a:off x="9647769" y="3738600"/>
            <a:ext cx="1433519" cy="7675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Zoom in and out</a:t>
            </a:r>
          </a:p>
        </p:txBody>
      </p:sp>
    </p:spTree>
    <p:extLst>
      <p:ext uri="{BB962C8B-B14F-4D97-AF65-F5344CB8AC3E}">
        <p14:creationId xmlns:p14="http://schemas.microsoft.com/office/powerpoint/2010/main" val="9767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9840-067A-8774-346D-E5A1CCA317BC}"/>
              </a:ext>
            </a:extLst>
          </p:cNvPr>
          <p:cNvSpPr>
            <a:spLocks noGrp="1"/>
          </p:cNvSpPr>
          <p:nvPr>
            <p:ph type="title"/>
          </p:nvPr>
        </p:nvSpPr>
        <p:spPr/>
        <p:txBody>
          <a:bodyPr/>
          <a:lstStyle/>
          <a:p>
            <a:r>
              <a:rPr lang="en-AU" dirty="0"/>
              <a:t>Symbols</a:t>
            </a:r>
          </a:p>
        </p:txBody>
      </p:sp>
      <p:sp>
        <p:nvSpPr>
          <p:cNvPr id="9" name="Content Placeholder 2">
            <a:extLst>
              <a:ext uri="{FF2B5EF4-FFF2-40B4-BE49-F238E27FC236}">
                <a16:creationId xmlns:a16="http://schemas.microsoft.com/office/drawing/2014/main" id="{91AF82C4-7E6E-EC19-EAFF-B001B3E74617}"/>
              </a:ext>
            </a:extLst>
          </p:cNvPr>
          <p:cNvSpPr txBox="1">
            <a:spLocks/>
          </p:cNvSpPr>
          <p:nvPr/>
        </p:nvSpPr>
        <p:spPr>
          <a:xfrm>
            <a:off x="526696" y="4357504"/>
            <a:ext cx="195355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Battery</a:t>
            </a:r>
          </a:p>
        </p:txBody>
      </p:sp>
      <p:pic>
        <p:nvPicPr>
          <p:cNvPr id="4" name="Picture 3" descr="Battery symbol">
            <a:extLst>
              <a:ext uri="{FF2B5EF4-FFF2-40B4-BE49-F238E27FC236}">
                <a16:creationId xmlns:a16="http://schemas.microsoft.com/office/drawing/2014/main" id="{339D3D38-4941-998B-7D15-577B5CE927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327" y="2869569"/>
            <a:ext cx="1208295" cy="1208295"/>
          </a:xfrm>
          <a:prstGeom prst="rect">
            <a:avLst/>
          </a:prstGeom>
        </p:spPr>
      </p:pic>
      <p:sp>
        <p:nvSpPr>
          <p:cNvPr id="5" name="Content Placeholder 2">
            <a:extLst>
              <a:ext uri="{FF2B5EF4-FFF2-40B4-BE49-F238E27FC236}">
                <a16:creationId xmlns:a16="http://schemas.microsoft.com/office/drawing/2014/main" id="{6E806D11-4661-4C57-3200-F0AD2E4F3B40}"/>
              </a:ext>
            </a:extLst>
          </p:cNvPr>
          <p:cNvSpPr txBox="1">
            <a:spLocks/>
          </p:cNvSpPr>
          <p:nvPr/>
        </p:nvSpPr>
        <p:spPr>
          <a:xfrm>
            <a:off x="2814109" y="4357504"/>
            <a:ext cx="195355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Wi-Fi</a:t>
            </a:r>
          </a:p>
        </p:txBody>
      </p:sp>
      <p:pic>
        <p:nvPicPr>
          <p:cNvPr id="15" name="Picture 14" descr="Wi-Fi Symbol">
            <a:extLst>
              <a:ext uri="{FF2B5EF4-FFF2-40B4-BE49-F238E27FC236}">
                <a16:creationId xmlns:a16="http://schemas.microsoft.com/office/drawing/2014/main" id="{C40C8E35-35AF-9C81-2331-612FB80672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9505" y="2760781"/>
            <a:ext cx="1317083" cy="1317083"/>
          </a:xfrm>
          <a:prstGeom prst="rect">
            <a:avLst/>
          </a:prstGeom>
        </p:spPr>
      </p:pic>
      <p:sp>
        <p:nvSpPr>
          <p:cNvPr id="6" name="Content Placeholder 2">
            <a:extLst>
              <a:ext uri="{FF2B5EF4-FFF2-40B4-BE49-F238E27FC236}">
                <a16:creationId xmlns:a16="http://schemas.microsoft.com/office/drawing/2014/main" id="{572B8C1B-8573-293D-489D-C2C68D5EB6DF}"/>
              </a:ext>
            </a:extLst>
          </p:cNvPr>
          <p:cNvSpPr txBox="1">
            <a:spLocks/>
          </p:cNvSpPr>
          <p:nvPr/>
        </p:nvSpPr>
        <p:spPr>
          <a:xfrm>
            <a:off x="4893661" y="4357504"/>
            <a:ext cx="2404677"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Mobile data</a:t>
            </a:r>
          </a:p>
        </p:txBody>
      </p:sp>
      <p:pic>
        <p:nvPicPr>
          <p:cNvPr id="16" name="Picture 15" descr="Mobile Data Symbol">
            <a:extLst>
              <a:ext uri="{FF2B5EF4-FFF2-40B4-BE49-F238E27FC236}">
                <a16:creationId xmlns:a16="http://schemas.microsoft.com/office/drawing/2014/main" id="{D54ABF8E-DF2A-6C1E-E650-4D4A90E6F9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3648" y="2760781"/>
            <a:ext cx="1317083" cy="1317083"/>
          </a:xfrm>
          <a:prstGeom prst="rect">
            <a:avLst/>
          </a:prstGeom>
        </p:spPr>
      </p:pic>
      <p:sp>
        <p:nvSpPr>
          <p:cNvPr id="11" name="Content Placeholder 2">
            <a:extLst>
              <a:ext uri="{FF2B5EF4-FFF2-40B4-BE49-F238E27FC236}">
                <a16:creationId xmlns:a16="http://schemas.microsoft.com/office/drawing/2014/main" id="{7B81CEA5-0E29-A472-3659-9336FC1B6E87}"/>
              </a:ext>
            </a:extLst>
          </p:cNvPr>
          <p:cNvSpPr txBox="1">
            <a:spLocks/>
          </p:cNvSpPr>
          <p:nvPr/>
        </p:nvSpPr>
        <p:spPr>
          <a:xfrm>
            <a:off x="7303203" y="4357504"/>
            <a:ext cx="2404677"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Bluetooth</a:t>
            </a:r>
          </a:p>
        </p:txBody>
      </p:sp>
      <p:pic>
        <p:nvPicPr>
          <p:cNvPr id="12" name="Picture 11" descr="Bluetooth Symbol&#10;">
            <a:extLst>
              <a:ext uri="{FF2B5EF4-FFF2-40B4-BE49-F238E27FC236}">
                <a16:creationId xmlns:a16="http://schemas.microsoft.com/office/drawing/2014/main" id="{20FAFAFF-E4B0-F234-6B98-27D34A7BA3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1709" y="2835490"/>
            <a:ext cx="1167664" cy="1167664"/>
          </a:xfrm>
          <a:prstGeom prst="rect">
            <a:avLst/>
          </a:prstGeom>
        </p:spPr>
      </p:pic>
      <p:sp>
        <p:nvSpPr>
          <p:cNvPr id="10" name="Content Placeholder 2">
            <a:extLst>
              <a:ext uri="{FF2B5EF4-FFF2-40B4-BE49-F238E27FC236}">
                <a16:creationId xmlns:a16="http://schemas.microsoft.com/office/drawing/2014/main" id="{7B36C35E-8526-8FA9-A097-E67430AFCFA8}"/>
              </a:ext>
            </a:extLst>
          </p:cNvPr>
          <p:cNvSpPr txBox="1">
            <a:spLocks/>
          </p:cNvSpPr>
          <p:nvPr/>
        </p:nvSpPr>
        <p:spPr>
          <a:xfrm>
            <a:off x="9338250" y="4357504"/>
            <a:ext cx="2404677"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sz="2000" dirty="0"/>
              <a:t>Volume</a:t>
            </a:r>
          </a:p>
        </p:txBody>
      </p:sp>
      <p:pic>
        <p:nvPicPr>
          <p:cNvPr id="13" name="Picture 12" descr="Volume Symbol">
            <a:extLst>
              <a:ext uri="{FF2B5EF4-FFF2-40B4-BE49-F238E27FC236}">
                <a16:creationId xmlns:a16="http://schemas.microsoft.com/office/drawing/2014/main" id="{369A3D2A-C8A4-25CD-D87E-FDE7201183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6757" y="2790138"/>
            <a:ext cx="1167664" cy="1167664"/>
          </a:xfrm>
          <a:prstGeom prst="rect">
            <a:avLst/>
          </a:prstGeom>
        </p:spPr>
      </p:pic>
    </p:spTree>
    <p:extLst>
      <p:ext uri="{BB962C8B-B14F-4D97-AF65-F5344CB8AC3E}">
        <p14:creationId xmlns:p14="http://schemas.microsoft.com/office/powerpoint/2010/main" val="33081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11"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9850-DB14-1C25-7B56-3E9B37EC38E9}"/>
              </a:ext>
            </a:extLst>
          </p:cNvPr>
          <p:cNvSpPr>
            <a:spLocks noGrp="1"/>
          </p:cNvSpPr>
          <p:nvPr>
            <p:ph type="title"/>
          </p:nvPr>
        </p:nvSpPr>
        <p:spPr/>
        <p:txBody>
          <a:bodyPr/>
          <a:lstStyle/>
          <a:p>
            <a:r>
              <a:rPr lang="en-AU" dirty="0"/>
              <a:t>Let’s open programs and apps</a:t>
            </a:r>
          </a:p>
        </p:txBody>
      </p:sp>
      <p:sp>
        <p:nvSpPr>
          <p:cNvPr id="4" name="Content Placeholder 2">
            <a:extLst>
              <a:ext uri="{FF2B5EF4-FFF2-40B4-BE49-F238E27FC236}">
                <a16:creationId xmlns:a16="http://schemas.microsoft.com/office/drawing/2014/main" id="{18A46C17-16F8-E6BF-C80D-BBFB00E03973}"/>
              </a:ext>
            </a:extLst>
          </p:cNvPr>
          <p:cNvSpPr txBox="1">
            <a:spLocks/>
          </p:cNvSpPr>
          <p:nvPr/>
        </p:nvSpPr>
        <p:spPr>
          <a:xfrm>
            <a:off x="986737" y="3824461"/>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Minimise</a:t>
            </a:r>
          </a:p>
        </p:txBody>
      </p:sp>
      <p:sp>
        <p:nvSpPr>
          <p:cNvPr id="5" name="Content Placeholder 2">
            <a:extLst>
              <a:ext uri="{FF2B5EF4-FFF2-40B4-BE49-F238E27FC236}">
                <a16:creationId xmlns:a16="http://schemas.microsoft.com/office/drawing/2014/main" id="{49BFCCDA-7174-B965-66B4-948B5CB122DF}"/>
              </a:ext>
            </a:extLst>
          </p:cNvPr>
          <p:cNvSpPr txBox="1">
            <a:spLocks/>
          </p:cNvSpPr>
          <p:nvPr/>
        </p:nvSpPr>
        <p:spPr>
          <a:xfrm>
            <a:off x="4899519" y="3824461"/>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Full screen</a:t>
            </a:r>
          </a:p>
        </p:txBody>
      </p:sp>
      <p:sp>
        <p:nvSpPr>
          <p:cNvPr id="6" name="Content Placeholder 2">
            <a:extLst>
              <a:ext uri="{FF2B5EF4-FFF2-40B4-BE49-F238E27FC236}">
                <a16:creationId xmlns:a16="http://schemas.microsoft.com/office/drawing/2014/main" id="{91A045FC-8161-98D1-F072-8033CED2540D}"/>
              </a:ext>
            </a:extLst>
          </p:cNvPr>
          <p:cNvSpPr txBox="1">
            <a:spLocks/>
          </p:cNvSpPr>
          <p:nvPr/>
        </p:nvSpPr>
        <p:spPr>
          <a:xfrm>
            <a:off x="8440161" y="3824461"/>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Close</a:t>
            </a:r>
          </a:p>
        </p:txBody>
      </p:sp>
      <p:cxnSp>
        <p:nvCxnSpPr>
          <p:cNvPr id="12" name="Straight Connector 11">
            <a:extLst>
              <a:ext uri="{FF2B5EF4-FFF2-40B4-BE49-F238E27FC236}">
                <a16:creationId xmlns:a16="http://schemas.microsoft.com/office/drawing/2014/main" id="{9547B910-7764-166A-636C-878C6E1D059D}"/>
              </a:ext>
              <a:ext uri="{C183D7F6-B498-43B3-948B-1728B52AA6E4}">
                <adec:decorative xmlns:adec="http://schemas.microsoft.com/office/drawing/2017/decorative" val="1"/>
              </a:ext>
            </a:extLst>
          </p:cNvPr>
          <p:cNvCxnSpPr>
            <a:cxnSpLocks/>
          </p:cNvCxnSpPr>
          <p:nvPr/>
        </p:nvCxnSpPr>
        <p:spPr>
          <a:xfrm>
            <a:off x="1817095" y="2937510"/>
            <a:ext cx="605790"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CC32299C-3B62-3338-E70A-CAC246DDBF07}"/>
              </a:ext>
              <a:ext uri="{C183D7F6-B498-43B3-948B-1728B52AA6E4}">
                <adec:decorative xmlns:adec="http://schemas.microsoft.com/office/drawing/2017/decorative" val="1"/>
              </a:ext>
            </a:extLst>
          </p:cNvPr>
          <p:cNvGrpSpPr/>
          <p:nvPr/>
        </p:nvGrpSpPr>
        <p:grpSpPr>
          <a:xfrm>
            <a:off x="5726772" y="2673491"/>
            <a:ext cx="612000" cy="432448"/>
            <a:chOff x="5617984" y="2618511"/>
            <a:chExt cx="612000" cy="432448"/>
          </a:xfrm>
        </p:grpSpPr>
        <p:cxnSp>
          <p:nvCxnSpPr>
            <p:cNvPr id="14" name="Straight Connector 13">
              <a:extLst>
                <a:ext uri="{FF2B5EF4-FFF2-40B4-BE49-F238E27FC236}">
                  <a16:creationId xmlns:a16="http://schemas.microsoft.com/office/drawing/2014/main" id="{EE61D594-895B-BE1E-37EF-7C05F5621508}"/>
                </a:ext>
              </a:extLst>
            </p:cNvPr>
            <p:cNvCxnSpPr>
              <a:cxnSpLocks/>
            </p:cNvCxnSpPr>
            <p:nvPr/>
          </p:nvCxnSpPr>
          <p:spPr>
            <a:xfrm>
              <a:off x="5617984" y="2658450"/>
              <a:ext cx="611366"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B1B839D-E74D-05D5-629C-A4EBB5839F43}"/>
                </a:ext>
              </a:extLst>
            </p:cNvPr>
            <p:cNvCxnSpPr>
              <a:cxnSpLocks/>
            </p:cNvCxnSpPr>
            <p:nvPr/>
          </p:nvCxnSpPr>
          <p:spPr>
            <a:xfrm>
              <a:off x="5617984" y="3011759"/>
              <a:ext cx="612000" cy="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585ED52-38D6-9D02-B634-A5F009000EC8}"/>
                </a:ext>
              </a:extLst>
            </p:cNvPr>
            <p:cNvCxnSpPr>
              <a:cxnSpLocks/>
            </p:cNvCxnSpPr>
            <p:nvPr/>
          </p:nvCxnSpPr>
          <p:spPr>
            <a:xfrm flipV="1">
              <a:off x="5637034" y="2618511"/>
              <a:ext cx="0" cy="43200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D491AD1-EBD0-DDC7-3CD3-51944265B18B}"/>
                </a:ext>
              </a:extLst>
            </p:cNvPr>
            <p:cNvCxnSpPr>
              <a:cxnSpLocks/>
            </p:cNvCxnSpPr>
            <p:nvPr/>
          </p:nvCxnSpPr>
          <p:spPr>
            <a:xfrm flipV="1">
              <a:off x="6210299" y="2618959"/>
              <a:ext cx="0" cy="432000"/>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grpSp>
      <p:cxnSp>
        <p:nvCxnSpPr>
          <p:cNvPr id="26" name="Straight Connector 25">
            <a:extLst>
              <a:ext uri="{FF2B5EF4-FFF2-40B4-BE49-F238E27FC236}">
                <a16:creationId xmlns:a16="http://schemas.microsoft.com/office/drawing/2014/main" id="{5D3780F1-7F51-8937-DCC1-0240BAC3FA1D}"/>
              </a:ext>
              <a:ext uri="{C183D7F6-B498-43B3-948B-1728B52AA6E4}">
                <adec:decorative xmlns:adec="http://schemas.microsoft.com/office/drawing/2017/decorative" val="1"/>
              </a:ext>
            </a:extLst>
          </p:cNvPr>
          <p:cNvCxnSpPr>
            <a:cxnSpLocks/>
          </p:cNvCxnSpPr>
          <p:nvPr/>
        </p:nvCxnSpPr>
        <p:spPr>
          <a:xfrm>
            <a:off x="9351707" y="2706739"/>
            <a:ext cx="443415" cy="365863"/>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E17B9E1-DD4D-D60C-ADAB-BEF32F78A153}"/>
              </a:ext>
              <a:ext uri="{C183D7F6-B498-43B3-948B-1728B52AA6E4}">
                <adec:decorative xmlns:adec="http://schemas.microsoft.com/office/drawing/2017/decorative" val="1"/>
              </a:ext>
            </a:extLst>
          </p:cNvPr>
          <p:cNvCxnSpPr>
            <a:cxnSpLocks/>
          </p:cNvCxnSpPr>
          <p:nvPr/>
        </p:nvCxnSpPr>
        <p:spPr>
          <a:xfrm flipH="1">
            <a:off x="9351707" y="2706739"/>
            <a:ext cx="443415" cy="365863"/>
          </a:xfrm>
          <a:prstGeom prst="line">
            <a:avLst/>
          </a:prstGeom>
          <a:ln w="7620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977C61AF-6B8A-5ED7-400D-973DAE1C8EB2}"/>
              </a:ext>
              <a:ext uri="{C183D7F6-B498-43B3-948B-1728B52AA6E4}">
                <adec:decorative xmlns:adec="http://schemas.microsoft.com/office/drawing/2017/decorative" val="1"/>
              </a:ext>
            </a:extLst>
          </p:cNvPr>
          <p:cNvGrpSpPr/>
          <p:nvPr/>
        </p:nvGrpSpPr>
        <p:grpSpPr>
          <a:xfrm>
            <a:off x="1770679" y="4907150"/>
            <a:ext cx="698622" cy="698622"/>
            <a:chOff x="1694329" y="5069542"/>
            <a:chExt cx="847164" cy="847164"/>
          </a:xfrm>
        </p:grpSpPr>
        <p:sp>
          <p:nvSpPr>
            <p:cNvPr id="31" name="Oval 30">
              <a:extLst>
                <a:ext uri="{FF2B5EF4-FFF2-40B4-BE49-F238E27FC236}">
                  <a16:creationId xmlns:a16="http://schemas.microsoft.com/office/drawing/2014/main" id="{2C559FF8-DE57-6DF6-47E0-6C9FB37A367D}"/>
                </a:ext>
              </a:extLst>
            </p:cNvPr>
            <p:cNvSpPr/>
            <p:nvPr/>
          </p:nvSpPr>
          <p:spPr>
            <a:xfrm>
              <a:off x="1694329" y="5069542"/>
              <a:ext cx="847164" cy="847164"/>
            </a:xfrm>
            <a:prstGeom prst="ellipse">
              <a:avLst/>
            </a:prstGeom>
            <a:solidFill>
              <a:srgbClr val="FFA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Connector 33">
              <a:extLst>
                <a:ext uri="{FF2B5EF4-FFF2-40B4-BE49-F238E27FC236}">
                  <a16:creationId xmlns:a16="http://schemas.microsoft.com/office/drawing/2014/main" id="{377296D0-39FC-2D85-D5D5-46C3BE27ED48}"/>
                </a:ext>
              </a:extLst>
            </p:cNvPr>
            <p:cNvCxnSpPr>
              <a:cxnSpLocks/>
            </p:cNvCxnSpPr>
            <p:nvPr/>
          </p:nvCxnSpPr>
          <p:spPr>
            <a:xfrm>
              <a:off x="1807957" y="5485728"/>
              <a:ext cx="605790"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D66DC7BF-7CFD-148B-B4A1-2C5376606BDC}"/>
              </a:ext>
              <a:ext uri="{C183D7F6-B498-43B3-948B-1728B52AA6E4}">
                <adec:decorative xmlns:adec="http://schemas.microsoft.com/office/drawing/2017/decorative" val="1"/>
              </a:ext>
            </a:extLst>
          </p:cNvPr>
          <p:cNvGrpSpPr/>
          <p:nvPr/>
        </p:nvGrpSpPr>
        <p:grpSpPr>
          <a:xfrm>
            <a:off x="9224103" y="4907150"/>
            <a:ext cx="698622" cy="698622"/>
            <a:chOff x="9143999" y="5069542"/>
            <a:chExt cx="847164" cy="847164"/>
          </a:xfrm>
        </p:grpSpPr>
        <p:sp>
          <p:nvSpPr>
            <p:cNvPr id="33" name="Oval 32">
              <a:extLst>
                <a:ext uri="{FF2B5EF4-FFF2-40B4-BE49-F238E27FC236}">
                  <a16:creationId xmlns:a16="http://schemas.microsoft.com/office/drawing/2014/main" id="{DF293DA6-89B6-568C-9D20-0CB00EC2A18E}"/>
                </a:ext>
              </a:extLst>
            </p:cNvPr>
            <p:cNvSpPr/>
            <p:nvPr/>
          </p:nvSpPr>
          <p:spPr>
            <a:xfrm>
              <a:off x="9143999" y="5069542"/>
              <a:ext cx="847164" cy="84716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5" name="Straight Connector 34">
              <a:extLst>
                <a:ext uri="{FF2B5EF4-FFF2-40B4-BE49-F238E27FC236}">
                  <a16:creationId xmlns:a16="http://schemas.microsoft.com/office/drawing/2014/main" id="{31A43E4A-025E-6A64-407D-AFB82FA7D4F5}"/>
                </a:ext>
              </a:extLst>
            </p:cNvPr>
            <p:cNvCxnSpPr>
              <a:cxnSpLocks/>
            </p:cNvCxnSpPr>
            <p:nvPr/>
          </p:nvCxnSpPr>
          <p:spPr>
            <a:xfrm>
              <a:off x="9344186" y="5315468"/>
              <a:ext cx="443415" cy="36586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5E0B31B-3A28-49BC-D32C-3BBA70B5F684}"/>
                </a:ext>
              </a:extLst>
            </p:cNvPr>
            <p:cNvCxnSpPr>
              <a:cxnSpLocks/>
            </p:cNvCxnSpPr>
            <p:nvPr/>
          </p:nvCxnSpPr>
          <p:spPr>
            <a:xfrm flipH="1">
              <a:off x="9344186" y="5315468"/>
              <a:ext cx="443415" cy="36586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7BA0B70C-F5E2-5255-3AE9-FBC39038243D}"/>
              </a:ext>
              <a:ext uri="{C183D7F6-B498-43B3-948B-1728B52AA6E4}">
                <adec:decorative xmlns:adec="http://schemas.microsoft.com/office/drawing/2017/decorative" val="1"/>
              </a:ext>
            </a:extLst>
          </p:cNvPr>
          <p:cNvGrpSpPr/>
          <p:nvPr/>
        </p:nvGrpSpPr>
        <p:grpSpPr>
          <a:xfrm>
            <a:off x="5683461" y="4907150"/>
            <a:ext cx="698622" cy="698622"/>
            <a:chOff x="5674658" y="5069542"/>
            <a:chExt cx="847164" cy="847164"/>
          </a:xfrm>
        </p:grpSpPr>
        <p:sp>
          <p:nvSpPr>
            <p:cNvPr id="32" name="Oval 31">
              <a:extLst>
                <a:ext uri="{FF2B5EF4-FFF2-40B4-BE49-F238E27FC236}">
                  <a16:creationId xmlns:a16="http://schemas.microsoft.com/office/drawing/2014/main" id="{B85ED431-0C31-2FD5-D72E-DA6D9DE7D354}"/>
                </a:ext>
              </a:extLst>
            </p:cNvPr>
            <p:cNvSpPr/>
            <p:nvPr/>
          </p:nvSpPr>
          <p:spPr>
            <a:xfrm>
              <a:off x="5674658" y="5069542"/>
              <a:ext cx="847164" cy="847164"/>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1" name="Group 40">
              <a:extLst>
                <a:ext uri="{FF2B5EF4-FFF2-40B4-BE49-F238E27FC236}">
                  <a16:creationId xmlns:a16="http://schemas.microsoft.com/office/drawing/2014/main" id="{F175A95E-5307-A7E0-1895-B4FEFA859D3A}"/>
                </a:ext>
              </a:extLst>
            </p:cNvPr>
            <p:cNvGrpSpPr/>
            <p:nvPr/>
          </p:nvGrpSpPr>
          <p:grpSpPr>
            <a:xfrm>
              <a:off x="5865763" y="5251330"/>
              <a:ext cx="464955" cy="483588"/>
              <a:chOff x="5873501" y="5268936"/>
              <a:chExt cx="464955" cy="483588"/>
            </a:xfrm>
          </p:grpSpPr>
          <p:sp>
            <p:nvSpPr>
              <p:cNvPr id="37" name="Right Triangle 36">
                <a:extLst>
                  <a:ext uri="{FF2B5EF4-FFF2-40B4-BE49-F238E27FC236}">
                    <a16:creationId xmlns:a16="http://schemas.microsoft.com/office/drawing/2014/main" id="{EF72EAFF-56AE-5AD9-981F-24C71C99BA0A}"/>
                  </a:ext>
                </a:extLst>
              </p:cNvPr>
              <p:cNvSpPr/>
              <p:nvPr/>
            </p:nvSpPr>
            <p:spPr>
              <a:xfrm rot="5400000">
                <a:off x="5860915" y="5281522"/>
                <a:ext cx="405212" cy="38003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ight Triangle 37">
                <a:extLst>
                  <a:ext uri="{FF2B5EF4-FFF2-40B4-BE49-F238E27FC236}">
                    <a16:creationId xmlns:a16="http://schemas.microsoft.com/office/drawing/2014/main" id="{B795386C-F662-D1B4-8094-8A094149961C}"/>
                  </a:ext>
                </a:extLst>
              </p:cNvPr>
              <p:cNvSpPr/>
              <p:nvPr/>
            </p:nvSpPr>
            <p:spPr>
              <a:xfrm rot="5400000" flipH="1" flipV="1">
                <a:off x="5945831" y="5359898"/>
                <a:ext cx="405212" cy="38003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Tree>
    <p:extLst>
      <p:ext uri="{BB962C8B-B14F-4D97-AF65-F5344CB8AC3E}">
        <p14:creationId xmlns:p14="http://schemas.microsoft.com/office/powerpoint/2010/main" val="425708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1EC3-2D7A-AFE2-1BFC-74A0619A1509}"/>
              </a:ext>
            </a:extLst>
          </p:cNvPr>
          <p:cNvSpPr>
            <a:spLocks noGrp="1"/>
          </p:cNvSpPr>
          <p:nvPr>
            <p:ph type="title"/>
          </p:nvPr>
        </p:nvSpPr>
        <p:spPr/>
        <p:txBody>
          <a:bodyPr/>
          <a:lstStyle/>
          <a:p>
            <a:r>
              <a:rPr lang="en-AU" dirty="0"/>
              <a:t>Let’s adjust the settings…</a:t>
            </a:r>
          </a:p>
        </p:txBody>
      </p:sp>
      <p:sp>
        <p:nvSpPr>
          <p:cNvPr id="4" name="Content Placeholder 2">
            <a:extLst>
              <a:ext uri="{FF2B5EF4-FFF2-40B4-BE49-F238E27FC236}">
                <a16:creationId xmlns:a16="http://schemas.microsoft.com/office/drawing/2014/main" id="{9D6450AB-7BCB-A8D5-EFDB-8F57A1A69223}"/>
              </a:ext>
            </a:extLst>
          </p:cNvPr>
          <p:cNvSpPr txBox="1">
            <a:spLocks/>
          </p:cNvSpPr>
          <p:nvPr/>
        </p:nvSpPr>
        <p:spPr>
          <a:xfrm>
            <a:off x="838200" y="4075633"/>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Brightness</a:t>
            </a:r>
          </a:p>
        </p:txBody>
      </p:sp>
      <p:sp>
        <p:nvSpPr>
          <p:cNvPr id="5" name="Content Placeholder 2">
            <a:extLst>
              <a:ext uri="{FF2B5EF4-FFF2-40B4-BE49-F238E27FC236}">
                <a16:creationId xmlns:a16="http://schemas.microsoft.com/office/drawing/2014/main" id="{A7DA19C8-6E5F-B55D-BF8A-D281E701E19B}"/>
              </a:ext>
            </a:extLst>
          </p:cNvPr>
          <p:cNvSpPr txBox="1">
            <a:spLocks/>
          </p:cNvSpPr>
          <p:nvPr/>
        </p:nvSpPr>
        <p:spPr>
          <a:xfrm>
            <a:off x="4174866" y="4075633"/>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Text size</a:t>
            </a:r>
          </a:p>
        </p:txBody>
      </p:sp>
      <p:sp>
        <p:nvSpPr>
          <p:cNvPr id="6" name="Content Placeholder 2">
            <a:extLst>
              <a:ext uri="{FF2B5EF4-FFF2-40B4-BE49-F238E27FC236}">
                <a16:creationId xmlns:a16="http://schemas.microsoft.com/office/drawing/2014/main" id="{8998A3FE-6B33-7438-1BDD-54F3B70C340E}"/>
              </a:ext>
            </a:extLst>
          </p:cNvPr>
          <p:cNvSpPr txBox="1">
            <a:spLocks/>
          </p:cNvSpPr>
          <p:nvPr/>
        </p:nvSpPr>
        <p:spPr>
          <a:xfrm>
            <a:off x="7511533" y="4075633"/>
            <a:ext cx="4215714" cy="69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000" dirty="0"/>
              <a:t>Volume</a:t>
            </a:r>
          </a:p>
        </p:txBody>
      </p:sp>
      <p:sp>
        <p:nvSpPr>
          <p:cNvPr id="7" name="Freeform 128">
            <a:extLst>
              <a:ext uri="{FF2B5EF4-FFF2-40B4-BE49-F238E27FC236}">
                <a16:creationId xmlns:a16="http://schemas.microsoft.com/office/drawing/2014/main" id="{9C375BAF-B277-FA46-2D20-EA013E202848}"/>
              </a:ext>
              <a:ext uri="{C183D7F6-B498-43B3-948B-1728B52AA6E4}">
                <adec:decorative xmlns:adec="http://schemas.microsoft.com/office/drawing/2017/decorative" val="1"/>
              </a:ext>
            </a:extLst>
          </p:cNvPr>
          <p:cNvSpPr>
            <a:spLocks noChangeAspect="1"/>
          </p:cNvSpPr>
          <p:nvPr/>
        </p:nvSpPr>
        <p:spPr bwMode="auto">
          <a:xfrm>
            <a:off x="9079390" y="2755991"/>
            <a:ext cx="1080000" cy="1000976"/>
          </a:xfrm>
          <a:custGeom>
            <a:avLst/>
            <a:gdLst>
              <a:gd name="T0" fmla="*/ 2147483646 w 604"/>
              <a:gd name="T1" fmla="*/ 0 h 561"/>
              <a:gd name="T2" fmla="*/ 2147483646 w 604"/>
              <a:gd name="T3" fmla="*/ 0 h 561"/>
              <a:gd name="T4" fmla="*/ 2147483646 w 604"/>
              <a:gd name="T5" fmla="*/ 2147483646 h 561"/>
              <a:gd name="T6" fmla="*/ 2147483646 w 604"/>
              <a:gd name="T7" fmla="*/ 2147483646 h 561"/>
              <a:gd name="T8" fmla="*/ 2147483646 w 604"/>
              <a:gd name="T9" fmla="*/ 2147483646 h 561"/>
              <a:gd name="T10" fmla="*/ 2147483646 w 604"/>
              <a:gd name="T11" fmla="*/ 2147483646 h 561"/>
              <a:gd name="T12" fmla="*/ 2147483646 w 604"/>
              <a:gd name="T13" fmla="*/ 2147483646 h 561"/>
              <a:gd name="T14" fmla="*/ 2147483646 w 604"/>
              <a:gd name="T15" fmla="*/ 0 h 561"/>
              <a:gd name="T16" fmla="*/ 2147483646 w 604"/>
              <a:gd name="T17" fmla="*/ 2147483646 h 561"/>
              <a:gd name="T18" fmla="*/ 2147483646 w 604"/>
              <a:gd name="T19" fmla="*/ 2147483646 h 561"/>
              <a:gd name="T20" fmla="*/ 2147483646 w 604"/>
              <a:gd name="T21" fmla="*/ 2147483646 h 561"/>
              <a:gd name="T22" fmla="*/ 2147483646 w 604"/>
              <a:gd name="T23" fmla="*/ 2147483646 h 561"/>
              <a:gd name="T24" fmla="*/ 2147483646 w 604"/>
              <a:gd name="T25" fmla="*/ 2147483646 h 561"/>
              <a:gd name="T26" fmla="*/ 2147483646 w 604"/>
              <a:gd name="T27" fmla="*/ 2147483646 h 561"/>
              <a:gd name="T28" fmla="*/ 2147483646 w 604"/>
              <a:gd name="T29" fmla="*/ 2147483646 h 561"/>
              <a:gd name="T30" fmla="*/ 2147483646 w 604"/>
              <a:gd name="T31" fmla="*/ 2147483646 h 561"/>
              <a:gd name="T32" fmla="*/ 2147483646 w 604"/>
              <a:gd name="T33" fmla="*/ 2147483646 h 561"/>
              <a:gd name="T34" fmla="*/ 2147483646 w 604"/>
              <a:gd name="T35" fmla="*/ 2147483646 h 561"/>
              <a:gd name="T36" fmla="*/ 2147483646 w 604"/>
              <a:gd name="T37" fmla="*/ 2147483646 h 561"/>
              <a:gd name="T38" fmla="*/ 2147483646 w 604"/>
              <a:gd name="T39" fmla="*/ 2147483646 h 561"/>
              <a:gd name="T40" fmla="*/ 0 w 604"/>
              <a:gd name="T41" fmla="*/ 2147483646 h 561"/>
              <a:gd name="T42" fmla="*/ 0 w 604"/>
              <a:gd name="T43" fmla="*/ 2147483646 h 561"/>
              <a:gd name="T44" fmla="*/ 2147483646 w 604"/>
              <a:gd name="T45" fmla="*/ 2147483646 h 561"/>
              <a:gd name="T46" fmla="*/ 2147483646 w 604"/>
              <a:gd name="T47" fmla="*/ 2147483646 h 561"/>
              <a:gd name="T48" fmla="*/ 2147483646 w 604"/>
              <a:gd name="T49" fmla="*/ 2147483646 h 561"/>
              <a:gd name="T50" fmla="*/ 2147483646 w 604"/>
              <a:gd name="T51" fmla="*/ 2147483646 h 561"/>
              <a:gd name="T52" fmla="*/ 2147483646 w 604"/>
              <a:gd name="T53" fmla="*/ 2147483646 h 561"/>
              <a:gd name="T54" fmla="*/ 2147483646 w 604"/>
              <a:gd name="T55" fmla="*/ 2147483646 h 561"/>
              <a:gd name="T56" fmla="*/ 2147483646 w 604"/>
              <a:gd name="T57" fmla="*/ 2147483646 h 561"/>
              <a:gd name="T58" fmla="*/ 2147483646 w 604"/>
              <a:gd name="T59" fmla="*/ 2147483646 h 561"/>
              <a:gd name="T60" fmla="*/ 2147483646 w 604"/>
              <a:gd name="T61" fmla="*/ 2147483646 h 561"/>
              <a:gd name="T62" fmla="*/ 2147483646 w 604"/>
              <a:gd name="T63" fmla="*/ 2147483646 h 561"/>
              <a:gd name="T64" fmla="*/ 2147483646 w 604"/>
              <a:gd name="T65" fmla="*/ 2147483646 h 561"/>
              <a:gd name="T66" fmla="*/ 2147483646 w 604"/>
              <a:gd name="T67" fmla="*/ 2147483646 h 561"/>
              <a:gd name="T68" fmla="*/ 2147483646 w 604"/>
              <a:gd name="T69" fmla="*/ 2147483646 h 561"/>
              <a:gd name="T70" fmla="*/ 2147483646 w 604"/>
              <a:gd name="T71" fmla="*/ 2147483646 h 561"/>
              <a:gd name="T72" fmla="*/ 2147483646 w 604"/>
              <a:gd name="T73" fmla="*/ 2147483646 h 561"/>
              <a:gd name="T74" fmla="*/ 2147483646 w 604"/>
              <a:gd name="T75" fmla="*/ 2147483646 h 561"/>
              <a:gd name="T76" fmla="*/ 2147483646 w 604"/>
              <a:gd name="T77" fmla="*/ 2147483646 h 561"/>
              <a:gd name="T78" fmla="*/ 2147483646 w 604"/>
              <a:gd name="T79" fmla="*/ 2147483646 h 561"/>
              <a:gd name="T80" fmla="*/ 2147483646 w 604"/>
              <a:gd name="T81" fmla="*/ 2147483646 h 561"/>
              <a:gd name="T82" fmla="*/ 2147483646 w 604"/>
              <a:gd name="T83" fmla="*/ 2147483646 h 561"/>
              <a:gd name="T84" fmla="*/ 2147483646 w 604"/>
              <a:gd name="T85" fmla="*/ 2147483646 h 561"/>
              <a:gd name="T86" fmla="*/ 2147483646 w 604"/>
              <a:gd name="T87" fmla="*/ 2147483646 h 5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4" h="561">
                <a:moveTo>
                  <a:pt x="368" y="0"/>
                </a:moveTo>
                <a:lnTo>
                  <a:pt x="368" y="0"/>
                </a:lnTo>
                <a:cubicBezTo>
                  <a:pt x="368" y="44"/>
                  <a:pt x="368" y="44"/>
                  <a:pt x="368" y="44"/>
                </a:cubicBezTo>
                <a:cubicBezTo>
                  <a:pt x="486" y="74"/>
                  <a:pt x="559" y="162"/>
                  <a:pt x="559" y="280"/>
                </a:cubicBezTo>
                <a:cubicBezTo>
                  <a:pt x="559" y="397"/>
                  <a:pt x="486" y="486"/>
                  <a:pt x="368" y="515"/>
                </a:cubicBezTo>
                <a:cubicBezTo>
                  <a:pt x="368" y="560"/>
                  <a:pt x="368" y="560"/>
                  <a:pt x="368" y="560"/>
                </a:cubicBezTo>
                <a:cubicBezTo>
                  <a:pt x="500" y="530"/>
                  <a:pt x="603" y="427"/>
                  <a:pt x="603" y="280"/>
                </a:cubicBezTo>
                <a:cubicBezTo>
                  <a:pt x="603" y="133"/>
                  <a:pt x="500" y="30"/>
                  <a:pt x="368" y="0"/>
                </a:cubicBezTo>
                <a:close/>
                <a:moveTo>
                  <a:pt x="486" y="280"/>
                </a:moveTo>
                <a:lnTo>
                  <a:pt x="486" y="280"/>
                </a:lnTo>
                <a:cubicBezTo>
                  <a:pt x="486" y="206"/>
                  <a:pt x="441" y="147"/>
                  <a:pt x="368" y="147"/>
                </a:cubicBezTo>
                <a:cubicBezTo>
                  <a:pt x="368" y="177"/>
                  <a:pt x="368" y="177"/>
                  <a:pt x="368" y="177"/>
                </a:cubicBezTo>
                <a:cubicBezTo>
                  <a:pt x="412" y="192"/>
                  <a:pt x="441" y="235"/>
                  <a:pt x="441" y="280"/>
                </a:cubicBezTo>
                <a:cubicBezTo>
                  <a:pt x="441" y="324"/>
                  <a:pt x="412" y="368"/>
                  <a:pt x="368" y="383"/>
                </a:cubicBezTo>
                <a:cubicBezTo>
                  <a:pt x="368" y="412"/>
                  <a:pt x="368" y="412"/>
                  <a:pt x="368" y="412"/>
                </a:cubicBezTo>
                <a:cubicBezTo>
                  <a:pt x="441" y="412"/>
                  <a:pt x="486" y="353"/>
                  <a:pt x="486" y="280"/>
                </a:cubicBezTo>
                <a:close/>
                <a:moveTo>
                  <a:pt x="265" y="44"/>
                </a:moveTo>
                <a:lnTo>
                  <a:pt x="265" y="44"/>
                </a:lnTo>
                <a:cubicBezTo>
                  <a:pt x="88" y="162"/>
                  <a:pt x="88" y="162"/>
                  <a:pt x="88" y="162"/>
                </a:cubicBezTo>
                <a:cubicBezTo>
                  <a:pt x="29" y="162"/>
                  <a:pt x="29" y="162"/>
                  <a:pt x="29" y="162"/>
                </a:cubicBezTo>
                <a:cubicBezTo>
                  <a:pt x="15" y="162"/>
                  <a:pt x="0" y="177"/>
                  <a:pt x="0" y="206"/>
                </a:cubicBezTo>
                <a:cubicBezTo>
                  <a:pt x="0" y="353"/>
                  <a:pt x="0" y="353"/>
                  <a:pt x="0" y="353"/>
                </a:cubicBezTo>
                <a:cubicBezTo>
                  <a:pt x="0" y="383"/>
                  <a:pt x="15" y="397"/>
                  <a:pt x="29" y="397"/>
                </a:cubicBezTo>
                <a:cubicBezTo>
                  <a:pt x="88" y="397"/>
                  <a:pt x="88" y="397"/>
                  <a:pt x="88" y="397"/>
                </a:cubicBezTo>
                <a:cubicBezTo>
                  <a:pt x="265" y="515"/>
                  <a:pt x="265" y="515"/>
                  <a:pt x="265" y="515"/>
                </a:cubicBezTo>
                <a:cubicBezTo>
                  <a:pt x="294" y="515"/>
                  <a:pt x="309" y="501"/>
                  <a:pt x="309" y="471"/>
                </a:cubicBezTo>
                <a:cubicBezTo>
                  <a:pt x="309" y="88"/>
                  <a:pt x="309" y="88"/>
                  <a:pt x="309" y="88"/>
                </a:cubicBezTo>
                <a:cubicBezTo>
                  <a:pt x="309" y="59"/>
                  <a:pt x="294" y="44"/>
                  <a:pt x="265" y="44"/>
                </a:cubicBezTo>
                <a:close/>
                <a:moveTo>
                  <a:pt x="88" y="339"/>
                </a:moveTo>
                <a:lnTo>
                  <a:pt x="88" y="339"/>
                </a:lnTo>
                <a:cubicBezTo>
                  <a:pt x="88" y="353"/>
                  <a:pt x="88" y="353"/>
                  <a:pt x="73" y="353"/>
                </a:cubicBezTo>
                <a:cubicBezTo>
                  <a:pt x="59" y="353"/>
                  <a:pt x="59" y="353"/>
                  <a:pt x="59" y="353"/>
                </a:cubicBezTo>
                <a:cubicBezTo>
                  <a:pt x="44" y="353"/>
                  <a:pt x="29" y="353"/>
                  <a:pt x="29" y="339"/>
                </a:cubicBezTo>
                <a:cubicBezTo>
                  <a:pt x="29" y="221"/>
                  <a:pt x="29" y="221"/>
                  <a:pt x="29" y="221"/>
                </a:cubicBezTo>
                <a:cubicBezTo>
                  <a:pt x="29" y="206"/>
                  <a:pt x="44" y="206"/>
                  <a:pt x="59" y="206"/>
                </a:cubicBezTo>
                <a:cubicBezTo>
                  <a:pt x="73" y="206"/>
                  <a:pt x="73" y="206"/>
                  <a:pt x="73" y="206"/>
                </a:cubicBezTo>
                <a:cubicBezTo>
                  <a:pt x="88" y="206"/>
                  <a:pt x="88" y="206"/>
                  <a:pt x="88" y="221"/>
                </a:cubicBezTo>
                <a:lnTo>
                  <a:pt x="88" y="339"/>
                </a:lnTo>
                <a:close/>
                <a:moveTo>
                  <a:pt x="265" y="471"/>
                </a:moveTo>
                <a:lnTo>
                  <a:pt x="265" y="471"/>
                </a:lnTo>
                <a:cubicBezTo>
                  <a:pt x="132" y="383"/>
                  <a:pt x="132" y="383"/>
                  <a:pt x="132" y="383"/>
                </a:cubicBezTo>
                <a:cubicBezTo>
                  <a:pt x="132" y="353"/>
                  <a:pt x="132" y="192"/>
                  <a:pt x="132" y="162"/>
                </a:cubicBezTo>
                <a:cubicBezTo>
                  <a:pt x="265" y="88"/>
                  <a:pt x="265" y="88"/>
                  <a:pt x="265" y="88"/>
                </a:cubicBezTo>
                <a:cubicBezTo>
                  <a:pt x="265" y="103"/>
                  <a:pt x="265" y="456"/>
                  <a:pt x="265" y="471"/>
                </a:cubicBezTo>
                <a:close/>
              </a:path>
            </a:pathLst>
          </a:custGeom>
          <a:solidFill>
            <a:schemeClr val="accent3"/>
          </a:solidFill>
          <a:ln>
            <a:noFill/>
          </a:ln>
        </p:spPr>
        <p:txBody>
          <a:bodyPr wrap="none" anchor="ctr"/>
          <a:lstStyle/>
          <a:p>
            <a:endParaRPr lang="en-US"/>
          </a:p>
        </p:txBody>
      </p:sp>
      <p:sp>
        <p:nvSpPr>
          <p:cNvPr id="11" name="Freeform 59">
            <a:extLst>
              <a:ext uri="{FF2B5EF4-FFF2-40B4-BE49-F238E27FC236}">
                <a16:creationId xmlns:a16="http://schemas.microsoft.com/office/drawing/2014/main" id="{AA1D6DC8-7F35-C3F1-C253-1B376DF456D5}"/>
              </a:ext>
              <a:ext uri="{C183D7F6-B498-43B3-948B-1728B52AA6E4}">
                <adec:decorative xmlns:adec="http://schemas.microsoft.com/office/drawing/2017/decorative" val="1"/>
              </a:ext>
            </a:extLst>
          </p:cNvPr>
          <p:cNvSpPr>
            <a:spLocks noChangeAspect="1"/>
          </p:cNvSpPr>
          <p:nvPr/>
        </p:nvSpPr>
        <p:spPr bwMode="auto">
          <a:xfrm>
            <a:off x="2406057" y="2755991"/>
            <a:ext cx="1080000" cy="1072171"/>
          </a:xfrm>
          <a:custGeom>
            <a:avLst/>
            <a:gdLst>
              <a:gd name="T0" fmla="*/ 2147483646 w 609"/>
              <a:gd name="T1" fmla="*/ 2147483646 h 602"/>
              <a:gd name="T2" fmla="*/ 2147483646 w 609"/>
              <a:gd name="T3" fmla="*/ 2147483646 h 602"/>
              <a:gd name="T4" fmla="*/ 2147483646 w 609"/>
              <a:gd name="T5" fmla="*/ 2147483646 h 602"/>
              <a:gd name="T6" fmla="*/ 2147483646 w 609"/>
              <a:gd name="T7" fmla="*/ 2147483646 h 602"/>
              <a:gd name="T8" fmla="*/ 2147483646 w 609"/>
              <a:gd name="T9" fmla="*/ 2147483646 h 602"/>
              <a:gd name="T10" fmla="*/ 2147483646 w 609"/>
              <a:gd name="T11" fmla="*/ 2147483646 h 602"/>
              <a:gd name="T12" fmla="*/ 2147483646 w 609"/>
              <a:gd name="T13" fmla="*/ 2147483646 h 602"/>
              <a:gd name="T14" fmla="*/ 2147483646 w 609"/>
              <a:gd name="T15" fmla="*/ 2147483646 h 602"/>
              <a:gd name="T16" fmla="*/ 2147483646 w 609"/>
              <a:gd name="T17" fmla="*/ 2147483646 h 602"/>
              <a:gd name="T18" fmla="*/ 2147483646 w 609"/>
              <a:gd name="T19" fmla="*/ 2147483646 h 602"/>
              <a:gd name="T20" fmla="*/ 2147483646 w 609"/>
              <a:gd name="T21" fmla="*/ 2147483646 h 602"/>
              <a:gd name="T22" fmla="*/ 2147483646 w 609"/>
              <a:gd name="T23" fmla="*/ 2147483646 h 602"/>
              <a:gd name="T24" fmla="*/ 2147483646 w 609"/>
              <a:gd name="T25" fmla="*/ 2147483646 h 602"/>
              <a:gd name="T26" fmla="*/ 2147483646 w 609"/>
              <a:gd name="T27" fmla="*/ 2147483646 h 602"/>
              <a:gd name="T28" fmla="*/ 2147483646 w 609"/>
              <a:gd name="T29" fmla="*/ 2147483646 h 602"/>
              <a:gd name="T30" fmla="*/ 2147483646 w 609"/>
              <a:gd name="T31" fmla="*/ 2147483646 h 602"/>
              <a:gd name="T32" fmla="*/ 2147483646 w 609"/>
              <a:gd name="T33" fmla="*/ 0 h 602"/>
              <a:gd name="T34" fmla="*/ 2147483646 w 609"/>
              <a:gd name="T35" fmla="*/ 2147483646 h 602"/>
              <a:gd name="T36" fmla="*/ 2147483646 w 609"/>
              <a:gd name="T37" fmla="*/ 2147483646 h 602"/>
              <a:gd name="T38" fmla="*/ 2147483646 w 609"/>
              <a:gd name="T39" fmla="*/ 2147483646 h 602"/>
              <a:gd name="T40" fmla="*/ 2147483646 w 609"/>
              <a:gd name="T41" fmla="*/ 2147483646 h 602"/>
              <a:gd name="T42" fmla="*/ 2147483646 w 609"/>
              <a:gd name="T43" fmla="*/ 2147483646 h 602"/>
              <a:gd name="T44" fmla="*/ 2147483646 w 609"/>
              <a:gd name="T45" fmla="*/ 2147483646 h 602"/>
              <a:gd name="T46" fmla="*/ 2147483646 w 609"/>
              <a:gd name="T47" fmla="*/ 2147483646 h 602"/>
              <a:gd name="T48" fmla="*/ 2147483646 w 609"/>
              <a:gd name="T49" fmla="*/ 2147483646 h 602"/>
              <a:gd name="T50" fmla="*/ 2147483646 w 609"/>
              <a:gd name="T51" fmla="*/ 2147483646 h 602"/>
              <a:gd name="T52" fmla="*/ 2147483646 w 609"/>
              <a:gd name="T53" fmla="*/ 2147483646 h 602"/>
              <a:gd name="T54" fmla="*/ 2147483646 w 609"/>
              <a:gd name="T55" fmla="*/ 2147483646 h 602"/>
              <a:gd name="T56" fmla="*/ 2147483646 w 609"/>
              <a:gd name="T57" fmla="*/ 2147483646 h 602"/>
              <a:gd name="T58" fmla="*/ 2147483646 w 609"/>
              <a:gd name="T59" fmla="*/ 2147483646 h 602"/>
              <a:gd name="T60" fmla="*/ 2147483646 w 609"/>
              <a:gd name="T61" fmla="*/ 2147483646 h 602"/>
              <a:gd name="T62" fmla="*/ 2147483646 w 609"/>
              <a:gd name="T63" fmla="*/ 2147483646 h 602"/>
              <a:gd name="T64" fmla="*/ 2147483646 w 609"/>
              <a:gd name="T65" fmla="*/ 2147483646 h 602"/>
              <a:gd name="T66" fmla="*/ 2147483646 w 609"/>
              <a:gd name="T67" fmla="*/ 2147483646 h 602"/>
              <a:gd name="T68" fmla="*/ 2147483646 w 609"/>
              <a:gd name="T69" fmla="*/ 2147483646 h 602"/>
              <a:gd name="T70" fmla="*/ 2147483646 w 609"/>
              <a:gd name="T71" fmla="*/ 2147483646 h 602"/>
              <a:gd name="T72" fmla="*/ 2147483646 w 609"/>
              <a:gd name="T73" fmla="*/ 2147483646 h 602"/>
              <a:gd name="T74" fmla="*/ 2147483646 w 609"/>
              <a:gd name="T75" fmla="*/ 2147483646 h 602"/>
              <a:gd name="T76" fmla="*/ 2147483646 w 609"/>
              <a:gd name="T77" fmla="*/ 2147483646 h 602"/>
              <a:gd name="T78" fmla="*/ 2147483646 w 609"/>
              <a:gd name="T79" fmla="*/ 2147483646 h 602"/>
              <a:gd name="T80" fmla="*/ 2147483646 w 609"/>
              <a:gd name="T81" fmla="*/ 2147483646 h 602"/>
              <a:gd name="T82" fmla="*/ 2147483646 w 609"/>
              <a:gd name="T83" fmla="*/ 2147483646 h 602"/>
              <a:gd name="T84" fmla="*/ 2147483646 w 609"/>
              <a:gd name="T85" fmla="*/ 2147483646 h 6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9" h="602">
                <a:moveTo>
                  <a:pt x="580" y="333"/>
                </a:moveTo>
                <a:lnTo>
                  <a:pt x="580" y="333"/>
                </a:lnTo>
                <a:cubicBezTo>
                  <a:pt x="502" y="333"/>
                  <a:pt x="502" y="333"/>
                  <a:pt x="502" y="333"/>
                </a:cubicBezTo>
                <a:cubicBezTo>
                  <a:pt x="488" y="333"/>
                  <a:pt x="474" y="318"/>
                  <a:pt x="474" y="304"/>
                </a:cubicBezTo>
                <a:cubicBezTo>
                  <a:pt x="474" y="283"/>
                  <a:pt x="488" y="276"/>
                  <a:pt x="502" y="276"/>
                </a:cubicBezTo>
                <a:cubicBezTo>
                  <a:pt x="580" y="276"/>
                  <a:pt x="580" y="276"/>
                  <a:pt x="580" y="276"/>
                </a:cubicBezTo>
                <a:cubicBezTo>
                  <a:pt x="594" y="276"/>
                  <a:pt x="608" y="283"/>
                  <a:pt x="608" y="304"/>
                </a:cubicBezTo>
                <a:cubicBezTo>
                  <a:pt x="608" y="318"/>
                  <a:pt x="594" y="333"/>
                  <a:pt x="580" y="333"/>
                </a:cubicBezTo>
                <a:close/>
                <a:moveTo>
                  <a:pt x="523" y="120"/>
                </a:moveTo>
                <a:lnTo>
                  <a:pt x="523" y="120"/>
                </a:lnTo>
                <a:cubicBezTo>
                  <a:pt x="467" y="177"/>
                  <a:pt x="467" y="177"/>
                  <a:pt x="467" y="177"/>
                </a:cubicBezTo>
                <a:cubicBezTo>
                  <a:pt x="459" y="184"/>
                  <a:pt x="452" y="191"/>
                  <a:pt x="445" y="191"/>
                </a:cubicBezTo>
                <a:cubicBezTo>
                  <a:pt x="431" y="191"/>
                  <a:pt x="417" y="177"/>
                  <a:pt x="417" y="163"/>
                </a:cubicBezTo>
                <a:cubicBezTo>
                  <a:pt x="417" y="156"/>
                  <a:pt x="417" y="149"/>
                  <a:pt x="424" y="142"/>
                </a:cubicBezTo>
                <a:cubicBezTo>
                  <a:pt x="481" y="85"/>
                  <a:pt x="481" y="85"/>
                  <a:pt x="481" y="85"/>
                </a:cubicBezTo>
                <a:cubicBezTo>
                  <a:pt x="488" y="78"/>
                  <a:pt x="495" y="78"/>
                  <a:pt x="502" y="78"/>
                </a:cubicBezTo>
                <a:cubicBezTo>
                  <a:pt x="516" y="78"/>
                  <a:pt x="530" y="85"/>
                  <a:pt x="530" y="106"/>
                </a:cubicBezTo>
                <a:cubicBezTo>
                  <a:pt x="530" y="113"/>
                  <a:pt x="530" y="120"/>
                  <a:pt x="523" y="120"/>
                </a:cubicBezTo>
                <a:close/>
                <a:moveTo>
                  <a:pt x="304" y="601"/>
                </a:moveTo>
                <a:lnTo>
                  <a:pt x="304" y="601"/>
                </a:lnTo>
                <a:cubicBezTo>
                  <a:pt x="290" y="601"/>
                  <a:pt x="276" y="594"/>
                  <a:pt x="276" y="573"/>
                </a:cubicBezTo>
                <a:cubicBezTo>
                  <a:pt x="276" y="502"/>
                  <a:pt x="276" y="502"/>
                  <a:pt x="276" y="502"/>
                </a:cubicBezTo>
                <a:cubicBezTo>
                  <a:pt x="276" y="481"/>
                  <a:pt x="290" y="474"/>
                  <a:pt x="304" y="474"/>
                </a:cubicBezTo>
                <a:cubicBezTo>
                  <a:pt x="318" y="474"/>
                  <a:pt x="332" y="481"/>
                  <a:pt x="332" y="502"/>
                </a:cubicBezTo>
                <a:cubicBezTo>
                  <a:pt x="332" y="573"/>
                  <a:pt x="332" y="573"/>
                  <a:pt x="332" y="573"/>
                </a:cubicBezTo>
                <a:cubicBezTo>
                  <a:pt x="332" y="594"/>
                  <a:pt x="318" y="601"/>
                  <a:pt x="304" y="601"/>
                </a:cubicBezTo>
                <a:close/>
                <a:moveTo>
                  <a:pt x="304" y="135"/>
                </a:moveTo>
                <a:lnTo>
                  <a:pt x="304" y="135"/>
                </a:lnTo>
                <a:cubicBezTo>
                  <a:pt x="290" y="135"/>
                  <a:pt x="276" y="120"/>
                  <a:pt x="276" y="106"/>
                </a:cubicBezTo>
                <a:cubicBezTo>
                  <a:pt x="276" y="29"/>
                  <a:pt x="276" y="29"/>
                  <a:pt x="276" y="29"/>
                </a:cubicBezTo>
                <a:cubicBezTo>
                  <a:pt x="276" y="15"/>
                  <a:pt x="290" y="0"/>
                  <a:pt x="304" y="0"/>
                </a:cubicBezTo>
                <a:cubicBezTo>
                  <a:pt x="318" y="0"/>
                  <a:pt x="332" y="15"/>
                  <a:pt x="332" y="29"/>
                </a:cubicBezTo>
                <a:cubicBezTo>
                  <a:pt x="332" y="106"/>
                  <a:pt x="332" y="106"/>
                  <a:pt x="332" y="106"/>
                </a:cubicBezTo>
                <a:cubicBezTo>
                  <a:pt x="332" y="120"/>
                  <a:pt x="318" y="135"/>
                  <a:pt x="304" y="135"/>
                </a:cubicBezTo>
                <a:close/>
                <a:moveTo>
                  <a:pt x="184" y="460"/>
                </a:moveTo>
                <a:lnTo>
                  <a:pt x="184" y="460"/>
                </a:lnTo>
                <a:cubicBezTo>
                  <a:pt x="127" y="516"/>
                  <a:pt x="127" y="516"/>
                  <a:pt x="127" y="516"/>
                </a:cubicBezTo>
                <a:cubicBezTo>
                  <a:pt x="120" y="523"/>
                  <a:pt x="113" y="530"/>
                  <a:pt x="106" y="530"/>
                </a:cubicBezTo>
                <a:cubicBezTo>
                  <a:pt x="92" y="530"/>
                  <a:pt x="78" y="516"/>
                  <a:pt x="78" y="502"/>
                </a:cubicBezTo>
                <a:cubicBezTo>
                  <a:pt x="78" y="495"/>
                  <a:pt x="78" y="488"/>
                  <a:pt x="85" y="481"/>
                </a:cubicBezTo>
                <a:cubicBezTo>
                  <a:pt x="141" y="424"/>
                  <a:pt x="141" y="424"/>
                  <a:pt x="141" y="424"/>
                </a:cubicBezTo>
                <a:cubicBezTo>
                  <a:pt x="149" y="417"/>
                  <a:pt x="156" y="417"/>
                  <a:pt x="163" y="417"/>
                </a:cubicBezTo>
                <a:cubicBezTo>
                  <a:pt x="177" y="417"/>
                  <a:pt x="191" y="424"/>
                  <a:pt x="191" y="446"/>
                </a:cubicBezTo>
                <a:cubicBezTo>
                  <a:pt x="191" y="453"/>
                  <a:pt x="191" y="460"/>
                  <a:pt x="184" y="460"/>
                </a:cubicBezTo>
                <a:close/>
                <a:moveTo>
                  <a:pt x="163" y="191"/>
                </a:moveTo>
                <a:lnTo>
                  <a:pt x="163" y="191"/>
                </a:lnTo>
                <a:cubicBezTo>
                  <a:pt x="156" y="191"/>
                  <a:pt x="149" y="184"/>
                  <a:pt x="141" y="177"/>
                </a:cubicBezTo>
                <a:cubicBezTo>
                  <a:pt x="85" y="120"/>
                  <a:pt x="85" y="120"/>
                  <a:pt x="85" y="120"/>
                </a:cubicBezTo>
                <a:cubicBezTo>
                  <a:pt x="78" y="120"/>
                  <a:pt x="78" y="113"/>
                  <a:pt x="78" y="106"/>
                </a:cubicBezTo>
                <a:cubicBezTo>
                  <a:pt x="78" y="85"/>
                  <a:pt x="92" y="78"/>
                  <a:pt x="106" y="78"/>
                </a:cubicBezTo>
                <a:cubicBezTo>
                  <a:pt x="113" y="78"/>
                  <a:pt x="120" y="78"/>
                  <a:pt x="127" y="85"/>
                </a:cubicBezTo>
                <a:cubicBezTo>
                  <a:pt x="184" y="142"/>
                  <a:pt x="184" y="142"/>
                  <a:pt x="184" y="142"/>
                </a:cubicBezTo>
                <a:cubicBezTo>
                  <a:pt x="191" y="149"/>
                  <a:pt x="191" y="156"/>
                  <a:pt x="191" y="163"/>
                </a:cubicBezTo>
                <a:cubicBezTo>
                  <a:pt x="191" y="177"/>
                  <a:pt x="177" y="191"/>
                  <a:pt x="163" y="191"/>
                </a:cubicBezTo>
                <a:close/>
                <a:moveTo>
                  <a:pt x="134" y="304"/>
                </a:moveTo>
                <a:lnTo>
                  <a:pt x="134" y="304"/>
                </a:lnTo>
                <a:cubicBezTo>
                  <a:pt x="134" y="318"/>
                  <a:pt x="120" y="333"/>
                  <a:pt x="106" y="333"/>
                </a:cubicBezTo>
                <a:cubicBezTo>
                  <a:pt x="28" y="333"/>
                  <a:pt x="28" y="333"/>
                  <a:pt x="28" y="333"/>
                </a:cubicBezTo>
                <a:cubicBezTo>
                  <a:pt x="14" y="333"/>
                  <a:pt x="0" y="318"/>
                  <a:pt x="0" y="304"/>
                </a:cubicBezTo>
                <a:cubicBezTo>
                  <a:pt x="0" y="283"/>
                  <a:pt x="14" y="276"/>
                  <a:pt x="28" y="276"/>
                </a:cubicBezTo>
                <a:cubicBezTo>
                  <a:pt x="106" y="276"/>
                  <a:pt x="106" y="276"/>
                  <a:pt x="106" y="276"/>
                </a:cubicBezTo>
                <a:cubicBezTo>
                  <a:pt x="120" y="276"/>
                  <a:pt x="134" y="283"/>
                  <a:pt x="134" y="304"/>
                </a:cubicBezTo>
                <a:close/>
                <a:moveTo>
                  <a:pt x="445" y="417"/>
                </a:moveTo>
                <a:lnTo>
                  <a:pt x="445" y="417"/>
                </a:lnTo>
                <a:cubicBezTo>
                  <a:pt x="452" y="417"/>
                  <a:pt x="459" y="417"/>
                  <a:pt x="467" y="424"/>
                </a:cubicBezTo>
                <a:cubicBezTo>
                  <a:pt x="523" y="481"/>
                  <a:pt x="523" y="481"/>
                  <a:pt x="523" y="481"/>
                </a:cubicBezTo>
                <a:cubicBezTo>
                  <a:pt x="530" y="488"/>
                  <a:pt x="530" y="495"/>
                  <a:pt x="530" y="502"/>
                </a:cubicBezTo>
                <a:cubicBezTo>
                  <a:pt x="530" y="516"/>
                  <a:pt x="516" y="530"/>
                  <a:pt x="502" y="530"/>
                </a:cubicBezTo>
                <a:cubicBezTo>
                  <a:pt x="495" y="530"/>
                  <a:pt x="488" y="523"/>
                  <a:pt x="481" y="516"/>
                </a:cubicBezTo>
                <a:cubicBezTo>
                  <a:pt x="424" y="460"/>
                  <a:pt x="424" y="460"/>
                  <a:pt x="424" y="460"/>
                </a:cubicBezTo>
                <a:cubicBezTo>
                  <a:pt x="417" y="460"/>
                  <a:pt x="417" y="453"/>
                  <a:pt x="417" y="446"/>
                </a:cubicBezTo>
                <a:cubicBezTo>
                  <a:pt x="417" y="424"/>
                  <a:pt x="431" y="417"/>
                  <a:pt x="445" y="417"/>
                </a:cubicBezTo>
                <a:close/>
              </a:path>
            </a:pathLst>
          </a:custGeom>
          <a:solidFill>
            <a:schemeClr val="accent3"/>
          </a:solidFill>
          <a:ln>
            <a:noFill/>
          </a:ln>
        </p:spPr>
        <p:txBody>
          <a:bodyPr wrap="none" anchor="ctr"/>
          <a:lstStyle/>
          <a:p>
            <a:endParaRPr lang="en-US"/>
          </a:p>
        </p:txBody>
      </p:sp>
      <p:sp>
        <p:nvSpPr>
          <p:cNvPr id="12" name="Oval 11">
            <a:extLst>
              <a:ext uri="{FF2B5EF4-FFF2-40B4-BE49-F238E27FC236}">
                <a16:creationId xmlns:a16="http://schemas.microsoft.com/office/drawing/2014/main" id="{73CE4272-F14F-3782-F12B-E14C6CA78CF5}"/>
              </a:ext>
              <a:ext uri="{C183D7F6-B498-43B3-948B-1728B52AA6E4}">
                <adec:decorative xmlns:adec="http://schemas.microsoft.com/office/drawing/2017/decorative" val="1"/>
              </a:ext>
            </a:extLst>
          </p:cNvPr>
          <p:cNvSpPr>
            <a:spLocks noChangeAspect="1"/>
          </p:cNvSpPr>
          <p:nvPr/>
        </p:nvSpPr>
        <p:spPr>
          <a:xfrm>
            <a:off x="2798064" y="3155304"/>
            <a:ext cx="283464" cy="284993"/>
          </a:xfrm>
          <a:prstGeom prst="ellipse">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B759B89-1342-626D-0117-300C9495D24E}"/>
              </a:ext>
              <a:ext uri="{C183D7F6-B498-43B3-948B-1728B52AA6E4}">
                <adec:decorative xmlns:adec="http://schemas.microsoft.com/office/drawing/2017/decorative" val="1"/>
              </a:ext>
            </a:extLst>
          </p:cNvPr>
          <p:cNvSpPr/>
          <p:nvPr/>
        </p:nvSpPr>
        <p:spPr>
          <a:xfrm>
            <a:off x="2935921" y="3155304"/>
            <a:ext cx="114813" cy="28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E44B2BDB-EB30-B760-71E0-1875478168DC}"/>
              </a:ext>
              <a:ext uri="{C183D7F6-B498-43B3-948B-1728B52AA6E4}">
                <adec:decorative xmlns:adec="http://schemas.microsoft.com/office/drawing/2017/decorative" val="1"/>
              </a:ext>
            </a:extLst>
          </p:cNvPr>
          <p:cNvSpPr txBox="1"/>
          <p:nvPr/>
        </p:nvSpPr>
        <p:spPr>
          <a:xfrm>
            <a:off x="5580447" y="2658065"/>
            <a:ext cx="1404552" cy="1323439"/>
          </a:xfrm>
          <a:prstGeom prst="rect">
            <a:avLst/>
          </a:prstGeom>
          <a:noFill/>
        </p:spPr>
        <p:txBody>
          <a:bodyPr wrap="none" rtlCol="0">
            <a:spAutoFit/>
          </a:bodyPr>
          <a:lstStyle/>
          <a:p>
            <a:r>
              <a:rPr lang="en-AU" sz="8000" b="1" dirty="0">
                <a:solidFill>
                  <a:schemeClr val="accent3"/>
                </a:solidFill>
                <a:latin typeface="Telstra Display" panose="020B0504040000000004" pitchFamily="34" charset="77"/>
                <a:ea typeface="Telstra Display" panose="020B0504040000000004" pitchFamily="34" charset="77"/>
              </a:rPr>
              <a:t>A</a:t>
            </a:r>
            <a:r>
              <a:rPr lang="en-AU" sz="6000" b="1" dirty="0">
                <a:solidFill>
                  <a:schemeClr val="accent3"/>
                </a:solidFill>
                <a:latin typeface="Telstra Display" panose="020B0504040000000004" pitchFamily="34" charset="77"/>
                <a:ea typeface="Telstra Display" panose="020B0504040000000004" pitchFamily="34" charset="77"/>
              </a:rPr>
              <a:t>A</a:t>
            </a:r>
          </a:p>
        </p:txBody>
      </p:sp>
    </p:spTree>
    <p:extLst>
      <p:ext uri="{BB962C8B-B14F-4D97-AF65-F5344CB8AC3E}">
        <p14:creationId xmlns:p14="http://schemas.microsoft.com/office/powerpoint/2010/main" val="94425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07FE7-56DE-BD2E-6FA1-4AC03F11555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7650" y="1574347"/>
            <a:ext cx="4160502" cy="4353223"/>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spTree>
    <p:extLst>
      <p:ext uri="{BB962C8B-B14F-4D97-AF65-F5344CB8AC3E}">
        <p14:creationId xmlns:p14="http://schemas.microsoft.com/office/powerpoint/2010/main" val="2534016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5087-2A1E-BBE2-E1D8-D60A3F5BC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E5A26-1E61-31E7-30AC-C1692D665EB9}"/>
              </a:ext>
            </a:extLst>
          </p:cNvPr>
          <p:cNvSpPr>
            <a:spLocks noGrp="1"/>
          </p:cNvSpPr>
          <p:nvPr>
            <p:ph type="title"/>
          </p:nvPr>
        </p:nvSpPr>
        <p:spPr/>
        <p:txBody>
          <a:bodyPr/>
          <a:lstStyle/>
          <a:p>
            <a:r>
              <a:rPr lang="en-AU" dirty="0"/>
              <a:t>Let’s revisit your learning</a:t>
            </a:r>
          </a:p>
        </p:txBody>
      </p:sp>
      <p:sp>
        <p:nvSpPr>
          <p:cNvPr id="3" name="Content Placeholder 2">
            <a:extLst>
              <a:ext uri="{FF2B5EF4-FFF2-40B4-BE49-F238E27FC236}">
                <a16:creationId xmlns:a16="http://schemas.microsoft.com/office/drawing/2014/main" id="{9564BAEE-DE85-9C1E-DAEB-6D461A2BEEDD}"/>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4" name="Content Placeholder 2">
            <a:extLst>
              <a:ext uri="{FF2B5EF4-FFF2-40B4-BE49-F238E27FC236}">
                <a16:creationId xmlns:a16="http://schemas.microsoft.com/office/drawing/2014/main" id="{E41004A8-DD94-326A-D297-BA5E3D87EF2C}"/>
              </a:ext>
            </a:extLst>
          </p:cNvPr>
          <p:cNvSpPr txBox="1">
            <a:spLocks/>
          </p:cNvSpPr>
          <p:nvPr/>
        </p:nvSpPr>
        <p:spPr>
          <a:xfrm>
            <a:off x="838200" y="3688166"/>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computers and tablets are and list common things they can do.</a:t>
            </a:r>
          </a:p>
        </p:txBody>
      </p:sp>
      <p:sp>
        <p:nvSpPr>
          <p:cNvPr id="5" name="Content Placeholder 2">
            <a:extLst>
              <a:ext uri="{FF2B5EF4-FFF2-40B4-BE49-F238E27FC236}">
                <a16:creationId xmlns:a16="http://schemas.microsoft.com/office/drawing/2014/main" id="{89EC13A7-3DA1-BAD7-317D-44E771865C35}"/>
              </a:ext>
            </a:extLst>
          </p:cNvPr>
          <p:cNvSpPr txBox="1">
            <a:spLocks/>
          </p:cNvSpPr>
          <p:nvPr/>
        </p:nvSpPr>
        <p:spPr>
          <a:xfrm>
            <a:off x="3098442"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Identify key physical features.</a:t>
            </a:r>
          </a:p>
        </p:txBody>
      </p:sp>
      <p:sp>
        <p:nvSpPr>
          <p:cNvPr id="6" name="Content Placeholder 2">
            <a:extLst>
              <a:ext uri="{FF2B5EF4-FFF2-40B4-BE49-F238E27FC236}">
                <a16:creationId xmlns:a16="http://schemas.microsoft.com/office/drawing/2014/main" id="{299C4D51-E097-A271-49B7-DF5A5643ADB7}"/>
              </a:ext>
            </a:extLst>
          </p:cNvPr>
          <p:cNvSpPr txBox="1">
            <a:spLocks/>
          </p:cNvSpPr>
          <p:nvPr/>
        </p:nvSpPr>
        <p:spPr>
          <a:xfrm>
            <a:off x="5255653"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Turn my computer or tablet on/off and unlock it.</a:t>
            </a:r>
          </a:p>
        </p:txBody>
      </p:sp>
      <p:sp>
        <p:nvSpPr>
          <p:cNvPr id="7" name="Content Placeholder 2">
            <a:extLst>
              <a:ext uri="{FF2B5EF4-FFF2-40B4-BE49-F238E27FC236}">
                <a16:creationId xmlns:a16="http://schemas.microsoft.com/office/drawing/2014/main" id="{5301CBA2-AB34-543C-CB2D-BABD4A3AD9B9}"/>
              </a:ext>
            </a:extLst>
          </p:cNvPr>
          <p:cNvSpPr txBox="1">
            <a:spLocks/>
          </p:cNvSpPr>
          <p:nvPr/>
        </p:nvSpPr>
        <p:spPr>
          <a:xfrm>
            <a:off x="7464381" y="3688166"/>
            <a:ext cx="2182754"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Navigate using basic gestures (tablet) or mouse/trackpad and keyboard (computer).</a:t>
            </a:r>
          </a:p>
        </p:txBody>
      </p:sp>
      <p:sp>
        <p:nvSpPr>
          <p:cNvPr id="8" name="Content Placeholder 2">
            <a:extLst>
              <a:ext uri="{FF2B5EF4-FFF2-40B4-BE49-F238E27FC236}">
                <a16:creationId xmlns:a16="http://schemas.microsoft.com/office/drawing/2014/main" id="{46CA3965-10E7-A7B0-3E1C-E98EDA3E5494}"/>
              </a:ext>
            </a:extLst>
          </p:cNvPr>
          <p:cNvSpPr txBox="1">
            <a:spLocks/>
          </p:cNvSpPr>
          <p:nvPr/>
        </p:nvSpPr>
        <p:spPr>
          <a:xfrm>
            <a:off x="9673107" y="3688166"/>
            <a:ext cx="205203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Adjust basic settings like brightness, text size and volume.</a:t>
            </a:r>
          </a:p>
        </p:txBody>
      </p:sp>
      <p:pic>
        <p:nvPicPr>
          <p:cNvPr id="9" name="Picture 8">
            <a:extLst>
              <a:ext uri="{FF2B5EF4-FFF2-40B4-BE49-F238E27FC236}">
                <a16:creationId xmlns:a16="http://schemas.microsoft.com/office/drawing/2014/main" id="{0F362392-2D60-D2DC-0F9A-4C0ABCE020A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5" name="Picture 14">
            <a:extLst>
              <a:ext uri="{FF2B5EF4-FFF2-40B4-BE49-F238E27FC236}">
                <a16:creationId xmlns:a16="http://schemas.microsoft.com/office/drawing/2014/main" id="{A0692DAE-7A19-F51E-7F4E-C41A3DB5D1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16" name="Picture 15">
            <a:extLst>
              <a:ext uri="{FF2B5EF4-FFF2-40B4-BE49-F238E27FC236}">
                <a16:creationId xmlns:a16="http://schemas.microsoft.com/office/drawing/2014/main" id="{4C909A06-EAAF-EFAF-3FE1-6247EFCAAB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17" name="Picture 16">
            <a:extLst>
              <a:ext uri="{FF2B5EF4-FFF2-40B4-BE49-F238E27FC236}">
                <a16:creationId xmlns:a16="http://schemas.microsoft.com/office/drawing/2014/main" id="{88187CFA-AF1E-3ADC-E434-2C814C33C9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3" name="Picture 22">
            <a:extLst>
              <a:ext uri="{FF2B5EF4-FFF2-40B4-BE49-F238E27FC236}">
                <a16:creationId xmlns:a16="http://schemas.microsoft.com/office/drawing/2014/main" id="{3AF623C3-A724-8914-9B24-1EED4331CF8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12452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F7364F-E384-8FA5-63ED-3B8E5262BD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6000" y="1642958"/>
            <a:ext cx="11519998"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080AF-0A98-E970-024D-B6CB8131CE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42958"/>
            <a:ext cx="11519999" cy="4631449"/>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 Overview">
            <a:extLst>
              <a:ext uri="{FF2B5EF4-FFF2-40B4-BE49-F238E27FC236}">
                <a16:creationId xmlns:a16="http://schemas.microsoft.com/office/drawing/2014/main" id="{6A513DB2-587A-A73C-A204-69FB865232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 uri="{C183D7F6-B498-43B3-948B-1728B52AA6E4}">
                <adec:decorative xmlns:adec="http://schemas.microsoft.com/office/drawing/2017/decorative" val="1"/>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computers and tablets are and list common things they can do.</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Identify key physical features.</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5255653"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Turn your computer or tablet on/off and unlock it.</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Navigate using basic gestures (tablet) or mouse/trackpad and keyboard (computer).</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9673107" y="3688166"/>
            <a:ext cx="205203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Adjust basic settings like brightness, text size and volume.</a:t>
            </a:r>
          </a:p>
        </p:txBody>
      </p:sp>
      <p:pic>
        <p:nvPicPr>
          <p:cNvPr id="18" name="Picture 17">
            <a:extLst>
              <a:ext uri="{FF2B5EF4-FFF2-40B4-BE49-F238E27FC236}">
                <a16:creationId xmlns:a16="http://schemas.microsoft.com/office/drawing/2014/main" id="{637A6C29-F506-2826-519F-886A071562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44147" y="2765036"/>
            <a:ext cx="1070957" cy="1016502"/>
          </a:xfrm>
          <a:prstGeom prst="rect">
            <a:avLst/>
          </a:prstGeom>
        </p:spPr>
      </p:pic>
      <p:pic>
        <p:nvPicPr>
          <p:cNvPr id="19" name="Picture 18">
            <a:extLst>
              <a:ext uri="{FF2B5EF4-FFF2-40B4-BE49-F238E27FC236}">
                <a16:creationId xmlns:a16="http://schemas.microsoft.com/office/drawing/2014/main" id="{FD1415E0-6A41-FE4D-B61E-FC67E361A0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8209" y="2761816"/>
            <a:ext cx="1089109" cy="1016502"/>
          </a:xfrm>
          <a:prstGeom prst="rect">
            <a:avLst/>
          </a:prstGeom>
        </p:spPr>
      </p:pic>
      <p:pic>
        <p:nvPicPr>
          <p:cNvPr id="20" name="Picture 19">
            <a:extLst>
              <a:ext uri="{FF2B5EF4-FFF2-40B4-BE49-F238E27FC236}">
                <a16:creationId xmlns:a16="http://schemas.microsoft.com/office/drawing/2014/main" id="{430CC7C1-6518-D4F8-F645-30101ABEF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79968"/>
            <a:ext cx="1052805" cy="998350"/>
          </a:xfrm>
          <a:prstGeom prst="rect">
            <a:avLst/>
          </a:prstGeom>
        </p:spPr>
      </p:pic>
      <p:pic>
        <p:nvPicPr>
          <p:cNvPr id="21" name="Picture 20">
            <a:extLst>
              <a:ext uri="{FF2B5EF4-FFF2-40B4-BE49-F238E27FC236}">
                <a16:creationId xmlns:a16="http://schemas.microsoft.com/office/drawing/2014/main" id="{327206C0-0C2B-C983-5CCD-CD1E5210DED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4856" y="2732762"/>
            <a:ext cx="1107260" cy="1070956"/>
          </a:xfrm>
          <a:prstGeom prst="rect">
            <a:avLst/>
          </a:prstGeom>
        </p:spPr>
      </p:pic>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8039" y="2733647"/>
            <a:ext cx="1089109" cy="1034654"/>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94349-7C5A-5C17-6338-2D3D1112D43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459468"/>
            <a:ext cx="11399449" cy="458298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a computer?</a:t>
            </a:r>
          </a:p>
        </p:txBody>
      </p:sp>
      <p:sp>
        <p:nvSpPr>
          <p:cNvPr id="7" name="Content Placeholder 2">
            <a:extLst>
              <a:ext uri="{FF2B5EF4-FFF2-40B4-BE49-F238E27FC236}">
                <a16:creationId xmlns:a16="http://schemas.microsoft.com/office/drawing/2014/main" id="{724AF5B5-EA21-EE2B-2BCA-8A1C2535404F}"/>
              </a:ext>
            </a:extLst>
          </p:cNvPr>
          <p:cNvSpPr txBox="1">
            <a:spLocks/>
          </p:cNvSpPr>
          <p:nvPr/>
        </p:nvSpPr>
        <p:spPr>
          <a:xfrm>
            <a:off x="7433809" y="2367770"/>
            <a:ext cx="4758192" cy="33194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Desktop computer</a:t>
            </a:r>
          </a:p>
          <a:p>
            <a:pPr>
              <a:lnSpc>
                <a:spcPct val="120000"/>
              </a:lnSpc>
            </a:pPr>
            <a:r>
              <a:rPr lang="en-AU" sz="2000" dirty="0"/>
              <a:t>Stays in one place</a:t>
            </a:r>
          </a:p>
          <a:p>
            <a:pPr>
              <a:lnSpc>
                <a:spcPct val="120000"/>
              </a:lnSpc>
            </a:pPr>
            <a:r>
              <a:rPr lang="en-AU" sz="2000" dirty="0"/>
              <a:t>Consists of:</a:t>
            </a:r>
          </a:p>
          <a:p>
            <a:pPr lvl="1">
              <a:lnSpc>
                <a:spcPct val="120000"/>
              </a:lnSpc>
            </a:pPr>
            <a:r>
              <a:rPr lang="en-AU" sz="2000" dirty="0"/>
              <a:t>A monitor </a:t>
            </a:r>
          </a:p>
          <a:p>
            <a:pPr lvl="1">
              <a:lnSpc>
                <a:spcPct val="120000"/>
              </a:lnSpc>
            </a:pPr>
            <a:r>
              <a:rPr lang="en-AU" sz="2000" dirty="0"/>
              <a:t>A keyboard </a:t>
            </a:r>
          </a:p>
          <a:p>
            <a:pPr lvl="1">
              <a:lnSpc>
                <a:spcPct val="120000"/>
              </a:lnSpc>
            </a:pPr>
            <a:r>
              <a:rPr lang="en-AU" sz="2000" dirty="0"/>
              <a:t>A mouse </a:t>
            </a:r>
          </a:p>
          <a:p>
            <a:pPr lvl="1">
              <a:lnSpc>
                <a:spcPct val="120000"/>
              </a:lnSpc>
            </a:pPr>
            <a:r>
              <a:rPr lang="en-AU" sz="2000" dirty="0"/>
              <a:t>A computer box</a:t>
            </a:r>
          </a:p>
        </p:txBody>
      </p:sp>
      <p:pic>
        <p:nvPicPr>
          <p:cNvPr id="17" name="Graphic 16" descr="Desktop Computer">
            <a:extLst>
              <a:ext uri="{FF2B5EF4-FFF2-40B4-BE49-F238E27FC236}">
                <a16:creationId xmlns:a16="http://schemas.microsoft.com/office/drawing/2014/main" id="{E81C51CF-C733-C088-6B50-D0E2BE459F55}"/>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6299200" cy="4673600"/>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E6386-77CD-78DB-74BD-C75560E4F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CED95-64EC-13D1-EA05-555BDE83D779}"/>
              </a:ext>
            </a:extLst>
          </p:cNvPr>
          <p:cNvSpPr>
            <a:spLocks noGrp="1"/>
          </p:cNvSpPr>
          <p:nvPr>
            <p:ph type="title"/>
          </p:nvPr>
        </p:nvSpPr>
        <p:spPr/>
        <p:txBody>
          <a:bodyPr/>
          <a:lstStyle/>
          <a:p>
            <a:r>
              <a:rPr lang="en-AU" dirty="0"/>
              <a:t>What is a computer?</a:t>
            </a:r>
          </a:p>
        </p:txBody>
      </p:sp>
      <p:sp>
        <p:nvSpPr>
          <p:cNvPr id="7" name="Content Placeholder 2">
            <a:extLst>
              <a:ext uri="{FF2B5EF4-FFF2-40B4-BE49-F238E27FC236}">
                <a16:creationId xmlns:a16="http://schemas.microsoft.com/office/drawing/2014/main" id="{C3137B63-79F4-06BE-2DAF-71AC03B81804}"/>
              </a:ext>
            </a:extLst>
          </p:cNvPr>
          <p:cNvSpPr txBox="1">
            <a:spLocks/>
          </p:cNvSpPr>
          <p:nvPr/>
        </p:nvSpPr>
        <p:spPr>
          <a:xfrm>
            <a:off x="7611246" y="2834361"/>
            <a:ext cx="4321674" cy="20831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Laptop computer</a:t>
            </a:r>
          </a:p>
          <a:p>
            <a:pPr>
              <a:lnSpc>
                <a:spcPct val="120000"/>
              </a:lnSpc>
            </a:pPr>
            <a:r>
              <a:rPr lang="en-AU" sz="2000" dirty="0"/>
              <a:t>Portable (battery, with charger)</a:t>
            </a:r>
          </a:p>
          <a:p>
            <a:pPr>
              <a:lnSpc>
                <a:spcPct val="120000"/>
              </a:lnSpc>
            </a:pPr>
            <a:r>
              <a:rPr lang="en-AU" sz="2000" dirty="0"/>
              <a:t>Fold open and shut</a:t>
            </a:r>
          </a:p>
          <a:p>
            <a:pPr>
              <a:lnSpc>
                <a:spcPct val="120000"/>
              </a:lnSpc>
            </a:pPr>
            <a:r>
              <a:rPr lang="en-AU" sz="2000" dirty="0"/>
              <a:t>Screen, keyboard and trackpad </a:t>
            </a:r>
          </a:p>
        </p:txBody>
      </p:sp>
      <p:pic>
        <p:nvPicPr>
          <p:cNvPr id="11" name="Graphic 10" descr="Laptop Computer">
            <a:extLst>
              <a:ext uri="{FF2B5EF4-FFF2-40B4-BE49-F238E27FC236}">
                <a16:creationId xmlns:a16="http://schemas.microsoft.com/office/drawing/2014/main" id="{8EA05D05-2245-99BF-1BF7-2B355AE8644B}"/>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6299200" cy="4673600"/>
          </a:xfrm>
          <a:prstGeom prst="rect">
            <a:avLst/>
          </a:prstGeom>
        </p:spPr>
      </p:pic>
    </p:spTree>
    <p:extLst>
      <p:ext uri="{BB962C8B-B14F-4D97-AF65-F5344CB8AC3E}">
        <p14:creationId xmlns:p14="http://schemas.microsoft.com/office/powerpoint/2010/main" val="18939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3FE97-DBF2-8CA3-F6EB-391FC1860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14671-BD87-6303-BE42-9DDA2690E66F}"/>
              </a:ext>
            </a:extLst>
          </p:cNvPr>
          <p:cNvSpPr>
            <a:spLocks noGrp="1"/>
          </p:cNvSpPr>
          <p:nvPr>
            <p:ph type="title"/>
          </p:nvPr>
        </p:nvSpPr>
        <p:spPr/>
        <p:txBody>
          <a:bodyPr/>
          <a:lstStyle/>
          <a:p>
            <a:r>
              <a:rPr lang="en-AU" dirty="0"/>
              <a:t>What is a tablet?</a:t>
            </a:r>
          </a:p>
        </p:txBody>
      </p:sp>
      <p:sp>
        <p:nvSpPr>
          <p:cNvPr id="7" name="Content Placeholder 2">
            <a:extLst>
              <a:ext uri="{FF2B5EF4-FFF2-40B4-BE49-F238E27FC236}">
                <a16:creationId xmlns:a16="http://schemas.microsoft.com/office/drawing/2014/main" id="{B047C2A2-47DB-AF7F-941F-B55BC415C5E4}"/>
              </a:ext>
            </a:extLst>
          </p:cNvPr>
          <p:cNvSpPr txBox="1">
            <a:spLocks/>
          </p:cNvSpPr>
          <p:nvPr/>
        </p:nvSpPr>
        <p:spPr>
          <a:xfrm>
            <a:off x="7580766" y="2819121"/>
            <a:ext cx="4504554" cy="19549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Tablet</a:t>
            </a:r>
          </a:p>
          <a:p>
            <a:pPr>
              <a:lnSpc>
                <a:spcPct val="120000"/>
              </a:lnSpc>
            </a:pPr>
            <a:r>
              <a:rPr lang="en-AU" sz="2000" dirty="0"/>
              <a:t>Portable (battery, with charger)</a:t>
            </a:r>
          </a:p>
          <a:p>
            <a:pPr>
              <a:lnSpc>
                <a:spcPct val="120000"/>
              </a:lnSpc>
            </a:pPr>
            <a:r>
              <a:rPr lang="en-AU" sz="2000" dirty="0"/>
              <a:t>Flat, touchscreen (no keyboard or mouse/trackpad)</a:t>
            </a:r>
          </a:p>
        </p:txBody>
      </p:sp>
      <p:pic>
        <p:nvPicPr>
          <p:cNvPr id="8" name="Graphic 7" descr="Tablet Device">
            <a:extLst>
              <a:ext uri="{FF2B5EF4-FFF2-40B4-BE49-F238E27FC236}">
                <a16:creationId xmlns:a16="http://schemas.microsoft.com/office/drawing/2014/main" id="{A6FCECF9-4992-A7A5-F159-F20B5F903EA7}"/>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690688"/>
            <a:ext cx="6300000" cy="4664789"/>
          </a:xfrm>
          <a:prstGeom prst="rect">
            <a:avLst/>
          </a:prstGeom>
        </p:spPr>
      </p:pic>
    </p:spTree>
    <p:extLst>
      <p:ext uri="{BB962C8B-B14F-4D97-AF65-F5344CB8AC3E}">
        <p14:creationId xmlns:p14="http://schemas.microsoft.com/office/powerpoint/2010/main" val="7103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D2AB8D-C77D-0CA4-22FE-329EE9E7AD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4" y="1535994"/>
            <a:ext cx="11399450"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101" y="2179915"/>
            <a:ext cx="5191898" cy="3142091"/>
          </a:xfrm>
        </p:spPr>
        <p:txBody>
          <a:bodyPr>
            <a:normAutofit/>
          </a:bodyPr>
          <a:lstStyle/>
          <a:p>
            <a:pPr>
              <a:lnSpc>
                <a:spcPct val="120000"/>
              </a:lnSpc>
              <a:spcBef>
                <a:spcPts val="0"/>
              </a:spcBef>
            </a:pPr>
            <a:r>
              <a:rPr lang="en-AU" dirty="0">
                <a:solidFill>
                  <a:schemeClr val="bg1"/>
                </a:solidFill>
              </a:rPr>
              <a:t>Which type of device do you have?</a:t>
            </a:r>
          </a:p>
        </p:txBody>
      </p:sp>
    </p:spTree>
    <p:extLst>
      <p:ext uri="{BB962C8B-B14F-4D97-AF65-F5344CB8AC3E}">
        <p14:creationId xmlns:p14="http://schemas.microsoft.com/office/powerpoint/2010/main" val="281805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70137-C519-C736-A0D0-FF16C6908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6273C-CA3C-CDBF-84A4-72B8B9B6453A}"/>
              </a:ext>
            </a:extLst>
          </p:cNvPr>
          <p:cNvSpPr>
            <a:spLocks noGrp="1"/>
          </p:cNvSpPr>
          <p:nvPr>
            <p:ph type="title"/>
          </p:nvPr>
        </p:nvSpPr>
        <p:spPr/>
        <p:txBody>
          <a:bodyPr/>
          <a:lstStyle/>
          <a:p>
            <a:r>
              <a:rPr lang="en-AU" dirty="0"/>
              <a:t>Operating systems</a:t>
            </a:r>
          </a:p>
        </p:txBody>
      </p:sp>
      <p:sp>
        <p:nvSpPr>
          <p:cNvPr id="11" name="Content Placeholder 2">
            <a:extLst>
              <a:ext uri="{FF2B5EF4-FFF2-40B4-BE49-F238E27FC236}">
                <a16:creationId xmlns:a16="http://schemas.microsoft.com/office/drawing/2014/main" id="{4195D391-9BFB-BC99-194D-3038DABF9640}"/>
              </a:ext>
            </a:extLst>
          </p:cNvPr>
          <p:cNvSpPr txBox="1">
            <a:spLocks/>
          </p:cNvSpPr>
          <p:nvPr/>
        </p:nvSpPr>
        <p:spPr>
          <a:xfrm>
            <a:off x="987055"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Computer</a:t>
            </a:r>
          </a:p>
        </p:txBody>
      </p:sp>
      <p:sp>
        <p:nvSpPr>
          <p:cNvPr id="4" name="Content Placeholder 2">
            <a:extLst>
              <a:ext uri="{FF2B5EF4-FFF2-40B4-BE49-F238E27FC236}">
                <a16:creationId xmlns:a16="http://schemas.microsoft.com/office/drawing/2014/main" id="{0FCF9FB4-6E36-D6FA-3AFA-E724A9139AB3}"/>
              </a:ext>
            </a:extLst>
          </p:cNvPr>
          <p:cNvSpPr txBox="1">
            <a:spLocks/>
          </p:cNvSpPr>
          <p:nvPr/>
        </p:nvSpPr>
        <p:spPr>
          <a:xfrm>
            <a:off x="401227"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MacOS</a:t>
            </a:r>
          </a:p>
        </p:txBody>
      </p:sp>
      <p:sp>
        <p:nvSpPr>
          <p:cNvPr id="13" name="Freeform 12" descr="Apple Logo">
            <a:extLst>
              <a:ext uri="{FF2B5EF4-FFF2-40B4-BE49-F238E27FC236}">
                <a16:creationId xmlns:a16="http://schemas.microsoft.com/office/drawing/2014/main" id="{D90745B7-3279-216C-4BB2-2B38D6D15658}"/>
              </a:ext>
            </a:extLst>
          </p:cNvPr>
          <p:cNvSpPr>
            <a:spLocks noChangeAspect="1" noChangeArrowheads="1"/>
          </p:cNvSpPr>
          <p:nvPr/>
        </p:nvSpPr>
        <p:spPr bwMode="auto">
          <a:xfrm>
            <a:off x="987055" y="3079731"/>
            <a:ext cx="1094852" cy="1343409"/>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21" name="Content Placeholder 2">
            <a:extLst>
              <a:ext uri="{FF2B5EF4-FFF2-40B4-BE49-F238E27FC236}">
                <a16:creationId xmlns:a16="http://schemas.microsoft.com/office/drawing/2014/main" id="{0527F340-D266-521D-E6B2-9584511FA96F}"/>
              </a:ext>
            </a:extLst>
          </p:cNvPr>
          <p:cNvSpPr txBox="1">
            <a:spLocks/>
          </p:cNvSpPr>
          <p:nvPr/>
        </p:nvSpPr>
        <p:spPr>
          <a:xfrm>
            <a:off x="2961547"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Windows</a:t>
            </a:r>
          </a:p>
        </p:txBody>
      </p:sp>
      <p:pic>
        <p:nvPicPr>
          <p:cNvPr id="20" name="Picture 19" descr="Windows Logo">
            <a:extLst>
              <a:ext uri="{FF2B5EF4-FFF2-40B4-BE49-F238E27FC236}">
                <a16:creationId xmlns:a16="http://schemas.microsoft.com/office/drawing/2014/main" id="{CC554B13-3C78-8121-81B0-B07BD04DB0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8191" y="3079731"/>
            <a:ext cx="1343409" cy="1343409"/>
          </a:xfrm>
          <a:prstGeom prst="rect">
            <a:avLst/>
          </a:prstGeom>
        </p:spPr>
      </p:pic>
      <p:sp>
        <p:nvSpPr>
          <p:cNvPr id="12" name="Content Placeholder 2">
            <a:extLst>
              <a:ext uri="{FF2B5EF4-FFF2-40B4-BE49-F238E27FC236}">
                <a16:creationId xmlns:a16="http://schemas.microsoft.com/office/drawing/2014/main" id="{63A2C288-3BB7-F71D-B770-25710B3CBE4A}"/>
              </a:ext>
            </a:extLst>
          </p:cNvPr>
          <p:cNvSpPr txBox="1">
            <a:spLocks/>
          </p:cNvSpPr>
          <p:nvPr/>
        </p:nvSpPr>
        <p:spPr>
          <a:xfrm>
            <a:off x="6700393"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Tablet</a:t>
            </a:r>
          </a:p>
        </p:txBody>
      </p:sp>
      <p:sp>
        <p:nvSpPr>
          <p:cNvPr id="18" name="Content Placeholder 2">
            <a:extLst>
              <a:ext uri="{FF2B5EF4-FFF2-40B4-BE49-F238E27FC236}">
                <a16:creationId xmlns:a16="http://schemas.microsoft.com/office/drawing/2014/main" id="{3A41603C-C60B-9ECA-0822-A2225493C84C}"/>
              </a:ext>
            </a:extLst>
          </p:cNvPr>
          <p:cNvSpPr txBox="1">
            <a:spLocks/>
          </p:cNvSpPr>
          <p:nvPr/>
        </p:nvSpPr>
        <p:spPr>
          <a:xfrm>
            <a:off x="6195045"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iPadOS</a:t>
            </a:r>
          </a:p>
        </p:txBody>
      </p:sp>
      <p:sp>
        <p:nvSpPr>
          <p:cNvPr id="19" name="Freeform 18" descr="Apple Logo&#10;">
            <a:extLst>
              <a:ext uri="{FF2B5EF4-FFF2-40B4-BE49-F238E27FC236}">
                <a16:creationId xmlns:a16="http://schemas.microsoft.com/office/drawing/2014/main" id="{73BC50C1-BBFF-69D2-37D9-0384997381CE}"/>
              </a:ext>
            </a:extLst>
          </p:cNvPr>
          <p:cNvSpPr>
            <a:spLocks noChangeAspect="1" noChangeArrowheads="1"/>
          </p:cNvSpPr>
          <p:nvPr/>
        </p:nvSpPr>
        <p:spPr bwMode="auto">
          <a:xfrm>
            <a:off x="6746113" y="3079731"/>
            <a:ext cx="1094852" cy="1343409"/>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6" name="Content Placeholder 2">
            <a:extLst>
              <a:ext uri="{FF2B5EF4-FFF2-40B4-BE49-F238E27FC236}">
                <a16:creationId xmlns:a16="http://schemas.microsoft.com/office/drawing/2014/main" id="{B2B87466-470C-B322-990C-5F7D0E0A6DCE}"/>
              </a:ext>
            </a:extLst>
          </p:cNvPr>
          <p:cNvSpPr txBox="1">
            <a:spLocks/>
          </p:cNvSpPr>
          <p:nvPr/>
        </p:nvSpPr>
        <p:spPr>
          <a:xfrm>
            <a:off x="8856135" y="4735585"/>
            <a:ext cx="2266507" cy="767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Android</a:t>
            </a:r>
          </a:p>
        </p:txBody>
      </p:sp>
      <p:pic>
        <p:nvPicPr>
          <p:cNvPr id="22" name="Picture 21" descr="Android Logo">
            <a:extLst>
              <a:ext uri="{FF2B5EF4-FFF2-40B4-BE49-F238E27FC236}">
                <a16:creationId xmlns:a16="http://schemas.microsoft.com/office/drawing/2014/main" id="{01D53F86-6C75-6142-7C15-D0EFB6075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7683" y="3079731"/>
            <a:ext cx="1343409" cy="1343409"/>
          </a:xfrm>
          <a:prstGeom prst="rect">
            <a:avLst/>
          </a:prstGeom>
        </p:spPr>
      </p:pic>
    </p:spTree>
    <p:extLst>
      <p:ext uri="{BB962C8B-B14F-4D97-AF65-F5344CB8AC3E}">
        <p14:creationId xmlns:p14="http://schemas.microsoft.com/office/powerpoint/2010/main" val="32708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2" grpId="0"/>
      <p:bldP spid="19" grpId="0" animBg="1"/>
    </p:bldLst>
  </p:timing>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ContentMatched xmlns="f6374f94-ea7c-428a-97f4-b9a8f1ddd6c6">true</ContentMatched>
    <_dlc_DocId xmlns="2a7a03ce-2042-4c5f-90e9-1f29c56988a9">AATUC-1823800632-106871</_dlc_DocId>
    <_dlc_DocIdUrl xmlns="2a7a03ce-2042-4c5f-90e9-1f29c56988a9">
      <Url>https://teamtelstra.sharepoint.com/sites/DigitalSystems/_layouts/15/DocIdRedir.aspx?ID=AATUC-1823800632-106871</Url>
      <Description>AATUC-1823800632-106871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2.xml><?xml version="1.0" encoding="utf-8"?>
<ds:datastoreItem xmlns:ds="http://schemas.openxmlformats.org/officeDocument/2006/customXml" ds:itemID="{773874E4-5087-4DC4-9EC0-04FCA13D20AA}">
  <ds:schemaRefs>
    <ds:schemaRef ds:uri="http://schemas.microsoft.com/office/infopath/2007/PartnerControls"/>
    <ds:schemaRef ds:uri="http://purl.org/dc/terms/"/>
    <ds:schemaRef ds:uri="http://www.w3.org/XML/1998/namespace"/>
    <ds:schemaRef ds:uri="http://purl.org/dc/elements/1.1/"/>
    <ds:schemaRef ds:uri="http://schemas.openxmlformats.org/package/2006/metadata/core-properties"/>
    <ds:schemaRef ds:uri="c7b56d83-7d92-4d5e-8552-dd44030ff6cf"/>
    <ds:schemaRef ds:uri="f6156fdc-1b67-4e65-a7eb-2d097edf2cd6"/>
    <ds:schemaRef ds:uri="http://schemas.microsoft.com/office/2006/metadata/properties"/>
    <ds:schemaRef ds:uri="http://schemas.microsoft.com/office/2006/documentManagement/types"/>
    <ds:schemaRef ds:uri="http://purl.org/dc/dcmitype/"/>
    <ds:schemaRef ds:uri="9c7b2f30-2231-41e0-b86a-1257079ed7b5"/>
  </ds:schemaRefs>
</ds:datastoreItem>
</file>

<file path=customXml/itemProps3.xml><?xml version="1.0" encoding="utf-8"?>
<ds:datastoreItem xmlns:ds="http://schemas.openxmlformats.org/officeDocument/2006/customXml" ds:itemID="{E750C3CB-4F26-4628-80F1-359B9311265F}"/>
</file>

<file path=customXml/itemProps4.xml><?xml version="1.0" encoding="utf-8"?>
<ds:datastoreItem xmlns:ds="http://schemas.openxmlformats.org/officeDocument/2006/customXml" ds:itemID="{82C837C5-4BA3-4524-A835-AF65E188EC03}"/>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14055</TotalTime>
  <Words>572</Words>
  <Application>Microsoft Office PowerPoint</Application>
  <PresentationFormat>Widescreen</PresentationFormat>
  <Paragraphs>132</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Telstra Text</vt:lpstr>
      <vt:lpstr>Poppins</vt:lpstr>
      <vt:lpstr>Telstra Display</vt:lpstr>
      <vt:lpstr>Arial</vt:lpstr>
      <vt:lpstr>Aptos</vt:lpstr>
      <vt:lpstr>Office Theme</vt:lpstr>
      <vt:lpstr>Get to know your computer or tablet</vt:lpstr>
      <vt:lpstr>Acknowledgement of Country</vt:lpstr>
      <vt:lpstr>Learning outcomes</vt:lpstr>
      <vt:lpstr>What’s one thing you’d like to feel more confident about by the end of today?</vt:lpstr>
      <vt:lpstr>What is a computer?</vt:lpstr>
      <vt:lpstr>What is a computer?</vt:lpstr>
      <vt:lpstr>What is a tablet?</vt:lpstr>
      <vt:lpstr>Which type of device do you have?</vt:lpstr>
      <vt:lpstr>Operating systems</vt:lpstr>
      <vt:lpstr>What can you do with a computer or tablet?</vt:lpstr>
      <vt:lpstr>What can you do with a computer or tablet?</vt:lpstr>
      <vt:lpstr>What do you currently use your device for?</vt:lpstr>
      <vt:lpstr>Connecting to the internet</vt:lpstr>
      <vt:lpstr>Key physical features </vt:lpstr>
      <vt:lpstr>Key physical features </vt:lpstr>
      <vt:lpstr>Key physical features </vt:lpstr>
      <vt:lpstr>Let’s turn your device off and on</vt:lpstr>
      <vt:lpstr>Let’s navigate on a computer</vt:lpstr>
      <vt:lpstr>Let’s navigate on a tablet</vt:lpstr>
      <vt:lpstr>Symbols</vt:lpstr>
      <vt:lpstr>Let’s open programs and apps</vt:lpstr>
      <vt:lpstr>Let’s adjust the settings…</vt:lpstr>
      <vt:lpstr>Let’s spend time on your questions from the start of the session.</vt:lpstr>
      <vt:lpstr>Let’s revisit your learning</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2 - Get to know your computer or tablet</dc:title>
  <dc:creator>Telstra Limited</dc:creator>
  <cp:keywords>telstra, tech savvy seniors, module, computer, tablet</cp:keywords>
  <cp:lastModifiedBy>Liam Greenaway</cp:lastModifiedBy>
  <cp:revision>13</cp:revision>
  <dcterms:created xsi:type="dcterms:W3CDTF">2025-08-11T23:44:16Z</dcterms:created>
  <dcterms:modified xsi:type="dcterms:W3CDTF">2026-03-05T05:35:44Z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_dlc_DocIdItemGuid">
    <vt:lpwstr>8874c847-4622-485c-8a43-9f1d6f69c302</vt:lpwstr>
  </property>
</Properties>
</file>