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7"/>
  </p:notesMasterIdLst>
  <p:sldIdLst>
    <p:sldId id="256" r:id="rId5"/>
    <p:sldId id="257" r:id="rId6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4C23"/>
    <a:srgbClr val="F9FEFF"/>
    <a:srgbClr val="66CEF6"/>
    <a:srgbClr val="EBF9FE"/>
    <a:srgbClr val="FFFFFF"/>
    <a:srgbClr val="F9F4EA"/>
    <a:srgbClr val="BFE7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22C1A6-6BA7-4B59-A6F5-58009A15B611}" v="4" dt="2026-01-23T00:10:55.5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855"/>
    <p:restoredTop sz="94646"/>
  </p:normalViewPr>
  <p:slideViewPr>
    <p:cSldViewPr snapToGrid="0">
      <p:cViewPr varScale="1">
        <p:scale>
          <a:sx n="69" d="100"/>
          <a:sy n="69" d="100"/>
        </p:scale>
        <p:origin x="138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am Greenaway" userId="c706b77f-c5cf-4f95-aa99-ddd5c18db2ba" providerId="ADAL" clId="{CD29965E-20E4-4A5E-829B-8DEE0A5499D5}"/>
    <pc:docChg chg="modSld">
      <pc:chgData name="Liam Greenaway" userId="c706b77f-c5cf-4f95-aa99-ddd5c18db2ba" providerId="ADAL" clId="{CD29965E-20E4-4A5E-829B-8DEE0A5499D5}" dt="2026-01-23T00:14:00.514" v="65"/>
      <pc:docMkLst>
        <pc:docMk/>
      </pc:docMkLst>
      <pc:sldChg chg="modSp mod">
        <pc:chgData name="Liam Greenaway" userId="c706b77f-c5cf-4f95-aa99-ddd5c18db2ba" providerId="ADAL" clId="{CD29965E-20E4-4A5E-829B-8DEE0A5499D5}" dt="2026-01-23T00:13:11.753" v="59"/>
        <pc:sldMkLst>
          <pc:docMk/>
          <pc:sldMk cId="516285872" sldId="256"/>
        </pc:sldMkLst>
        <pc:spChg chg="ord">
          <ac:chgData name="Liam Greenaway" userId="c706b77f-c5cf-4f95-aa99-ddd5c18db2ba" providerId="ADAL" clId="{CD29965E-20E4-4A5E-829B-8DEE0A5499D5}" dt="2026-01-23T00:13:11.753" v="59"/>
          <ac:spMkLst>
            <pc:docMk/>
            <pc:sldMk cId="516285872" sldId="256"/>
            <ac:spMk id="14" creationId="{8E9A4031-504A-4CAA-246E-886C1AA6DE41}"/>
          </ac:spMkLst>
        </pc:spChg>
        <pc:spChg chg="mod">
          <ac:chgData name="Liam Greenaway" userId="c706b77f-c5cf-4f95-aa99-ddd5c18db2ba" providerId="ADAL" clId="{CD29965E-20E4-4A5E-829B-8DEE0A5499D5}" dt="2026-01-23T00:11:05.847" v="2" actId="962"/>
          <ac:spMkLst>
            <pc:docMk/>
            <pc:sldMk cId="516285872" sldId="256"/>
            <ac:spMk id="15" creationId="{D9F1F963-FDA6-C9B7-37DC-5F9F1FAA0074}"/>
          </ac:spMkLst>
        </pc:spChg>
        <pc:spChg chg="mod">
          <ac:chgData name="Liam Greenaway" userId="c706b77f-c5cf-4f95-aa99-ddd5c18db2ba" providerId="ADAL" clId="{CD29965E-20E4-4A5E-829B-8DEE0A5499D5}" dt="2026-01-23T00:11:06.507" v="3" actId="962"/>
          <ac:spMkLst>
            <pc:docMk/>
            <pc:sldMk cId="516285872" sldId="256"/>
            <ac:spMk id="17" creationId="{388DBB9D-91A2-3502-8D20-32F463636798}"/>
          </ac:spMkLst>
        </pc:spChg>
        <pc:spChg chg="mod">
          <ac:chgData name="Liam Greenaway" userId="c706b77f-c5cf-4f95-aa99-ddd5c18db2ba" providerId="ADAL" clId="{CD29965E-20E4-4A5E-829B-8DEE0A5499D5}" dt="2026-01-23T00:11:07.128" v="4" actId="962"/>
          <ac:spMkLst>
            <pc:docMk/>
            <pc:sldMk cId="516285872" sldId="256"/>
            <ac:spMk id="19" creationId="{C9822B18-5CFC-755F-7795-7E886F774CA9}"/>
          </ac:spMkLst>
        </pc:spChg>
        <pc:spChg chg="ord">
          <ac:chgData name="Liam Greenaway" userId="c706b77f-c5cf-4f95-aa99-ddd5c18db2ba" providerId="ADAL" clId="{CD29965E-20E4-4A5E-829B-8DEE0A5499D5}" dt="2026-01-23T00:13:05.199" v="45"/>
          <ac:spMkLst>
            <pc:docMk/>
            <pc:sldMk cId="516285872" sldId="256"/>
            <ac:spMk id="21" creationId="{DB42F69D-660C-0571-DC24-94A3CF80203D}"/>
          </ac:spMkLst>
        </pc:spChg>
        <pc:spChg chg="mod">
          <ac:chgData name="Liam Greenaway" userId="c706b77f-c5cf-4f95-aa99-ddd5c18db2ba" providerId="ADAL" clId="{CD29965E-20E4-4A5E-829B-8DEE0A5499D5}" dt="2026-01-23T00:11:07.770" v="5" actId="962"/>
          <ac:spMkLst>
            <pc:docMk/>
            <pc:sldMk cId="516285872" sldId="256"/>
            <ac:spMk id="25" creationId="{75376F4C-D7D9-7639-69AF-EF18DF39ED21}"/>
          </ac:spMkLst>
        </pc:spChg>
        <pc:spChg chg="ord">
          <ac:chgData name="Liam Greenaway" userId="c706b77f-c5cf-4f95-aa99-ddd5c18db2ba" providerId="ADAL" clId="{CD29965E-20E4-4A5E-829B-8DEE0A5499D5}" dt="2026-01-23T00:13:02.184" v="42"/>
          <ac:spMkLst>
            <pc:docMk/>
            <pc:sldMk cId="516285872" sldId="256"/>
            <ac:spMk id="26" creationId="{BC4B5284-2D37-60B9-5859-AAC21B21A1DF}"/>
          </ac:spMkLst>
        </pc:spChg>
        <pc:spChg chg="mod">
          <ac:chgData name="Liam Greenaway" userId="c706b77f-c5cf-4f95-aa99-ddd5c18db2ba" providerId="ADAL" clId="{CD29965E-20E4-4A5E-829B-8DEE0A5499D5}" dt="2026-01-23T00:11:08.317" v="6" actId="962"/>
          <ac:spMkLst>
            <pc:docMk/>
            <pc:sldMk cId="516285872" sldId="256"/>
            <ac:spMk id="28" creationId="{CA136428-351A-9F6C-039A-5B1DEFE2C21B}"/>
          </ac:spMkLst>
        </pc:spChg>
        <pc:graphicFrameChg chg="ord modGraphic">
          <ac:chgData name="Liam Greenaway" userId="c706b77f-c5cf-4f95-aa99-ddd5c18db2ba" providerId="ADAL" clId="{CD29965E-20E4-4A5E-829B-8DEE0A5499D5}" dt="2026-01-23T00:12:50.870" v="37"/>
          <ac:graphicFrameMkLst>
            <pc:docMk/>
            <pc:sldMk cId="516285872" sldId="256"/>
            <ac:graphicFrameMk id="12" creationId="{F496ECF3-64B7-BBFB-635B-5C58E900950E}"/>
          </ac:graphicFrameMkLst>
        </pc:graphicFrameChg>
        <pc:picChg chg="mod">
          <ac:chgData name="Liam Greenaway" userId="c706b77f-c5cf-4f95-aa99-ddd5c18db2ba" providerId="ADAL" clId="{CD29965E-20E4-4A5E-829B-8DEE0A5499D5}" dt="2026-01-23T00:11:04.053" v="0" actId="962"/>
          <ac:picMkLst>
            <pc:docMk/>
            <pc:sldMk cId="516285872" sldId="256"/>
            <ac:picMk id="5" creationId="{967F2B64-23C8-2767-2BAD-E76B4C3A4BF4}"/>
          </ac:picMkLst>
        </pc:picChg>
        <pc:picChg chg="mod">
          <ac:chgData name="Liam Greenaway" userId="c706b77f-c5cf-4f95-aa99-ddd5c18db2ba" providerId="ADAL" clId="{CD29965E-20E4-4A5E-829B-8DEE0A5499D5}" dt="2026-01-23T00:11:12.244" v="11" actId="962"/>
          <ac:picMkLst>
            <pc:docMk/>
            <pc:sldMk cId="516285872" sldId="256"/>
            <ac:picMk id="8" creationId="{5D556AF2-1771-A24A-A52D-AB99AACD6DCF}"/>
          </ac:picMkLst>
        </pc:picChg>
        <pc:picChg chg="mod">
          <ac:chgData name="Liam Greenaway" userId="c706b77f-c5cf-4f95-aa99-ddd5c18db2ba" providerId="ADAL" clId="{CD29965E-20E4-4A5E-829B-8DEE0A5499D5}" dt="2026-01-23T00:11:14.397" v="13" actId="962"/>
          <ac:picMkLst>
            <pc:docMk/>
            <pc:sldMk cId="516285872" sldId="256"/>
            <ac:picMk id="27" creationId="{8B1C1A32-9719-0478-1FB5-E94F361C916C}"/>
          </ac:picMkLst>
        </pc:picChg>
        <pc:picChg chg="mod">
          <ac:chgData name="Liam Greenaway" userId="c706b77f-c5cf-4f95-aa99-ddd5c18db2ba" providerId="ADAL" clId="{CD29965E-20E4-4A5E-829B-8DEE0A5499D5}" dt="2026-01-23T00:11:08.928" v="7" actId="962"/>
          <ac:picMkLst>
            <pc:docMk/>
            <pc:sldMk cId="516285872" sldId="256"/>
            <ac:picMk id="31" creationId="{8DA13FD1-A2D4-56C0-478C-BD4F0010C416}"/>
          </ac:picMkLst>
        </pc:picChg>
        <pc:picChg chg="mod">
          <ac:chgData name="Liam Greenaway" userId="c706b77f-c5cf-4f95-aa99-ddd5c18db2ba" providerId="ADAL" clId="{CD29965E-20E4-4A5E-829B-8DEE0A5499D5}" dt="2026-01-23T00:11:09.886" v="8" actId="962"/>
          <ac:picMkLst>
            <pc:docMk/>
            <pc:sldMk cId="516285872" sldId="256"/>
            <ac:picMk id="32" creationId="{5E2D1785-A6A3-A1C1-4738-DFBD07D0B7F8}"/>
          </ac:picMkLst>
        </pc:picChg>
        <pc:picChg chg="mod">
          <ac:chgData name="Liam Greenaway" userId="c706b77f-c5cf-4f95-aa99-ddd5c18db2ba" providerId="ADAL" clId="{CD29965E-20E4-4A5E-829B-8DEE0A5499D5}" dt="2026-01-23T00:11:10.627" v="9" actId="962"/>
          <ac:picMkLst>
            <pc:docMk/>
            <pc:sldMk cId="516285872" sldId="256"/>
            <ac:picMk id="33" creationId="{8AD6F9E4-E0C6-42E0-099B-A8B024952C95}"/>
          </ac:picMkLst>
        </pc:picChg>
        <pc:picChg chg="mod">
          <ac:chgData name="Liam Greenaway" userId="c706b77f-c5cf-4f95-aa99-ddd5c18db2ba" providerId="ADAL" clId="{CD29965E-20E4-4A5E-829B-8DEE0A5499D5}" dt="2026-01-23T00:11:11.309" v="10" actId="962"/>
          <ac:picMkLst>
            <pc:docMk/>
            <pc:sldMk cId="516285872" sldId="256"/>
            <ac:picMk id="34" creationId="{40B7C732-9C54-B8F7-234E-F7EB7FF02817}"/>
          </ac:picMkLst>
        </pc:picChg>
        <pc:picChg chg="mod">
          <ac:chgData name="Liam Greenaway" userId="c706b77f-c5cf-4f95-aa99-ddd5c18db2ba" providerId="ADAL" clId="{CD29965E-20E4-4A5E-829B-8DEE0A5499D5}" dt="2026-01-23T00:11:15.333" v="14" actId="962"/>
          <ac:picMkLst>
            <pc:docMk/>
            <pc:sldMk cId="516285872" sldId="256"/>
            <ac:picMk id="38" creationId="{8323AFFE-C0B3-BD0F-8D28-E2B01B26B196}"/>
          </ac:picMkLst>
        </pc:picChg>
        <pc:picChg chg="mod">
          <ac:chgData name="Liam Greenaway" userId="c706b77f-c5cf-4f95-aa99-ddd5c18db2ba" providerId="ADAL" clId="{CD29965E-20E4-4A5E-829B-8DEE0A5499D5}" dt="2026-01-23T00:11:15.980" v="15" actId="962"/>
          <ac:picMkLst>
            <pc:docMk/>
            <pc:sldMk cId="516285872" sldId="256"/>
            <ac:picMk id="41" creationId="{8B5C4ADE-8D4A-95B3-6ECC-BDD89AA2DB8C}"/>
          </ac:picMkLst>
        </pc:picChg>
        <pc:cxnChg chg="mod">
          <ac:chgData name="Liam Greenaway" userId="c706b77f-c5cf-4f95-aa99-ddd5c18db2ba" providerId="ADAL" clId="{CD29965E-20E4-4A5E-829B-8DEE0A5499D5}" dt="2026-01-23T00:11:04.957" v="1" actId="962"/>
          <ac:cxnSpMkLst>
            <pc:docMk/>
            <pc:sldMk cId="516285872" sldId="256"/>
            <ac:cxnSpMk id="11" creationId="{BDFB47EF-FB43-DB20-122F-47174F451BFD}"/>
          </ac:cxnSpMkLst>
        </pc:cxnChg>
        <pc:cxnChg chg="mod">
          <ac:chgData name="Liam Greenaway" userId="c706b77f-c5cf-4f95-aa99-ddd5c18db2ba" providerId="ADAL" clId="{CD29965E-20E4-4A5E-829B-8DEE0A5499D5}" dt="2026-01-23T00:11:13.696" v="12" actId="962"/>
          <ac:cxnSpMkLst>
            <pc:docMk/>
            <pc:sldMk cId="516285872" sldId="256"/>
            <ac:cxnSpMk id="13" creationId="{F520F150-12DE-94A5-F5ED-2405A8B6D099}"/>
          </ac:cxnSpMkLst>
        </pc:cxnChg>
      </pc:sldChg>
      <pc:sldChg chg="modSp mod">
        <pc:chgData name="Liam Greenaway" userId="c706b77f-c5cf-4f95-aa99-ddd5c18db2ba" providerId="ADAL" clId="{CD29965E-20E4-4A5E-829B-8DEE0A5499D5}" dt="2026-01-23T00:14:00.514" v="65"/>
        <pc:sldMkLst>
          <pc:docMk/>
          <pc:sldMk cId="3242740232" sldId="257"/>
        </pc:sldMkLst>
        <pc:spChg chg="mod">
          <ac:chgData name="Liam Greenaway" userId="c706b77f-c5cf-4f95-aa99-ddd5c18db2ba" providerId="ADAL" clId="{CD29965E-20E4-4A5E-829B-8DEE0A5499D5}" dt="2026-01-23T00:11:18.064" v="16" actId="962"/>
          <ac:spMkLst>
            <pc:docMk/>
            <pc:sldMk cId="3242740232" sldId="257"/>
            <ac:spMk id="36" creationId="{E54041F9-9654-A0D5-24D1-67F809814FA3}"/>
          </ac:spMkLst>
        </pc:spChg>
        <pc:spChg chg="ord">
          <ac:chgData name="Liam Greenaway" userId="c706b77f-c5cf-4f95-aa99-ddd5c18db2ba" providerId="ADAL" clId="{CD29965E-20E4-4A5E-829B-8DEE0A5499D5}" dt="2026-01-23T00:13:45.718" v="61"/>
          <ac:spMkLst>
            <pc:docMk/>
            <pc:sldMk cId="3242740232" sldId="257"/>
            <ac:spMk id="37" creationId="{6958442D-1448-BE96-F619-97141E7EA379}"/>
          </ac:spMkLst>
        </pc:spChg>
        <pc:spChg chg="mod">
          <ac:chgData name="Liam Greenaway" userId="c706b77f-c5cf-4f95-aa99-ddd5c18db2ba" providerId="ADAL" clId="{CD29965E-20E4-4A5E-829B-8DEE0A5499D5}" dt="2026-01-23T00:13:39.334" v="60" actId="962"/>
          <ac:spMkLst>
            <pc:docMk/>
            <pc:sldMk cId="3242740232" sldId="257"/>
            <ac:spMk id="1050" creationId="{95F62D5A-A07D-263C-5000-EE7ED1E1AFB8}"/>
          </ac:spMkLst>
        </pc:spChg>
        <pc:picChg chg="mod">
          <ac:chgData name="Liam Greenaway" userId="c706b77f-c5cf-4f95-aa99-ddd5c18db2ba" providerId="ADAL" clId="{CD29965E-20E4-4A5E-829B-8DEE0A5499D5}" dt="2026-01-23T00:11:21.479" v="21" actId="962"/>
          <ac:picMkLst>
            <pc:docMk/>
            <pc:sldMk cId="3242740232" sldId="257"/>
            <ac:picMk id="2" creationId="{3565E7DD-F24B-E408-C4CA-E7B99AF220E6}"/>
          </ac:picMkLst>
        </pc:picChg>
        <pc:picChg chg="mod">
          <ac:chgData name="Liam Greenaway" userId="c706b77f-c5cf-4f95-aa99-ddd5c18db2ba" providerId="ADAL" clId="{CD29965E-20E4-4A5E-829B-8DEE0A5499D5}" dt="2026-01-23T00:11:22.008" v="22" actId="962"/>
          <ac:picMkLst>
            <pc:docMk/>
            <pc:sldMk cId="3242740232" sldId="257"/>
            <ac:picMk id="3" creationId="{3A6697AA-4221-C844-7FAB-198E05495F43}"/>
          </ac:picMkLst>
        </pc:picChg>
        <pc:picChg chg="mod">
          <ac:chgData name="Liam Greenaway" userId="c706b77f-c5cf-4f95-aa99-ddd5c18db2ba" providerId="ADAL" clId="{CD29965E-20E4-4A5E-829B-8DEE0A5499D5}" dt="2026-01-23T00:11:52.846" v="25" actId="962"/>
          <ac:picMkLst>
            <pc:docMk/>
            <pc:sldMk cId="3242740232" sldId="257"/>
            <ac:picMk id="5" creationId="{CAC4D416-5362-AF55-87C0-67A798E3F5E6}"/>
          </ac:picMkLst>
        </pc:picChg>
        <pc:picChg chg="mod ord">
          <ac:chgData name="Liam Greenaway" userId="c706b77f-c5cf-4f95-aa99-ddd5c18db2ba" providerId="ADAL" clId="{CD29965E-20E4-4A5E-829B-8DEE0A5499D5}" dt="2026-01-23T00:13:58.214" v="64"/>
          <ac:picMkLst>
            <pc:docMk/>
            <pc:sldMk cId="3242740232" sldId="257"/>
            <ac:picMk id="6" creationId="{C1FA4F98-ED22-3CE8-B301-F89ECEFD91FA}"/>
          </ac:picMkLst>
        </pc:picChg>
        <pc:picChg chg="mod ord">
          <ac:chgData name="Liam Greenaway" userId="c706b77f-c5cf-4f95-aa99-ddd5c18db2ba" providerId="ADAL" clId="{CD29965E-20E4-4A5E-829B-8DEE0A5499D5}" dt="2026-01-23T00:13:54.848" v="63"/>
          <ac:picMkLst>
            <pc:docMk/>
            <pc:sldMk cId="3242740232" sldId="257"/>
            <ac:picMk id="7" creationId="{B2CD83E0-FBEE-1630-9A0C-00221EF6EFE0}"/>
          </ac:picMkLst>
        </pc:picChg>
        <pc:picChg chg="mod ord">
          <ac:chgData name="Liam Greenaway" userId="c706b77f-c5cf-4f95-aa99-ddd5c18db2ba" providerId="ADAL" clId="{CD29965E-20E4-4A5E-829B-8DEE0A5499D5}" dt="2026-01-23T00:14:00.514" v="65"/>
          <ac:picMkLst>
            <pc:docMk/>
            <pc:sldMk cId="3242740232" sldId="257"/>
            <ac:picMk id="8" creationId="{93FA9509-B898-43B3-D04F-8F557B5139A7}"/>
          </ac:picMkLst>
        </pc:picChg>
        <pc:picChg chg="mod">
          <ac:chgData name="Liam Greenaway" userId="c706b77f-c5cf-4f95-aa99-ddd5c18db2ba" providerId="ADAL" clId="{CD29965E-20E4-4A5E-829B-8DEE0A5499D5}" dt="2026-01-23T00:12:28.674" v="32" actId="962"/>
          <ac:picMkLst>
            <pc:docMk/>
            <pc:sldMk cId="3242740232" sldId="257"/>
            <ac:picMk id="9" creationId="{9864B132-818F-5318-D112-F8F3A3CD83DB}"/>
          </ac:picMkLst>
        </pc:picChg>
        <pc:picChg chg="mod">
          <ac:chgData name="Liam Greenaway" userId="c706b77f-c5cf-4f95-aa99-ddd5c18db2ba" providerId="ADAL" clId="{CD29965E-20E4-4A5E-829B-8DEE0A5499D5}" dt="2026-01-23T00:11:19.017" v="17" actId="962"/>
          <ac:picMkLst>
            <pc:docMk/>
            <pc:sldMk cId="3242740232" sldId="257"/>
            <ac:picMk id="29" creationId="{90F08DC9-3A07-CCF2-6BA7-16392B37F139}"/>
          </ac:picMkLst>
        </pc:picChg>
        <pc:picChg chg="mod">
          <ac:chgData name="Liam Greenaway" userId="c706b77f-c5cf-4f95-aa99-ddd5c18db2ba" providerId="ADAL" clId="{CD29965E-20E4-4A5E-829B-8DEE0A5499D5}" dt="2026-01-23T00:11:19.551" v="18" actId="962"/>
          <ac:picMkLst>
            <pc:docMk/>
            <pc:sldMk cId="3242740232" sldId="257"/>
            <ac:picMk id="32" creationId="{62866F52-0A32-A459-DB1C-65CABA9C6537}"/>
          </ac:picMkLst>
        </pc:picChg>
        <pc:picChg chg="mod">
          <ac:chgData name="Liam Greenaway" userId="c706b77f-c5cf-4f95-aa99-ddd5c18db2ba" providerId="ADAL" clId="{CD29965E-20E4-4A5E-829B-8DEE0A5499D5}" dt="2026-01-23T00:11:20.242" v="19" actId="962"/>
          <ac:picMkLst>
            <pc:docMk/>
            <pc:sldMk cId="3242740232" sldId="257"/>
            <ac:picMk id="33" creationId="{BE314B30-12AD-01C9-0D40-DBBA885BC6B4}"/>
          </ac:picMkLst>
        </pc:picChg>
        <pc:picChg chg="mod">
          <ac:chgData name="Liam Greenaway" userId="c706b77f-c5cf-4f95-aa99-ddd5c18db2ba" providerId="ADAL" clId="{CD29965E-20E4-4A5E-829B-8DEE0A5499D5}" dt="2026-01-23T00:11:20.810" v="20" actId="962"/>
          <ac:picMkLst>
            <pc:docMk/>
            <pc:sldMk cId="3242740232" sldId="257"/>
            <ac:picMk id="1047" creationId="{71BA7293-D5E9-EEA6-7442-378F43E2B188}"/>
          </ac:picMkLst>
        </pc:picChg>
        <pc:cxnChg chg="mod">
          <ac:chgData name="Liam Greenaway" userId="c706b77f-c5cf-4f95-aa99-ddd5c18db2ba" providerId="ADAL" clId="{CD29965E-20E4-4A5E-829B-8DEE0A5499D5}" dt="2026-01-23T00:11:24.798" v="23" actId="962"/>
          <ac:cxnSpMkLst>
            <pc:docMk/>
            <pc:sldMk cId="3242740232" sldId="257"/>
            <ac:cxnSpMk id="4" creationId="{2C4D1580-C39F-B968-2C0B-70535591FB3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93681-2649-A94A-A956-D833313312CE}" type="datetimeFigureOut">
              <a:rPr lang="en-AU" smtClean="0"/>
              <a:t>23/01/2026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64BFB-71A9-DE40-9E8B-035BBD9B9F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432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4481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399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23/01/2026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620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23/01/2026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382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23/01/2026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218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23/01/2026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77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23/01/2026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102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23/01/2026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303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23/01/2026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306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23/01/2026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905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23/01/2026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944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23/01/2026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818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23/01/2026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532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3A3D20-6F15-1640-859B-5DFDCB8A4E41}" type="datetimeFigureOut">
              <a:rPr lang="en-AU" smtClean="0"/>
              <a:t>23/01/2026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AFF2996-8FD6-5D6E-32ED-6390C3350EB9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181725" y="9385300"/>
            <a:ext cx="4635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General</a:t>
            </a:r>
          </a:p>
        </p:txBody>
      </p:sp>
    </p:spTree>
    <p:extLst>
      <p:ext uri="{BB962C8B-B14F-4D97-AF65-F5344CB8AC3E}">
        <p14:creationId xmlns:p14="http://schemas.microsoft.com/office/powerpoint/2010/main" val="313171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support.apple.com/en-au/guide/mac-help/welcome/mac" TargetMode="External"/><Relationship Id="rId13" Type="http://schemas.openxmlformats.org/officeDocument/2006/relationships/image" Target="../media/image12.png"/><Relationship Id="rId3" Type="http://schemas.openxmlformats.org/officeDocument/2006/relationships/image" Target="../media/image9.png"/><Relationship Id="rId7" Type="http://schemas.openxmlformats.org/officeDocument/2006/relationships/hyperlink" Target="https://support.apple.com/en-au/guide/iphone/welcome/ios" TargetMode="External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support.microsoft.com/en-au/windows" TargetMode="External"/><Relationship Id="rId11" Type="http://schemas.openxmlformats.org/officeDocument/2006/relationships/image" Target="../media/image1.png"/><Relationship Id="rId5" Type="http://schemas.openxmlformats.org/officeDocument/2006/relationships/image" Target="../media/image11.png"/><Relationship Id="rId15" Type="http://schemas.openxmlformats.org/officeDocument/2006/relationships/image" Target="../media/image14.png"/><Relationship Id="rId10" Type="http://schemas.openxmlformats.org/officeDocument/2006/relationships/hyperlink" Target="https://support.apple.com/en-au/guide/ipad/welcome/ipados" TargetMode="External"/><Relationship Id="rId4" Type="http://schemas.openxmlformats.org/officeDocument/2006/relationships/image" Target="../media/image10.png"/><Relationship Id="rId9" Type="http://schemas.openxmlformats.org/officeDocument/2006/relationships/hyperlink" Target="https://support.google.com/android/?hl=en#topic=" TargetMode="External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3B13A-745F-D052-4483-F4907B63A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62" y="473947"/>
            <a:ext cx="8288284" cy="1323439"/>
          </a:xfrm>
        </p:spPr>
        <p:txBody>
          <a:bodyPr wrap="square" anchor="t" anchorCtr="0">
            <a:spAutoFit/>
          </a:bodyPr>
          <a:lstStyle/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Tech Savvy Seniors</a:t>
            </a:r>
            <a:br>
              <a:rPr lang="en-AU" sz="20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</a:br>
            <a:r>
              <a:rPr lang="en-AU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Module 2: Get to know your computer or tablet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7127E5-7A7D-CDBA-A301-2D6A1C797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9318" y="2097212"/>
            <a:ext cx="6483381" cy="1646605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I can: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Explain what computers and tablets are and list common things they can do.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Identify key physical features.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Turn my computer or tablet on/off and unlock it.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Navigate using basic gestures (tablet) or mouse/trackpad and keyboard (computer).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Adjust basic settings like brightness, font size and volume.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7F2B64-23C8-2767-2BAD-E76B4C3A4B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FCCA978-7A76-9EFA-ADF0-1DCE7A0F6CB4}"/>
              </a:ext>
            </a:extLst>
          </p:cNvPr>
          <p:cNvSpPr txBox="1">
            <a:spLocks/>
          </p:cNvSpPr>
          <p:nvPr/>
        </p:nvSpPr>
        <p:spPr>
          <a:xfrm>
            <a:off x="8714060" y="497186"/>
            <a:ext cx="3161951" cy="33855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My notes</a:t>
            </a:r>
            <a:endParaRPr lang="en-AU" sz="14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496ECF3-64B7-BBFB-635B-5C58E90095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5983975"/>
              </p:ext>
            </p:extLst>
          </p:nvPr>
        </p:nvGraphicFramePr>
        <p:xfrm>
          <a:off x="8853123" y="818774"/>
          <a:ext cx="3707175" cy="7776000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3707175">
                  <a:extLst>
                    <a:ext uri="{9D8B030D-6E8A-4147-A177-3AD203B41FA5}">
                      <a16:colId xmlns:a16="http://schemas.microsoft.com/office/drawing/2014/main" val="144820211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771584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673397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8392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63682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072514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3904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3196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41386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18445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120057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9854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444964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28767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796608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09255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47319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80054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05913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145559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58312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064873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08286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843181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64602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59825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73324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75694140"/>
                  </a:ext>
                </a:extLst>
              </a:tr>
            </a:tbl>
          </a:graphicData>
        </a:graphic>
      </p:graphicFrame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DFB47EF-FB43-DB20-122F-47174F451B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593347" y="0"/>
            <a:ext cx="0" cy="96012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Subtitle 2">
            <a:extLst>
              <a:ext uri="{FF2B5EF4-FFF2-40B4-BE49-F238E27FC236}">
                <a16:creationId xmlns:a16="http://schemas.microsoft.com/office/drawing/2014/main" id="{BC4B5284-2D37-60B9-5859-AAC21B21A1DF}"/>
              </a:ext>
            </a:extLst>
          </p:cNvPr>
          <p:cNvSpPr txBox="1">
            <a:spLocks/>
          </p:cNvSpPr>
          <p:nvPr/>
        </p:nvSpPr>
        <p:spPr>
          <a:xfrm>
            <a:off x="1136017" y="4142485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Key takeaways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My key insights from today are: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DB42F69D-660C-0571-DC24-94A3CF80203D}"/>
              </a:ext>
            </a:extLst>
          </p:cNvPr>
          <p:cNvSpPr txBox="1">
            <a:spLocks/>
          </p:cNvSpPr>
          <p:nvPr/>
        </p:nvSpPr>
        <p:spPr>
          <a:xfrm>
            <a:off x="5813687" y="4142485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Support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I can get support from: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D9F1F963-FDA6-C9B7-37DC-5F9F1FAA0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85240" y="7622000"/>
            <a:ext cx="2145324" cy="167343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388DBB9D-91A2-3502-8D20-32F463636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36340" y="7622000"/>
            <a:ext cx="2145324" cy="167343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C9822B18-5CFC-755F-7795-7E886F77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87440" y="7622000"/>
            <a:ext cx="2145324" cy="167343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75376F4C-D7D9-7639-69AF-EF18DF39E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62910" y="4833226"/>
            <a:ext cx="2369854" cy="1251056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CA136428-351A-9F6C-039A-5B1DEFE2C2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85240" y="4833226"/>
            <a:ext cx="3663630" cy="1251056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8DA13FD1-A2D4-56C0-478C-BD4F0010C4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166" y="2058912"/>
            <a:ext cx="723900" cy="7112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5E2D1785-A6A3-A1C1-4738-DFBD07D0B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498" y="6455104"/>
            <a:ext cx="723900" cy="7239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AD6F9E4-E0C6-42E0-099B-A8B024952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3941" y="4181449"/>
            <a:ext cx="698500" cy="68580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40B7C732-9C54-B8F7-234E-F7EB7FF02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1301" y="4147426"/>
            <a:ext cx="698500" cy="6858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D556AF2-1771-A24A-A52D-AB99AACD6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520F150-12DE-94A5-F5ED-2405A8B6D0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7" name="Graphic 26">
            <a:extLst>
              <a:ext uri="{FF2B5EF4-FFF2-40B4-BE49-F238E27FC236}">
                <a16:creationId xmlns:a16="http://schemas.microsoft.com/office/drawing/2014/main" id="{8B1C1A32-9719-0478-1FB5-E94F361C9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22287" y="7283964"/>
            <a:ext cx="714580" cy="687844"/>
          </a:xfrm>
          <a:prstGeom prst="rect">
            <a:avLst/>
          </a:prstGeom>
        </p:spPr>
      </p:pic>
      <p:sp>
        <p:nvSpPr>
          <p:cNvPr id="14" name="Subtitle 2">
            <a:extLst>
              <a:ext uri="{FF2B5EF4-FFF2-40B4-BE49-F238E27FC236}">
                <a16:creationId xmlns:a16="http://schemas.microsoft.com/office/drawing/2014/main" id="{8E9A4031-504A-4CAA-246E-886C1AA6DE41}"/>
              </a:ext>
            </a:extLst>
          </p:cNvPr>
          <p:cNvSpPr txBox="1">
            <a:spLocks/>
          </p:cNvSpPr>
          <p:nvPr/>
        </p:nvSpPr>
        <p:spPr>
          <a:xfrm>
            <a:off x="1188854" y="6516972"/>
            <a:ext cx="4075162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My action plan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In the next week, I will: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27668873-4853-29CF-90A6-CF4960D50024}"/>
              </a:ext>
            </a:extLst>
          </p:cNvPr>
          <p:cNvSpPr txBox="1">
            <a:spLocks/>
          </p:cNvSpPr>
          <p:nvPr/>
        </p:nvSpPr>
        <p:spPr>
          <a:xfrm>
            <a:off x="1115808" y="7271364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1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38" name="Graphic 37">
            <a:extLst>
              <a:ext uri="{FF2B5EF4-FFF2-40B4-BE49-F238E27FC236}">
                <a16:creationId xmlns:a16="http://schemas.microsoft.com/office/drawing/2014/main" id="{8323AFFE-C0B3-BD0F-8D28-E2B01B26B1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372971" y="7283964"/>
            <a:ext cx="714580" cy="687844"/>
          </a:xfrm>
          <a:prstGeom prst="rect">
            <a:avLst/>
          </a:prstGeom>
        </p:spPr>
      </p:pic>
      <p:sp>
        <p:nvSpPr>
          <p:cNvPr id="39" name="Subtitle 2">
            <a:extLst>
              <a:ext uri="{FF2B5EF4-FFF2-40B4-BE49-F238E27FC236}">
                <a16:creationId xmlns:a16="http://schemas.microsoft.com/office/drawing/2014/main" id="{A5637695-C0FD-B632-3D50-E5D0B1B53505}"/>
              </a:ext>
            </a:extLst>
          </p:cNvPr>
          <p:cNvSpPr txBox="1">
            <a:spLocks/>
          </p:cNvSpPr>
          <p:nvPr/>
        </p:nvSpPr>
        <p:spPr>
          <a:xfrm>
            <a:off x="3566492" y="7271364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2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8B5C4ADE-8D4A-95B3-6ECC-BDD89AA2D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824487" y="7283964"/>
            <a:ext cx="714580" cy="687844"/>
          </a:xfrm>
          <a:prstGeom prst="rect">
            <a:avLst/>
          </a:prstGeom>
        </p:spPr>
      </p:pic>
      <p:sp>
        <p:nvSpPr>
          <p:cNvPr id="42" name="Subtitle 2">
            <a:extLst>
              <a:ext uri="{FF2B5EF4-FFF2-40B4-BE49-F238E27FC236}">
                <a16:creationId xmlns:a16="http://schemas.microsoft.com/office/drawing/2014/main" id="{DAF1E879-91AF-08E8-E59D-7B7495D8C3E6}"/>
              </a:ext>
            </a:extLst>
          </p:cNvPr>
          <p:cNvSpPr txBox="1">
            <a:spLocks/>
          </p:cNvSpPr>
          <p:nvPr/>
        </p:nvSpPr>
        <p:spPr>
          <a:xfrm>
            <a:off x="6018008" y="7271364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3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516285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6C0DB-CCB5-5070-3D4A-396E665B3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E54041F9-9654-A0D5-24D1-67F80981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48223" y="1454702"/>
            <a:ext cx="2563880" cy="6822107"/>
          </a:xfrm>
          <a:prstGeom prst="roundRect">
            <a:avLst>
              <a:gd name="adj" fmla="val 0"/>
            </a:avLst>
          </a:prstGeom>
          <a:solidFill>
            <a:srgbClr val="F04C23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90F08DC9-3A07-CCF2-6BA7-16392B37F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497" y="1522333"/>
            <a:ext cx="698500" cy="673100"/>
          </a:xfrm>
          <a:prstGeom prst="rect">
            <a:avLst/>
          </a:prstGeom>
        </p:spPr>
      </p:pic>
      <p:sp>
        <p:nvSpPr>
          <p:cNvPr id="30" name="Subtitle 2">
            <a:extLst>
              <a:ext uri="{FF2B5EF4-FFF2-40B4-BE49-F238E27FC236}">
                <a16:creationId xmlns:a16="http://schemas.microsoft.com/office/drawing/2014/main" id="{55E9616C-EE6C-CEC2-2B50-F30E234AB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5271" y="1553163"/>
            <a:ext cx="3329680" cy="7940635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What is a computer or tablet?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Computers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can be: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Desktop – large monitor, keyboard, mouse, and computer box (usually kept on a desk at home).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Laptop – smaller and portable, folds open like a book, with screen, keyboard and trackpad all in one.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Tablets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– light and portable, controlled by tapping and swiping the screen with your fingers (e.g. iPad or Samsung tablet).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There are different operating systems: Apple 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macOS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for Macs, Microsoft 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Windows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for other computers, Apple 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iPadOS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for iPads, and Google 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Android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for all other tablets. 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Use your computer/tablet to: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Stay in touch: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emails, video calls, share photos, social media.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Find information: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news, recipes, health info, maps, weather.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Entertainment: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YouTube, TV, music, podcasts, games, eBooks.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Practical tasks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 shopping, banking, writing, calendars, notes.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Apps and programs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Apps and programs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are the tools that let your device do different jobs (e.g. internet, weather, music).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On a computer, programs are usually opened from the Start menu (Windows) or Dock (Mac).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On a tablet, apps are opened by tapping their icon on the Home screen. To see all apps, swipe up from the bottom of the screen to open the App Drawer.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62866F52-0A32-A459-DB1C-65CABA9C6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3304" y="1553073"/>
            <a:ext cx="736600" cy="6731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BE314B30-12AD-01C9-0D40-DBBA885BC6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33158" y="1649879"/>
            <a:ext cx="698500" cy="673100"/>
          </a:xfrm>
          <a:prstGeom prst="rect">
            <a:avLst/>
          </a:prstGeom>
        </p:spPr>
      </p:pic>
      <p:sp>
        <p:nvSpPr>
          <p:cNvPr id="37" name="Subtitle 2">
            <a:extLst>
              <a:ext uri="{FF2B5EF4-FFF2-40B4-BE49-F238E27FC236}">
                <a16:creationId xmlns:a16="http://schemas.microsoft.com/office/drawing/2014/main" id="{6958442D-1448-BE96-F619-97141E7EA379}"/>
              </a:ext>
            </a:extLst>
          </p:cNvPr>
          <p:cNvSpPr txBox="1">
            <a:spLocks/>
          </p:cNvSpPr>
          <p:nvPr/>
        </p:nvSpPr>
        <p:spPr>
          <a:xfrm>
            <a:off x="5436806" y="1556542"/>
            <a:ext cx="3695198" cy="8063746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Turn computer/tablet off/on and unlock it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Turn on and off: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Hold the power button. Once turned on, the device will stay on. It will go to ‘sleep’ (screen will go black) when not in use. 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Unlocking: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Tap a button or the screen to wake it up. For security, your device automatically locks and must be unlocked with a passcode.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Navigate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On a computer:</a:t>
            </a: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Mouse (desktop):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Move it to move pointer/cursor on screen.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Left-click (or double-click) to select.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Right-click for more options.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Scroll wheel to move up/down a page.</a:t>
            </a: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Trackpad (laptop):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Slide finger to move pointer/cursor.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Tap or click to select.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Two-finger scroll to move up/down a page.</a:t>
            </a:r>
          </a:p>
          <a:p>
            <a:pPr marL="171450" lvl="1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Keyboard: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Enter/Return to confirm or add a new line.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Backspace/Delete to erase text.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On a tablet: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Tap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to select.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Touch and hold: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Hold your finger on the screen to move apps.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Scroll: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Slide your finger up and down.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Swipe: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Slide your finger left and right to turn pages/screens.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Zoom: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Place two fingers on the display and move them apart or pinch them together to zoom in and out.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DC2A3BB1-05C5-A6CC-EC97-F2AAD4AB7BF3}"/>
              </a:ext>
            </a:extLst>
          </p:cNvPr>
          <p:cNvSpPr txBox="1">
            <a:spLocks/>
          </p:cNvSpPr>
          <p:nvPr/>
        </p:nvSpPr>
        <p:spPr>
          <a:xfrm>
            <a:off x="10041952" y="1649879"/>
            <a:ext cx="2304106" cy="6047809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User guides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Scan the QR codes (with your camera) or select the links.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Windows </a:t>
            </a:r>
            <a:b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computers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Mac </a:t>
            </a:r>
            <a:b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computers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Android </a:t>
            </a:r>
            <a:b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tablets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iPads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	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1047" name="Picture 1046">
            <a:extLst>
              <a:ext uri="{FF2B5EF4-FFF2-40B4-BE49-F238E27FC236}">
                <a16:creationId xmlns:a16="http://schemas.microsoft.com/office/drawing/2014/main" id="{71BA7293-D5E9-EEA6-7442-378F43E2B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3304" y="3265894"/>
            <a:ext cx="736600" cy="673100"/>
          </a:xfrm>
          <a:prstGeom prst="rect">
            <a:avLst/>
          </a:prstGeom>
        </p:spPr>
      </p:pic>
      <p:sp>
        <p:nvSpPr>
          <p:cNvPr id="1050" name="Title 1">
            <a:extLst>
              <a:ext uri="{FF2B5EF4-FFF2-40B4-BE49-F238E27FC236}">
                <a16:creationId xmlns:a16="http://schemas.microsoft.com/office/drawing/2014/main" id="{95F62D5A-A07D-263C-5000-EE7ED1E1AF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5062" y="402875"/>
            <a:ext cx="10881360" cy="90206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Tech Savvy Seniors </a:t>
            </a:r>
            <a:br>
              <a:rPr kumimoji="0" lang="en-A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</a:br>
            <a:r>
              <a:rPr kumimoji="0" lang="en-AU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Module 2: Get to know your computer or tablet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565E7DD-F24B-E408-C4CA-E7B99AF220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6697AA-4221-C844-7FAB-198E05495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C4D1580-C39F-B968-2C0B-70535591FB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Windows Computers User Guide QR Code">
            <a:extLst>
              <a:ext uri="{FF2B5EF4-FFF2-40B4-BE49-F238E27FC236}">
                <a16:creationId xmlns:a16="http://schemas.microsoft.com/office/drawing/2014/main" id="{B2CD83E0-FBEE-1630-9A0C-00221EF6EFE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1267213" y="2695914"/>
            <a:ext cx="1080000" cy="1080000"/>
          </a:xfrm>
          <a:prstGeom prst="rect">
            <a:avLst/>
          </a:prstGeom>
        </p:spPr>
      </p:pic>
      <p:pic>
        <p:nvPicPr>
          <p:cNvPr id="6" name="Picture 5" descr="Mac Computer User Guide QR Code">
            <a:extLst>
              <a:ext uri="{FF2B5EF4-FFF2-40B4-BE49-F238E27FC236}">
                <a16:creationId xmlns:a16="http://schemas.microsoft.com/office/drawing/2014/main" id="{C1FA4F98-ED22-3CE8-B301-F89ECEFD91F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1267213" y="4052467"/>
            <a:ext cx="1080000" cy="1080000"/>
          </a:xfrm>
          <a:prstGeom prst="rect">
            <a:avLst/>
          </a:prstGeom>
        </p:spPr>
      </p:pic>
      <p:pic>
        <p:nvPicPr>
          <p:cNvPr id="8" name="Picture 7" descr="Android Tablets User Guide QR Code">
            <a:extLst>
              <a:ext uri="{FF2B5EF4-FFF2-40B4-BE49-F238E27FC236}">
                <a16:creationId xmlns:a16="http://schemas.microsoft.com/office/drawing/2014/main" id="{93FA9509-B898-43B3-D04F-8F557B5139A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1267213" y="5409020"/>
            <a:ext cx="1080000" cy="1080000"/>
          </a:xfrm>
          <a:prstGeom prst="rect">
            <a:avLst/>
          </a:prstGeom>
        </p:spPr>
      </p:pic>
      <p:pic>
        <p:nvPicPr>
          <p:cNvPr id="5" name="Picture 4" descr="iPad User Guide QR Code">
            <a:extLst>
              <a:ext uri="{FF2B5EF4-FFF2-40B4-BE49-F238E27FC236}">
                <a16:creationId xmlns:a16="http://schemas.microsoft.com/office/drawing/2014/main" id="{CAC4D416-5362-AF55-87C0-67A798E3F5E6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1267213" y="6765574"/>
            <a:ext cx="1080000" cy="1080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864B132-818F-5318-D112-F8F3A3CD83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1361" y="6930609"/>
            <a:ext cx="736600" cy="67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740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lstra">
      <a:dk1>
        <a:srgbClr val="00003C"/>
      </a:dk1>
      <a:lt1>
        <a:srgbClr val="FFFFFF"/>
      </a:lt1>
      <a:dk2>
        <a:srgbClr val="00003C"/>
      </a:dk2>
      <a:lt2>
        <a:srgbClr val="FFFFFF"/>
      </a:lt2>
      <a:accent1>
        <a:srgbClr val="F04C23"/>
      </a:accent1>
      <a:accent2>
        <a:srgbClr val="007CC2"/>
      </a:accent2>
      <a:accent3>
        <a:srgbClr val="00438C"/>
      </a:accent3>
      <a:accent4>
        <a:srgbClr val="66CEF6"/>
      </a:accent4>
      <a:accent5>
        <a:srgbClr val="BFE7FB"/>
      </a:accent5>
      <a:accent6>
        <a:srgbClr val="F37050"/>
      </a:accent6>
      <a:hlink>
        <a:srgbClr val="00438C"/>
      </a:hlink>
      <a:folHlink>
        <a:srgbClr val="EF4B23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4692F43398F0468630CE82EDAFC73B" ma:contentTypeVersion="23" ma:contentTypeDescription="Create a new document." ma:contentTypeScope="" ma:versionID="c1416ea43420fc485d6da00cd68c69f1">
  <xsd:schema xmlns:xsd="http://www.w3.org/2001/XMLSchema" xmlns:xs="http://www.w3.org/2001/XMLSchema" xmlns:p="http://schemas.microsoft.com/office/2006/metadata/properties" xmlns:ns2="9c7b2f30-2231-41e0-b86a-1257079ed7b5" xmlns:ns3="f6156fdc-1b67-4e65-a7eb-2d097edf2cd6" xmlns:ns4="c7b56d83-7d92-4d5e-8552-dd44030ff6cf" targetNamespace="http://schemas.microsoft.com/office/2006/metadata/properties" ma:root="true" ma:fieldsID="ea34d2438f142ed68a065efc387de8e6" ns2:_="" ns3:_="" ns4:_="">
    <xsd:import namespace="9c7b2f30-2231-41e0-b86a-1257079ed7b5"/>
    <xsd:import namespace="f6156fdc-1b67-4e65-a7eb-2d097edf2cd6"/>
    <xsd:import namespace="c7b56d83-7d92-4d5e-8552-dd44030ff6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ReadOnly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Published" minOccurs="0"/>
                <xsd:element ref="ns2:Sentforapproval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7b2f30-2231-41e0-b86a-1257079ed7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ReadOnly" ma:index="18" nillable="true" ma:displayName="Read Only" ma:description="Indicates which files should not be saved over after using" ma:format="Dropdown" ma:internalName="ReadOnly">
      <xsd:simpleType>
        <xsd:restriction base="dms:Text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Published" ma:index="22" nillable="true" ma:displayName="Published" ma:format="Dropdown" ma:internalName="Published">
      <xsd:simpleType>
        <xsd:restriction base="dms:Text">
          <xsd:maxLength value="255"/>
        </xsd:restriction>
      </xsd:simpleType>
    </xsd:element>
    <xsd:element name="Sentforapproval" ma:index="23" nillable="true" ma:displayName="Sent for approval" ma:format="Dropdown" ma:internalName="Sentforapproval">
      <xsd:simpleType>
        <xsd:restriction base="dms:Text">
          <xsd:maxLength value="255"/>
        </xsd:restriction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97780b6f-135f-46e7-9608-4a6f87a742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156fdc-1b67-4e65-a7eb-2d097edf2cd6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56d83-7d92-4d5e-8552-dd44030ff6cf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b3e5622f-eac6-4e88-b4f2-2393c1bd5bd4}" ma:internalName="TaxCatchAll" ma:showField="CatchAllData" ma:web="f6156fdc-1b67-4e65-a7eb-2d097edf2c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b56d83-7d92-4d5e-8552-dd44030ff6cf" xsi:nil="true"/>
    <lcf76f155ced4ddcb4097134ff3c332f xmlns="9c7b2f30-2231-41e0-b86a-1257079ed7b5">
      <Terms xmlns="http://schemas.microsoft.com/office/infopath/2007/PartnerControls"/>
    </lcf76f155ced4ddcb4097134ff3c332f>
    <Sentforapproval xmlns="9c7b2f30-2231-41e0-b86a-1257079ed7b5" xsi:nil="true"/>
    <Published xmlns="9c7b2f30-2231-41e0-b86a-1257079ed7b5" xsi:nil="true"/>
    <ReadOnly xmlns="9c7b2f30-2231-41e0-b86a-1257079ed7b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854EDF17-2BC4-4007-952C-AFA4F1C04388}"/>
</file>

<file path=customXml/itemProps2.xml><?xml version="1.0" encoding="utf-8"?>
<ds:datastoreItem xmlns:ds="http://schemas.openxmlformats.org/officeDocument/2006/customXml" ds:itemID="{CEBDB436-53EB-425E-A8EC-3F5275692B76}">
  <ds:schemaRefs>
    <ds:schemaRef ds:uri="http://www.w3.org/XML/1998/namespace"/>
    <ds:schemaRef ds:uri="http://purl.org/dc/elements/1.1/"/>
    <ds:schemaRef ds:uri="c7b56d83-7d92-4d5e-8552-dd44030ff6cf"/>
    <ds:schemaRef ds:uri="9c7b2f30-2231-41e0-b86a-1257079ed7b5"/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f6156fdc-1b67-4e65-a7eb-2d097edf2cd6"/>
  </ds:schemaRefs>
</ds:datastoreItem>
</file>

<file path=customXml/itemProps3.xml><?xml version="1.0" encoding="utf-8"?>
<ds:datastoreItem xmlns:ds="http://schemas.openxmlformats.org/officeDocument/2006/customXml" ds:itemID="{6913E49F-0017-4066-8727-A9185F28896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7716C74C-AFE2-4556-8BA5-2ABDCCAD2C06}"/>
</file>

<file path=docMetadata/LabelInfo.xml><?xml version="1.0" encoding="utf-8"?>
<clbl:labelList xmlns:clbl="http://schemas.microsoft.com/office/2020/mipLabelMetadata">
  <clbl:label id="{f4ab56b7-6ec4-4073-8d92-ac7cc2e7a5df}" enabled="1" method="Privileged" siteId="{49dfc6a3-5fb7-49f4-adea-c54e725bb85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4882</TotalTime>
  <Words>638</Words>
  <Application>Microsoft Office PowerPoint</Application>
  <PresentationFormat>A3 Paper (297x420 mm)</PresentationFormat>
  <Paragraphs>75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Aptos</vt:lpstr>
      <vt:lpstr>Aptos Display</vt:lpstr>
      <vt:lpstr>Arial</vt:lpstr>
      <vt:lpstr>Courier New</vt:lpstr>
      <vt:lpstr>Telstra Display</vt:lpstr>
      <vt:lpstr>Telstra Text</vt:lpstr>
      <vt:lpstr>Telstra Text Light</vt:lpstr>
      <vt:lpstr>Wingdings</vt:lpstr>
      <vt:lpstr>Office Theme</vt:lpstr>
      <vt:lpstr>Tech Savvy Seniors Module 2: Get to know your computer or tablet</vt:lpstr>
      <vt:lpstr>Tech Savvy Seniors  Module 2: Get to know your computer or tablet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Telstra Tech Savvy Seniors Module 2 - Get to know your computer or tablet</dc:title>
  <dc:creator>Telstra Limited</dc:creator>
  <cp:keywords>telstra, tss, tech savvy seniors, module, laptop, computer, tablet, device</cp:keywords>
  <cp:lastModifiedBy>Liam Greenaway</cp:lastModifiedBy>
  <cp:revision>2</cp:revision>
  <dcterms:created xsi:type="dcterms:W3CDTF">2025-08-08T06:40:30Z</dcterms:created>
  <dcterms:modified xsi:type="dcterms:W3CDTF">2026-01-23T00:14:43Z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0x0101004F4692F43398F0468630CE82EDAFC73B</vt:lpwstr>
  </property>
  <property fmtid="{D5CDD505-2E9C-101B-9397-08002B2CF9AE}" pid="3" name="MediaServiceImageTags">
    <vt:lpwstr/>
  </property>
  <property fmtid="{D5CDD505-2E9C-101B-9397-08002B2CF9AE}" pid="4" name="ClassificationContentMarkingFooterLocations">
    <vt:lpwstr>Office Theme:8</vt:lpwstr>
  </property>
  <property fmtid="{D5CDD505-2E9C-101B-9397-08002B2CF9AE}" pid="5" name="ClassificationContentMarkingFooterText">
    <vt:lpwstr>General</vt:lpwstr>
  </property>
  <property fmtid="{D5CDD505-2E9C-101B-9397-08002B2CF9AE}" pid="6" name="_dlc_DocIdItemGuid">
    <vt:lpwstr>e509212e-3f48-408b-928a-bdead1136713</vt:lpwstr>
  </property>
</Properties>
</file>