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60" r:id="rId5"/>
  </p:sldMasterIdLst>
  <p:notesMasterIdLst>
    <p:notesMasterId r:id="rId8"/>
  </p:notesMasterIdLst>
  <p:sldIdLst>
    <p:sldId id="256" r:id="rId6"/>
    <p:sldId id="257" r:id="rId7"/>
  </p:sldIdLst>
  <p:sldSz cx="12801600" cy="9601200" type="A3"/>
  <p:notesSz cx="6858000" cy="9144000"/>
  <p:embeddedFontLst>
    <p:embeddedFont>
      <p:font typeface="Telstra Display" panose="020B0604020202020204" charset="0"/>
      <p:regular r:id="rId9"/>
      <p:bold r:id="rId10"/>
      <p:italic r:id="rId11"/>
      <p:boldItalic r:id="rId12"/>
    </p:embeddedFont>
    <p:embeddedFont>
      <p:font typeface="Telstra Text" panose="020B0504040000000004" pitchFamily="34" charset="0"/>
      <p:regular r:id="rId13"/>
      <p:bold r:id="rId14"/>
      <p:italic r:id="rId15"/>
      <p:boldItalic r:id="rId16"/>
    </p:embeddedFont>
    <p:embeddedFont>
      <p:font typeface="Telstra Text Light" panose="020B0304040000000004" pitchFamily="34" charset="0"/>
      <p:regular r:id="rId17"/>
      <p:italic r:id="rId18"/>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EFF"/>
    <a:srgbClr val="F04C23"/>
    <a:srgbClr val="66CEF6"/>
    <a:srgbClr val="EBF9FE"/>
    <a:srgbClr val="FFFFFF"/>
    <a:srgbClr val="F9F4EA"/>
    <a:srgbClr val="BFE7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5BF977-E7A8-4AAA-8CAF-C050B4A33D4B}" v="4" dt="2026-01-30T02:32:38.7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739"/>
    <p:restoredTop sz="94646"/>
  </p:normalViewPr>
  <p:slideViewPr>
    <p:cSldViewPr snapToGrid="0">
      <p:cViewPr varScale="1">
        <p:scale>
          <a:sx n="69" d="100"/>
          <a:sy n="69" d="100"/>
        </p:scale>
        <p:origin x="846"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font" Target="fonts/font10.fntdata"/><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font" Target="fonts/font4.fntdata"/><Relationship Id="rId17" Type="http://schemas.openxmlformats.org/officeDocument/2006/relationships/font" Target="fonts/font9.fntdata"/><Relationship Id="rId2" Type="http://schemas.openxmlformats.org/officeDocument/2006/relationships/customXml" Target="../customXml/item2.xml"/><Relationship Id="rId16" Type="http://schemas.openxmlformats.org/officeDocument/2006/relationships/font" Target="fonts/font8.fntdata"/><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font" Target="fonts/font3.fntdata"/><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font" Target="fonts/font7.fntdata"/><Relationship Id="rId23" Type="http://schemas.microsoft.com/office/2016/11/relationships/changesInfo" Target="changesInfos/changesInfo1.xml"/><Relationship Id="rId10" Type="http://schemas.openxmlformats.org/officeDocument/2006/relationships/font" Target="fonts/font2.fntdata"/><Relationship Id="rId19" Type="http://schemas.openxmlformats.org/officeDocument/2006/relationships/presProps" Target="presProps.xml"/><Relationship Id="rId22" Type="http://schemas.openxmlformats.org/officeDocument/2006/relationships/tableStyles" Target="tableStyles.xml"/><Relationship Id="rId9" Type="http://schemas.openxmlformats.org/officeDocument/2006/relationships/font" Target="fonts/font1.fntdata"/><Relationship Id="rId14" Type="http://schemas.openxmlformats.org/officeDocument/2006/relationships/font" Target="fonts/font6.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am Greenaway" userId="c706b77f-c5cf-4f95-aa99-ddd5c18db2ba" providerId="ADAL" clId="{CD29965E-20E4-4A5E-829B-8DEE0A5499D5}"/>
    <pc:docChg chg="modSld">
      <pc:chgData name="Liam Greenaway" userId="c706b77f-c5cf-4f95-aa99-ddd5c18db2ba" providerId="ADAL" clId="{CD29965E-20E4-4A5E-829B-8DEE0A5499D5}" dt="2026-01-30T02:38:52.813" v="87"/>
      <pc:docMkLst>
        <pc:docMk/>
      </pc:docMkLst>
      <pc:sldChg chg="modSp mod">
        <pc:chgData name="Liam Greenaway" userId="c706b77f-c5cf-4f95-aa99-ddd5c18db2ba" providerId="ADAL" clId="{CD29965E-20E4-4A5E-829B-8DEE0A5499D5}" dt="2026-01-30T02:37:54.149" v="85"/>
        <pc:sldMkLst>
          <pc:docMk/>
          <pc:sldMk cId="516285872" sldId="256"/>
        </pc:sldMkLst>
        <pc:spChg chg="ord">
          <ac:chgData name="Liam Greenaway" userId="c706b77f-c5cf-4f95-aa99-ddd5c18db2ba" providerId="ADAL" clId="{CD29965E-20E4-4A5E-829B-8DEE0A5499D5}" dt="2026-01-30T02:37:54.149" v="85"/>
          <ac:spMkLst>
            <pc:docMk/>
            <pc:sldMk cId="516285872" sldId="256"/>
            <ac:spMk id="3" creationId="{557127E5-7A7D-CDBA-A301-2D6A1C797ADC}"/>
          </ac:spMkLst>
        </pc:spChg>
        <pc:spChg chg="ord">
          <ac:chgData name="Liam Greenaway" userId="c706b77f-c5cf-4f95-aa99-ddd5c18db2ba" providerId="ADAL" clId="{CD29965E-20E4-4A5E-829B-8DEE0A5499D5}" dt="2026-01-30T02:37:39.198" v="67"/>
          <ac:spMkLst>
            <pc:docMk/>
            <pc:sldMk cId="516285872" sldId="256"/>
            <ac:spMk id="9" creationId="{EFCCA978-7A76-9EFA-ADF0-1DCE7A0F6CB4}"/>
          </ac:spMkLst>
        </pc:spChg>
        <pc:spChg chg="ord">
          <ac:chgData name="Liam Greenaway" userId="c706b77f-c5cf-4f95-aa99-ddd5c18db2ba" providerId="ADAL" clId="{CD29965E-20E4-4A5E-829B-8DEE0A5499D5}" dt="2026-01-30T02:37:28.885" v="46"/>
          <ac:spMkLst>
            <pc:docMk/>
            <pc:sldMk cId="516285872" sldId="256"/>
            <ac:spMk id="14" creationId="{8E9A4031-504A-4CAA-246E-886C1AA6DE41}"/>
          </ac:spMkLst>
        </pc:spChg>
        <pc:spChg chg="mod">
          <ac:chgData name="Liam Greenaway" userId="c706b77f-c5cf-4f95-aa99-ddd5c18db2ba" providerId="ADAL" clId="{CD29965E-20E4-4A5E-829B-8DEE0A5499D5}" dt="2026-01-30T02:33:42.135" v="2" actId="962"/>
          <ac:spMkLst>
            <pc:docMk/>
            <pc:sldMk cId="516285872" sldId="256"/>
            <ac:spMk id="15" creationId="{D9F1F963-FDA6-C9B7-37DC-5F9F1FAA0074}"/>
          </ac:spMkLst>
        </pc:spChg>
        <pc:spChg chg="mod">
          <ac:chgData name="Liam Greenaway" userId="c706b77f-c5cf-4f95-aa99-ddd5c18db2ba" providerId="ADAL" clId="{CD29965E-20E4-4A5E-829B-8DEE0A5499D5}" dt="2026-01-30T02:33:42.677" v="3" actId="962"/>
          <ac:spMkLst>
            <pc:docMk/>
            <pc:sldMk cId="516285872" sldId="256"/>
            <ac:spMk id="17" creationId="{388DBB9D-91A2-3502-8D20-32F463636798}"/>
          </ac:spMkLst>
        </pc:spChg>
        <pc:spChg chg="mod">
          <ac:chgData name="Liam Greenaway" userId="c706b77f-c5cf-4f95-aa99-ddd5c18db2ba" providerId="ADAL" clId="{CD29965E-20E4-4A5E-829B-8DEE0A5499D5}" dt="2026-01-30T02:33:43.267" v="4" actId="962"/>
          <ac:spMkLst>
            <pc:docMk/>
            <pc:sldMk cId="516285872" sldId="256"/>
            <ac:spMk id="19" creationId="{C9822B18-5CFC-755F-7795-7E886F774CA9}"/>
          </ac:spMkLst>
        </pc:spChg>
        <pc:spChg chg="ord">
          <ac:chgData name="Liam Greenaway" userId="c706b77f-c5cf-4f95-aa99-ddd5c18db2ba" providerId="ADAL" clId="{CD29965E-20E4-4A5E-829B-8DEE0A5499D5}" dt="2026-01-30T02:37:54.149" v="85"/>
          <ac:spMkLst>
            <pc:docMk/>
            <pc:sldMk cId="516285872" sldId="256"/>
            <ac:spMk id="21" creationId="{DB42F69D-660C-0571-DC24-94A3CF80203D}"/>
          </ac:spMkLst>
        </pc:spChg>
        <pc:spChg chg="mod">
          <ac:chgData name="Liam Greenaway" userId="c706b77f-c5cf-4f95-aa99-ddd5c18db2ba" providerId="ADAL" clId="{CD29965E-20E4-4A5E-829B-8DEE0A5499D5}" dt="2026-01-30T02:33:43.920" v="5" actId="962"/>
          <ac:spMkLst>
            <pc:docMk/>
            <pc:sldMk cId="516285872" sldId="256"/>
            <ac:spMk id="25" creationId="{75376F4C-D7D9-7639-69AF-EF18DF39ED21}"/>
          </ac:spMkLst>
        </pc:spChg>
        <pc:spChg chg="ord">
          <ac:chgData name="Liam Greenaway" userId="c706b77f-c5cf-4f95-aa99-ddd5c18db2ba" providerId="ADAL" clId="{CD29965E-20E4-4A5E-829B-8DEE0A5499D5}" dt="2026-01-30T02:37:54.149" v="85"/>
          <ac:spMkLst>
            <pc:docMk/>
            <pc:sldMk cId="516285872" sldId="256"/>
            <ac:spMk id="26" creationId="{BC4B5284-2D37-60B9-5859-AAC21B21A1DF}"/>
          </ac:spMkLst>
        </pc:spChg>
        <pc:spChg chg="mod">
          <ac:chgData name="Liam Greenaway" userId="c706b77f-c5cf-4f95-aa99-ddd5c18db2ba" providerId="ADAL" clId="{CD29965E-20E4-4A5E-829B-8DEE0A5499D5}" dt="2026-01-30T02:33:45.025" v="6" actId="962"/>
          <ac:spMkLst>
            <pc:docMk/>
            <pc:sldMk cId="516285872" sldId="256"/>
            <ac:spMk id="28" creationId="{CA136428-351A-9F6C-039A-5B1DEFE2C21B}"/>
          </ac:spMkLst>
        </pc:spChg>
        <pc:spChg chg="ord">
          <ac:chgData name="Liam Greenaway" userId="c706b77f-c5cf-4f95-aa99-ddd5c18db2ba" providerId="ADAL" clId="{CD29965E-20E4-4A5E-829B-8DEE0A5499D5}" dt="2026-01-30T02:37:01.628" v="29"/>
          <ac:spMkLst>
            <pc:docMk/>
            <pc:sldMk cId="516285872" sldId="256"/>
            <ac:spMk id="29" creationId="{27668873-4853-29CF-90A6-CF4960D50024}"/>
          </ac:spMkLst>
        </pc:spChg>
        <pc:spChg chg="ord">
          <ac:chgData name="Liam Greenaway" userId="c706b77f-c5cf-4f95-aa99-ddd5c18db2ba" providerId="ADAL" clId="{CD29965E-20E4-4A5E-829B-8DEE0A5499D5}" dt="2026-01-30T02:37:01.628" v="29"/>
          <ac:spMkLst>
            <pc:docMk/>
            <pc:sldMk cId="516285872" sldId="256"/>
            <ac:spMk id="39" creationId="{A5637695-C0FD-B632-3D50-E5D0B1B53505}"/>
          </ac:spMkLst>
        </pc:spChg>
        <pc:spChg chg="ord">
          <ac:chgData name="Liam Greenaway" userId="c706b77f-c5cf-4f95-aa99-ddd5c18db2ba" providerId="ADAL" clId="{CD29965E-20E4-4A5E-829B-8DEE0A5499D5}" dt="2026-01-30T02:37:01.628" v="29"/>
          <ac:spMkLst>
            <pc:docMk/>
            <pc:sldMk cId="516285872" sldId="256"/>
            <ac:spMk id="42" creationId="{DAF1E879-91AF-08E8-E59D-7B7495D8C3E6}"/>
          </ac:spMkLst>
        </pc:spChg>
        <pc:graphicFrameChg chg="ord modGraphic">
          <ac:chgData name="Liam Greenaway" userId="c706b77f-c5cf-4f95-aa99-ddd5c18db2ba" providerId="ADAL" clId="{CD29965E-20E4-4A5E-829B-8DEE0A5499D5}" dt="2026-01-30T02:37:39.198" v="67"/>
          <ac:graphicFrameMkLst>
            <pc:docMk/>
            <pc:sldMk cId="516285872" sldId="256"/>
            <ac:graphicFrameMk id="12" creationId="{F496ECF3-64B7-BBFB-635B-5C58E900950E}"/>
          </ac:graphicFrameMkLst>
        </pc:graphicFrameChg>
        <pc:picChg chg="mod">
          <ac:chgData name="Liam Greenaway" userId="c706b77f-c5cf-4f95-aa99-ddd5c18db2ba" providerId="ADAL" clId="{CD29965E-20E4-4A5E-829B-8DEE0A5499D5}" dt="2026-01-30T02:33:40.115" v="0" actId="962"/>
          <ac:picMkLst>
            <pc:docMk/>
            <pc:sldMk cId="516285872" sldId="256"/>
            <ac:picMk id="5" creationId="{967F2B64-23C8-2767-2BAD-E76B4C3A4BF4}"/>
          </ac:picMkLst>
        </pc:picChg>
        <pc:picChg chg="mod">
          <ac:chgData name="Liam Greenaway" userId="c706b77f-c5cf-4f95-aa99-ddd5c18db2ba" providerId="ADAL" clId="{CD29965E-20E4-4A5E-829B-8DEE0A5499D5}" dt="2026-01-30T02:33:54.005" v="11" actId="962"/>
          <ac:picMkLst>
            <pc:docMk/>
            <pc:sldMk cId="516285872" sldId="256"/>
            <ac:picMk id="8" creationId="{5D556AF2-1771-A24A-A52D-AB99AACD6DCF}"/>
          </ac:picMkLst>
        </pc:picChg>
        <pc:picChg chg="mod">
          <ac:chgData name="Liam Greenaway" userId="c706b77f-c5cf-4f95-aa99-ddd5c18db2ba" providerId="ADAL" clId="{CD29965E-20E4-4A5E-829B-8DEE0A5499D5}" dt="2026-01-30T02:33:56.053" v="13" actId="962"/>
          <ac:picMkLst>
            <pc:docMk/>
            <pc:sldMk cId="516285872" sldId="256"/>
            <ac:picMk id="27" creationId="{8B1C1A32-9719-0478-1FB5-E94F361C916C}"/>
          </ac:picMkLst>
        </pc:picChg>
        <pc:picChg chg="mod">
          <ac:chgData name="Liam Greenaway" userId="c706b77f-c5cf-4f95-aa99-ddd5c18db2ba" providerId="ADAL" clId="{CD29965E-20E4-4A5E-829B-8DEE0A5499D5}" dt="2026-01-30T02:33:45.899" v="7" actId="962"/>
          <ac:picMkLst>
            <pc:docMk/>
            <pc:sldMk cId="516285872" sldId="256"/>
            <ac:picMk id="31" creationId="{8DA13FD1-A2D4-56C0-478C-BD4F0010C416}"/>
          </ac:picMkLst>
        </pc:picChg>
        <pc:picChg chg="mod">
          <ac:chgData name="Liam Greenaway" userId="c706b77f-c5cf-4f95-aa99-ddd5c18db2ba" providerId="ADAL" clId="{CD29965E-20E4-4A5E-829B-8DEE0A5499D5}" dt="2026-01-30T02:33:51.768" v="8" actId="962"/>
          <ac:picMkLst>
            <pc:docMk/>
            <pc:sldMk cId="516285872" sldId="256"/>
            <ac:picMk id="32" creationId="{5E2D1785-A6A3-A1C1-4738-DFBD07D0B7F8}"/>
          </ac:picMkLst>
        </pc:picChg>
        <pc:picChg chg="mod">
          <ac:chgData name="Liam Greenaway" userId="c706b77f-c5cf-4f95-aa99-ddd5c18db2ba" providerId="ADAL" clId="{CD29965E-20E4-4A5E-829B-8DEE0A5499D5}" dt="2026-01-30T02:33:52.387" v="9" actId="962"/>
          <ac:picMkLst>
            <pc:docMk/>
            <pc:sldMk cId="516285872" sldId="256"/>
            <ac:picMk id="33" creationId="{8AD6F9E4-E0C6-42E0-099B-A8B024952C95}"/>
          </ac:picMkLst>
        </pc:picChg>
        <pc:picChg chg="mod">
          <ac:chgData name="Liam Greenaway" userId="c706b77f-c5cf-4f95-aa99-ddd5c18db2ba" providerId="ADAL" clId="{CD29965E-20E4-4A5E-829B-8DEE0A5499D5}" dt="2026-01-30T02:33:52.928" v="10" actId="962"/>
          <ac:picMkLst>
            <pc:docMk/>
            <pc:sldMk cId="516285872" sldId="256"/>
            <ac:picMk id="34" creationId="{40B7C732-9C54-B8F7-234E-F7EB7FF02817}"/>
          </ac:picMkLst>
        </pc:picChg>
        <pc:picChg chg="mod">
          <ac:chgData name="Liam Greenaway" userId="c706b77f-c5cf-4f95-aa99-ddd5c18db2ba" providerId="ADAL" clId="{CD29965E-20E4-4A5E-829B-8DEE0A5499D5}" dt="2026-01-30T02:34:21.147" v="14" actId="962"/>
          <ac:picMkLst>
            <pc:docMk/>
            <pc:sldMk cId="516285872" sldId="256"/>
            <ac:picMk id="38" creationId="{8323AFFE-C0B3-BD0F-8D28-E2B01B26B196}"/>
          </ac:picMkLst>
        </pc:picChg>
        <pc:picChg chg="mod">
          <ac:chgData name="Liam Greenaway" userId="c706b77f-c5cf-4f95-aa99-ddd5c18db2ba" providerId="ADAL" clId="{CD29965E-20E4-4A5E-829B-8DEE0A5499D5}" dt="2026-01-30T02:34:21.736" v="15" actId="962"/>
          <ac:picMkLst>
            <pc:docMk/>
            <pc:sldMk cId="516285872" sldId="256"/>
            <ac:picMk id="41" creationId="{8B5C4ADE-8D4A-95B3-6ECC-BDD89AA2DB8C}"/>
          </ac:picMkLst>
        </pc:picChg>
        <pc:cxnChg chg="mod">
          <ac:chgData name="Liam Greenaway" userId="c706b77f-c5cf-4f95-aa99-ddd5c18db2ba" providerId="ADAL" clId="{CD29965E-20E4-4A5E-829B-8DEE0A5499D5}" dt="2026-01-30T02:33:41.386" v="1" actId="962"/>
          <ac:cxnSpMkLst>
            <pc:docMk/>
            <pc:sldMk cId="516285872" sldId="256"/>
            <ac:cxnSpMk id="11" creationId="{BDFB47EF-FB43-DB20-122F-47174F451BFD}"/>
          </ac:cxnSpMkLst>
        </pc:cxnChg>
        <pc:cxnChg chg="mod">
          <ac:chgData name="Liam Greenaway" userId="c706b77f-c5cf-4f95-aa99-ddd5c18db2ba" providerId="ADAL" clId="{CD29965E-20E4-4A5E-829B-8DEE0A5499D5}" dt="2026-01-30T02:33:54.654" v="12" actId="962"/>
          <ac:cxnSpMkLst>
            <pc:docMk/>
            <pc:sldMk cId="516285872" sldId="256"/>
            <ac:cxnSpMk id="13" creationId="{F520F150-12DE-94A5-F5ED-2405A8B6D099}"/>
          </ac:cxnSpMkLst>
        </pc:cxnChg>
      </pc:sldChg>
      <pc:sldChg chg="modSp mod">
        <pc:chgData name="Liam Greenaway" userId="c706b77f-c5cf-4f95-aa99-ddd5c18db2ba" providerId="ADAL" clId="{CD29965E-20E4-4A5E-829B-8DEE0A5499D5}" dt="2026-01-30T02:38:52.813" v="87"/>
        <pc:sldMkLst>
          <pc:docMk/>
          <pc:sldMk cId="3242740232" sldId="257"/>
        </pc:sldMkLst>
        <pc:spChg chg="ord">
          <ac:chgData name="Liam Greenaway" userId="c706b77f-c5cf-4f95-aa99-ddd5c18db2ba" providerId="ADAL" clId="{CD29965E-20E4-4A5E-829B-8DEE0A5499D5}" dt="2026-01-30T02:38:52.813" v="87"/>
          <ac:spMkLst>
            <pc:docMk/>
            <pc:sldMk cId="3242740232" sldId="257"/>
            <ac:spMk id="37" creationId="{6958442D-1448-BE96-F619-97141E7EA379}"/>
          </ac:spMkLst>
        </pc:spChg>
        <pc:spChg chg="mod">
          <ac:chgData name="Liam Greenaway" userId="c706b77f-c5cf-4f95-aa99-ddd5c18db2ba" providerId="ADAL" clId="{CD29965E-20E4-4A5E-829B-8DEE0A5499D5}" dt="2026-01-30T02:37:59.958" v="86" actId="962"/>
          <ac:spMkLst>
            <pc:docMk/>
            <pc:sldMk cId="3242740232" sldId="257"/>
            <ac:spMk id="1050" creationId="{95F62D5A-A07D-263C-5000-EE7ED1E1AFB8}"/>
          </ac:spMkLst>
        </pc:spChg>
        <pc:picChg chg="mod">
          <ac:chgData name="Liam Greenaway" userId="c706b77f-c5cf-4f95-aa99-ddd5c18db2ba" providerId="ADAL" clId="{CD29965E-20E4-4A5E-829B-8DEE0A5499D5}" dt="2026-01-30T02:34:23.677" v="16" actId="962"/>
          <ac:picMkLst>
            <pc:docMk/>
            <pc:sldMk cId="3242740232" sldId="257"/>
            <ac:picMk id="2" creationId="{3565E7DD-F24B-E408-C4CA-E7B99AF220E6}"/>
          </ac:picMkLst>
        </pc:picChg>
        <pc:picChg chg="mod">
          <ac:chgData name="Liam Greenaway" userId="c706b77f-c5cf-4f95-aa99-ddd5c18db2ba" providerId="ADAL" clId="{CD29965E-20E4-4A5E-829B-8DEE0A5499D5}" dt="2026-01-30T02:34:25.344" v="17" actId="962"/>
          <ac:picMkLst>
            <pc:docMk/>
            <pc:sldMk cId="3242740232" sldId="257"/>
            <ac:picMk id="3" creationId="{3A6697AA-4221-C844-7FAB-198E05495F43}"/>
          </ac:picMkLst>
        </pc:picChg>
        <pc:picChg chg="mod">
          <ac:chgData name="Liam Greenaway" userId="c706b77f-c5cf-4f95-aa99-ddd5c18db2ba" providerId="ADAL" clId="{CD29965E-20E4-4A5E-829B-8DEE0A5499D5}" dt="2026-01-30T02:34:27.338" v="19" actId="962"/>
          <ac:picMkLst>
            <pc:docMk/>
            <pc:sldMk cId="3242740232" sldId="257"/>
            <ac:picMk id="7" creationId="{F35C6FBD-371D-0F33-87F8-FB1C567EB109}"/>
          </ac:picMkLst>
        </pc:picChg>
        <pc:picChg chg="mod">
          <ac:chgData name="Liam Greenaway" userId="c706b77f-c5cf-4f95-aa99-ddd5c18db2ba" providerId="ADAL" clId="{CD29965E-20E4-4A5E-829B-8DEE0A5499D5}" dt="2026-01-30T02:34:30.108" v="23" actId="962"/>
          <ac:picMkLst>
            <pc:docMk/>
            <pc:sldMk cId="3242740232" sldId="257"/>
            <ac:picMk id="9" creationId="{FBDF9DE9-9CC5-0316-118D-3856A3E45BE3}"/>
          </ac:picMkLst>
        </pc:picChg>
        <pc:picChg chg="mod">
          <ac:chgData name="Liam Greenaway" userId="c706b77f-c5cf-4f95-aa99-ddd5c18db2ba" providerId="ADAL" clId="{CD29965E-20E4-4A5E-829B-8DEE0A5499D5}" dt="2026-01-30T02:34:30.714" v="24" actId="962"/>
          <ac:picMkLst>
            <pc:docMk/>
            <pc:sldMk cId="3242740232" sldId="257"/>
            <ac:picMk id="15" creationId="{998AB7B5-C28E-9BEB-866E-27D4AEC6D532}"/>
          </ac:picMkLst>
        </pc:picChg>
        <pc:picChg chg="mod">
          <ac:chgData name="Liam Greenaway" userId="c706b77f-c5cf-4f95-aa99-ddd5c18db2ba" providerId="ADAL" clId="{CD29965E-20E4-4A5E-829B-8DEE0A5499D5}" dt="2026-01-30T02:34:27.879" v="20" actId="962"/>
          <ac:picMkLst>
            <pc:docMk/>
            <pc:sldMk cId="3242740232" sldId="257"/>
            <ac:picMk id="18" creationId="{7A344A08-7A60-A39A-88E7-9A0301C98402}"/>
          </ac:picMkLst>
        </pc:picChg>
        <pc:picChg chg="mod">
          <ac:chgData name="Liam Greenaway" userId="c706b77f-c5cf-4f95-aa99-ddd5c18db2ba" providerId="ADAL" clId="{CD29965E-20E4-4A5E-829B-8DEE0A5499D5}" dt="2026-01-30T02:34:28.397" v="21" actId="962"/>
          <ac:picMkLst>
            <pc:docMk/>
            <pc:sldMk cId="3242740232" sldId="257"/>
            <ac:picMk id="20" creationId="{D3AEABA2-F8B2-B3D9-E676-CF9A25E0CD8D}"/>
          </ac:picMkLst>
        </pc:picChg>
        <pc:picChg chg="mod">
          <ac:chgData name="Liam Greenaway" userId="c706b77f-c5cf-4f95-aa99-ddd5c18db2ba" providerId="ADAL" clId="{CD29965E-20E4-4A5E-829B-8DEE0A5499D5}" dt="2026-01-30T02:34:29.201" v="22" actId="962"/>
          <ac:picMkLst>
            <pc:docMk/>
            <pc:sldMk cId="3242740232" sldId="257"/>
            <ac:picMk id="21" creationId="{0098EEAE-2E29-1204-8904-A795A50173F2}"/>
          </ac:picMkLst>
        </pc:picChg>
        <pc:cxnChg chg="mod">
          <ac:chgData name="Liam Greenaway" userId="c706b77f-c5cf-4f95-aa99-ddd5c18db2ba" providerId="ADAL" clId="{CD29965E-20E4-4A5E-829B-8DEE0A5499D5}" dt="2026-01-30T02:34:26.146" v="18" actId="962"/>
          <ac:cxnSpMkLst>
            <pc:docMk/>
            <pc:sldMk cId="3242740232" sldId="257"/>
            <ac:cxnSpMk id="4" creationId="{2C4D1580-C39F-B968-2C0B-70535591FB3B}"/>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693681-2649-A94A-A956-D833313312CE}" type="datetimeFigureOut">
              <a:rPr lang="en-AU" smtClean="0"/>
              <a:t>30/01/2026</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964BFB-71A9-DE40-9E8B-035BBD9B9F00}" type="slidenum">
              <a:rPr lang="en-AU" smtClean="0"/>
              <a:t>‹#›</a:t>
            </a:fld>
            <a:endParaRPr lang="en-AU"/>
          </a:p>
        </p:txBody>
      </p:sp>
    </p:spTree>
    <p:extLst>
      <p:ext uri="{BB962C8B-B14F-4D97-AF65-F5344CB8AC3E}">
        <p14:creationId xmlns:p14="http://schemas.microsoft.com/office/powerpoint/2010/main" val="3924322070"/>
      </p:ext>
    </p:extLst>
  </p:cSld>
  <p:clrMap bg1="lt1" tx1="dk1" bg2="lt2" tx2="dk2" accent1="accent1" accent2="accent2" accent3="accent3" accent4="accent4" accent5="accent5" accent6="accent6" hlink="hlink" folHlink="folHlink"/>
  <p:notesStyle>
    <a:lvl1pPr marL="0" algn="l" defTabSz="1075334" rtl="0" eaLnBrk="1" latinLnBrk="0" hangingPunct="1">
      <a:defRPr sz="1411" kern="1200">
        <a:solidFill>
          <a:schemeClr val="tx1"/>
        </a:solidFill>
        <a:latin typeface="+mn-lt"/>
        <a:ea typeface="+mn-ea"/>
        <a:cs typeface="+mn-cs"/>
      </a:defRPr>
    </a:lvl1pPr>
    <a:lvl2pPr marL="537667" algn="l" defTabSz="1075334" rtl="0" eaLnBrk="1" latinLnBrk="0" hangingPunct="1">
      <a:defRPr sz="1411" kern="1200">
        <a:solidFill>
          <a:schemeClr val="tx1"/>
        </a:solidFill>
        <a:latin typeface="+mn-lt"/>
        <a:ea typeface="+mn-ea"/>
        <a:cs typeface="+mn-cs"/>
      </a:defRPr>
    </a:lvl2pPr>
    <a:lvl3pPr marL="1075334" algn="l" defTabSz="1075334" rtl="0" eaLnBrk="1" latinLnBrk="0" hangingPunct="1">
      <a:defRPr sz="1411" kern="1200">
        <a:solidFill>
          <a:schemeClr val="tx1"/>
        </a:solidFill>
        <a:latin typeface="+mn-lt"/>
        <a:ea typeface="+mn-ea"/>
        <a:cs typeface="+mn-cs"/>
      </a:defRPr>
    </a:lvl3pPr>
    <a:lvl4pPr marL="1613002" algn="l" defTabSz="1075334" rtl="0" eaLnBrk="1" latinLnBrk="0" hangingPunct="1">
      <a:defRPr sz="1411" kern="1200">
        <a:solidFill>
          <a:schemeClr val="tx1"/>
        </a:solidFill>
        <a:latin typeface="+mn-lt"/>
        <a:ea typeface="+mn-ea"/>
        <a:cs typeface="+mn-cs"/>
      </a:defRPr>
    </a:lvl4pPr>
    <a:lvl5pPr marL="2150669" algn="l" defTabSz="1075334" rtl="0" eaLnBrk="1" latinLnBrk="0" hangingPunct="1">
      <a:defRPr sz="1411" kern="1200">
        <a:solidFill>
          <a:schemeClr val="tx1"/>
        </a:solidFill>
        <a:latin typeface="+mn-lt"/>
        <a:ea typeface="+mn-ea"/>
        <a:cs typeface="+mn-cs"/>
      </a:defRPr>
    </a:lvl5pPr>
    <a:lvl6pPr marL="2688336" algn="l" defTabSz="1075334" rtl="0" eaLnBrk="1" latinLnBrk="0" hangingPunct="1">
      <a:defRPr sz="1411" kern="1200">
        <a:solidFill>
          <a:schemeClr val="tx1"/>
        </a:solidFill>
        <a:latin typeface="+mn-lt"/>
        <a:ea typeface="+mn-ea"/>
        <a:cs typeface="+mn-cs"/>
      </a:defRPr>
    </a:lvl6pPr>
    <a:lvl7pPr marL="3226003" algn="l" defTabSz="1075334" rtl="0" eaLnBrk="1" latinLnBrk="0" hangingPunct="1">
      <a:defRPr sz="1411" kern="1200">
        <a:solidFill>
          <a:schemeClr val="tx1"/>
        </a:solidFill>
        <a:latin typeface="+mn-lt"/>
        <a:ea typeface="+mn-ea"/>
        <a:cs typeface="+mn-cs"/>
      </a:defRPr>
    </a:lvl7pPr>
    <a:lvl8pPr marL="3763670" algn="l" defTabSz="1075334" rtl="0" eaLnBrk="1" latinLnBrk="0" hangingPunct="1">
      <a:defRPr sz="1411" kern="1200">
        <a:solidFill>
          <a:schemeClr val="tx1"/>
        </a:solidFill>
        <a:latin typeface="+mn-lt"/>
        <a:ea typeface="+mn-ea"/>
        <a:cs typeface="+mn-cs"/>
      </a:defRPr>
    </a:lvl8pPr>
    <a:lvl9pPr marL="4301338" algn="l" defTabSz="1075334" rtl="0" eaLnBrk="1" latinLnBrk="0" hangingPunct="1">
      <a:defRPr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1</a:t>
            </a:fld>
            <a:endParaRPr lang="en-AU"/>
          </a:p>
        </p:txBody>
      </p:sp>
    </p:spTree>
    <p:extLst>
      <p:ext uri="{BB962C8B-B14F-4D97-AF65-F5344CB8AC3E}">
        <p14:creationId xmlns:p14="http://schemas.microsoft.com/office/powerpoint/2010/main" val="3024481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2</a:t>
            </a:fld>
            <a:endParaRPr lang="en-AU"/>
          </a:p>
        </p:txBody>
      </p:sp>
    </p:spTree>
    <p:extLst>
      <p:ext uri="{BB962C8B-B14F-4D97-AF65-F5344CB8AC3E}">
        <p14:creationId xmlns:p14="http://schemas.microsoft.com/office/powerpoint/2010/main" val="2963993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30/01/2026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04620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30/01/2026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83821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30/01/2026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2218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30/01/2026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7877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3A3D20-6F15-1640-859B-5DFDCB8A4E41}" type="datetimeFigureOut">
              <a:rPr lang="en-AU" smtClean="0"/>
              <a:t>30/01/2026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141027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3A3D20-6F15-1640-859B-5DFDCB8A4E41}" type="datetimeFigureOut">
              <a:rPr lang="en-AU" smtClean="0"/>
              <a:t>30/01/2026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153033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3A3D20-6F15-1640-859B-5DFDCB8A4E41}" type="datetimeFigureOut">
              <a:rPr lang="en-AU" smtClean="0"/>
              <a:t>30/01/2026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983069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3A3D20-6F15-1640-859B-5DFDCB8A4E41}" type="datetimeFigureOut">
              <a:rPr lang="en-AU" smtClean="0"/>
              <a:t>30/01/2026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4905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A3D20-6F15-1640-859B-5DFDCB8A4E41}" type="datetimeFigureOut">
              <a:rPr lang="en-AU" smtClean="0"/>
              <a:t>30/01/2026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5944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30/01/2026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06818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30/01/2026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9532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053A3D20-6F15-1640-859B-5DFDCB8A4E41}" type="datetimeFigureOut">
              <a:rPr lang="en-AU" smtClean="0"/>
              <a:t>30/01/2026</a:t>
            </a:fld>
            <a:endParaRPr lang="en-AU"/>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AU"/>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C1F2761F-36EF-5746-9146-972C72528303}" type="slidenum">
              <a:rPr lang="en-AU" smtClean="0"/>
              <a:t>‹#›</a:t>
            </a:fld>
            <a:endParaRPr lang="en-AU"/>
          </a:p>
        </p:txBody>
      </p:sp>
    </p:spTree>
    <p:extLst>
      <p:ext uri="{BB962C8B-B14F-4D97-AF65-F5344CB8AC3E}">
        <p14:creationId xmlns:p14="http://schemas.microsoft.com/office/powerpoint/2010/main" val="3131710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B13A-745F-D052-4483-F4907B63A18B}"/>
              </a:ext>
            </a:extLst>
          </p:cNvPr>
          <p:cNvSpPr>
            <a:spLocks noGrp="1"/>
          </p:cNvSpPr>
          <p:nvPr>
            <p:ph type="ctrTitle"/>
          </p:nvPr>
        </p:nvSpPr>
        <p:spPr>
          <a:xfrm>
            <a:off x="305062" y="473947"/>
            <a:ext cx="8288284" cy="830997"/>
          </a:xfrm>
        </p:spPr>
        <p:txBody>
          <a:bodyPr wrap="square" anchor="t" anchorCtr="0">
            <a:spAutoFit/>
          </a:bodyPr>
          <a:lstStyle/>
          <a:p>
            <a:pPr algn="l">
              <a:lnSpc>
                <a:spcPct val="100000"/>
              </a:lnSpc>
              <a:spcBef>
                <a:spcPts val="1800"/>
              </a:spcBef>
            </a:pPr>
            <a:r>
              <a:rPr lang="en-AU" sz="1600" b="1" dirty="0">
                <a:solidFill>
                  <a:schemeClr val="accent1"/>
                </a:solidFill>
                <a:latin typeface="Telstra Display" panose="020B0504040000000004" pitchFamily="34" charset="77"/>
                <a:ea typeface="Telstra Display" panose="020B0504040000000004" pitchFamily="34" charset="77"/>
              </a:rPr>
              <a:t>Tech Savvy Seniors</a:t>
            </a:r>
            <a:br>
              <a:rPr lang="en-AU" sz="2000" b="1" dirty="0">
                <a:latin typeface="Telstra Display" panose="020B0504040000000004" pitchFamily="34" charset="77"/>
                <a:ea typeface="Telstra Display" panose="020B0504040000000004" pitchFamily="34" charset="77"/>
              </a:rPr>
            </a:br>
            <a:r>
              <a:rPr lang="en-AU" sz="3200" b="1" dirty="0">
                <a:latin typeface="Telstra Display" panose="020B0504040000000004" pitchFamily="34" charset="77"/>
                <a:ea typeface="Telstra Display" panose="020B0504040000000004" pitchFamily="34" charset="77"/>
              </a:rPr>
              <a:t>Module 12: Discover what AI can do for you </a:t>
            </a:r>
          </a:p>
        </p:txBody>
      </p:sp>
      <p:pic>
        <p:nvPicPr>
          <p:cNvPr id="5" name="Picture 4">
            <a:extLst>
              <a:ext uri="{FF2B5EF4-FFF2-40B4-BE49-F238E27FC236}">
                <a16:creationId xmlns:a16="http://schemas.microsoft.com/office/drawing/2014/main" id="{967F2B64-23C8-2767-2BAD-E76B4C3A4BF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849752" y="8740797"/>
            <a:ext cx="534277" cy="612000"/>
          </a:xfrm>
          <a:prstGeom prst="rect">
            <a:avLst/>
          </a:prstGeom>
        </p:spPr>
      </p:pic>
      <p:cxnSp>
        <p:nvCxnSpPr>
          <p:cNvPr id="11" name="Straight Connector 10">
            <a:extLst>
              <a:ext uri="{FF2B5EF4-FFF2-40B4-BE49-F238E27FC236}">
                <a16:creationId xmlns:a16="http://schemas.microsoft.com/office/drawing/2014/main" id="{BDFB47EF-FB43-DB20-122F-47174F451BFD}"/>
              </a:ext>
              <a:ext uri="{C183D7F6-B498-43B3-948B-1728B52AA6E4}">
                <adec:decorative xmlns:adec="http://schemas.microsoft.com/office/drawing/2017/decorative" val="1"/>
              </a:ext>
            </a:extLst>
          </p:cNvPr>
          <p:cNvCxnSpPr/>
          <p:nvPr/>
        </p:nvCxnSpPr>
        <p:spPr>
          <a:xfrm>
            <a:off x="8593347" y="0"/>
            <a:ext cx="0" cy="9601200"/>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15" name="Rounded Rectangle 14">
            <a:extLst>
              <a:ext uri="{FF2B5EF4-FFF2-40B4-BE49-F238E27FC236}">
                <a16:creationId xmlns:a16="http://schemas.microsoft.com/office/drawing/2014/main" id="{D9F1F963-FDA6-C9B7-37DC-5F9F1FAA0074}"/>
              </a:ext>
              <a:ext uri="{C183D7F6-B498-43B3-948B-1728B52AA6E4}">
                <adec:decorative xmlns:adec="http://schemas.microsoft.com/office/drawing/2017/decorative" val="1"/>
              </a:ext>
            </a:extLst>
          </p:cNvPr>
          <p:cNvSpPr/>
          <p:nvPr/>
        </p:nvSpPr>
        <p:spPr>
          <a:xfrm>
            <a:off x="1170044" y="7436745"/>
            <a:ext cx="2145324" cy="1820738"/>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17" name="Rounded Rectangle 16">
            <a:extLst>
              <a:ext uri="{FF2B5EF4-FFF2-40B4-BE49-F238E27FC236}">
                <a16:creationId xmlns:a16="http://schemas.microsoft.com/office/drawing/2014/main" id="{388DBB9D-91A2-3502-8D20-32F463636798}"/>
              </a:ext>
              <a:ext uri="{C183D7F6-B498-43B3-948B-1728B52AA6E4}">
                <adec:decorative xmlns:adec="http://schemas.microsoft.com/office/drawing/2017/decorative" val="1"/>
              </a:ext>
            </a:extLst>
          </p:cNvPr>
          <p:cNvSpPr/>
          <p:nvPr/>
        </p:nvSpPr>
        <p:spPr>
          <a:xfrm>
            <a:off x="3621144" y="7436745"/>
            <a:ext cx="2145324" cy="1820738"/>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19" name="Rounded Rectangle 18">
            <a:extLst>
              <a:ext uri="{FF2B5EF4-FFF2-40B4-BE49-F238E27FC236}">
                <a16:creationId xmlns:a16="http://schemas.microsoft.com/office/drawing/2014/main" id="{C9822B18-5CFC-755F-7795-7E886F774CA9}"/>
              </a:ext>
              <a:ext uri="{C183D7F6-B498-43B3-948B-1728B52AA6E4}">
                <adec:decorative xmlns:adec="http://schemas.microsoft.com/office/drawing/2017/decorative" val="1"/>
              </a:ext>
            </a:extLst>
          </p:cNvPr>
          <p:cNvSpPr/>
          <p:nvPr/>
        </p:nvSpPr>
        <p:spPr>
          <a:xfrm>
            <a:off x="6072244" y="7436745"/>
            <a:ext cx="2145324" cy="1820738"/>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25" name="Rounded Rectangle 24">
            <a:extLst>
              <a:ext uri="{FF2B5EF4-FFF2-40B4-BE49-F238E27FC236}">
                <a16:creationId xmlns:a16="http://schemas.microsoft.com/office/drawing/2014/main" id="{75376F4C-D7D9-7639-69AF-EF18DF39ED21}"/>
              </a:ext>
              <a:ext uri="{C183D7F6-B498-43B3-948B-1728B52AA6E4}">
                <adec:decorative xmlns:adec="http://schemas.microsoft.com/office/drawing/2017/decorative" val="1"/>
              </a:ext>
            </a:extLst>
          </p:cNvPr>
          <p:cNvSpPr/>
          <p:nvPr/>
        </p:nvSpPr>
        <p:spPr>
          <a:xfrm>
            <a:off x="5842701" y="4288718"/>
            <a:ext cx="2369854" cy="1659022"/>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28" name="Rounded Rectangle 27">
            <a:extLst>
              <a:ext uri="{FF2B5EF4-FFF2-40B4-BE49-F238E27FC236}">
                <a16:creationId xmlns:a16="http://schemas.microsoft.com/office/drawing/2014/main" id="{CA136428-351A-9F6C-039A-5B1DEFE2C21B}"/>
              </a:ext>
              <a:ext uri="{C183D7F6-B498-43B3-948B-1728B52AA6E4}">
                <adec:decorative xmlns:adec="http://schemas.microsoft.com/office/drawing/2017/decorative" val="1"/>
              </a:ext>
            </a:extLst>
          </p:cNvPr>
          <p:cNvSpPr/>
          <p:nvPr/>
        </p:nvSpPr>
        <p:spPr>
          <a:xfrm>
            <a:off x="1165031" y="4288718"/>
            <a:ext cx="3663630" cy="1659022"/>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31" name="Picture 30">
            <a:extLst>
              <a:ext uri="{FF2B5EF4-FFF2-40B4-BE49-F238E27FC236}">
                <a16:creationId xmlns:a16="http://schemas.microsoft.com/office/drawing/2014/main" id="{8DA13FD1-A2D4-56C0-478C-BD4F0010C41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13865" y="1601170"/>
            <a:ext cx="723900" cy="711200"/>
          </a:xfrm>
          <a:prstGeom prst="rect">
            <a:avLst/>
          </a:prstGeom>
        </p:spPr>
      </p:pic>
      <p:pic>
        <p:nvPicPr>
          <p:cNvPr id="32" name="Picture 31">
            <a:extLst>
              <a:ext uri="{FF2B5EF4-FFF2-40B4-BE49-F238E27FC236}">
                <a16:creationId xmlns:a16="http://schemas.microsoft.com/office/drawing/2014/main" id="{5E2D1785-A6A3-A1C1-4738-DFBD07D0B7F8}"/>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41302" y="6269849"/>
            <a:ext cx="723900" cy="723900"/>
          </a:xfrm>
          <a:prstGeom prst="rect">
            <a:avLst/>
          </a:prstGeom>
        </p:spPr>
      </p:pic>
      <p:pic>
        <p:nvPicPr>
          <p:cNvPr id="33" name="Picture 32">
            <a:extLst>
              <a:ext uri="{FF2B5EF4-FFF2-40B4-BE49-F238E27FC236}">
                <a16:creationId xmlns:a16="http://schemas.microsoft.com/office/drawing/2014/main" id="{8AD6F9E4-E0C6-42E0-099B-A8B024952C95}"/>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5013732" y="3636941"/>
            <a:ext cx="698500" cy="685800"/>
          </a:xfrm>
          <a:prstGeom prst="rect">
            <a:avLst/>
          </a:prstGeom>
        </p:spPr>
      </p:pic>
      <p:pic>
        <p:nvPicPr>
          <p:cNvPr id="34" name="Picture 33">
            <a:extLst>
              <a:ext uri="{FF2B5EF4-FFF2-40B4-BE49-F238E27FC236}">
                <a16:creationId xmlns:a16="http://schemas.microsoft.com/office/drawing/2014/main" id="{40B7C732-9C54-B8F7-234E-F7EB7FF02817}"/>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221092" y="3602918"/>
            <a:ext cx="698500" cy="685800"/>
          </a:xfrm>
          <a:prstGeom prst="rect">
            <a:avLst/>
          </a:prstGeom>
        </p:spPr>
      </p:pic>
      <p:pic>
        <p:nvPicPr>
          <p:cNvPr id="8" name="Picture 7">
            <a:extLst>
              <a:ext uri="{FF2B5EF4-FFF2-40B4-BE49-F238E27FC236}">
                <a16:creationId xmlns:a16="http://schemas.microsoft.com/office/drawing/2014/main" id="{5D556AF2-1771-A24A-A52D-AB99AACD6DCF}"/>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11935592" y="8740797"/>
            <a:ext cx="563040" cy="612000"/>
          </a:xfrm>
          <a:prstGeom prst="rect">
            <a:avLst/>
          </a:prstGeom>
        </p:spPr>
      </p:pic>
      <p:cxnSp>
        <p:nvCxnSpPr>
          <p:cNvPr id="13" name="Straight Connector 12">
            <a:extLst>
              <a:ext uri="{FF2B5EF4-FFF2-40B4-BE49-F238E27FC236}">
                <a16:creationId xmlns:a16="http://schemas.microsoft.com/office/drawing/2014/main" id="{F520F150-12DE-94A5-F5ED-2405A8B6D099}"/>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pic>
        <p:nvPicPr>
          <p:cNvPr id="27" name="Graphic 26">
            <a:extLst>
              <a:ext uri="{FF2B5EF4-FFF2-40B4-BE49-F238E27FC236}">
                <a16:creationId xmlns:a16="http://schemas.microsoft.com/office/drawing/2014/main" id="{8B1C1A32-9719-0478-1FB5-E94F361C916C}"/>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7091" y="7098709"/>
            <a:ext cx="714580" cy="687844"/>
          </a:xfrm>
          <a:prstGeom prst="rect">
            <a:avLst/>
          </a:prstGeom>
        </p:spPr>
      </p:pic>
      <p:pic>
        <p:nvPicPr>
          <p:cNvPr id="38" name="Graphic 37">
            <a:extLst>
              <a:ext uri="{FF2B5EF4-FFF2-40B4-BE49-F238E27FC236}">
                <a16:creationId xmlns:a16="http://schemas.microsoft.com/office/drawing/2014/main" id="{8323AFFE-C0B3-BD0F-8D28-E2B01B26B196}"/>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357775" y="7098709"/>
            <a:ext cx="714580" cy="687844"/>
          </a:xfrm>
          <a:prstGeom prst="rect">
            <a:avLst/>
          </a:prstGeom>
        </p:spPr>
      </p:pic>
      <p:pic>
        <p:nvPicPr>
          <p:cNvPr id="41" name="Graphic 40">
            <a:extLst>
              <a:ext uri="{FF2B5EF4-FFF2-40B4-BE49-F238E27FC236}">
                <a16:creationId xmlns:a16="http://schemas.microsoft.com/office/drawing/2014/main" id="{8B5C4ADE-8D4A-95B3-6ECC-BDD89AA2DB8C}"/>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809291" y="7098709"/>
            <a:ext cx="714580" cy="687844"/>
          </a:xfrm>
          <a:prstGeom prst="rect">
            <a:avLst/>
          </a:prstGeom>
        </p:spPr>
      </p:pic>
      <p:sp>
        <p:nvSpPr>
          <p:cNvPr id="3" name="Subtitle 2">
            <a:extLst>
              <a:ext uri="{FF2B5EF4-FFF2-40B4-BE49-F238E27FC236}">
                <a16:creationId xmlns:a16="http://schemas.microsoft.com/office/drawing/2014/main" id="{557127E5-7A7D-CDBA-A301-2D6A1C797ADC}"/>
              </a:ext>
            </a:extLst>
          </p:cNvPr>
          <p:cNvSpPr>
            <a:spLocks noGrp="1"/>
          </p:cNvSpPr>
          <p:nvPr>
            <p:ph type="subTitle" idx="1"/>
          </p:nvPr>
        </p:nvSpPr>
        <p:spPr>
          <a:xfrm>
            <a:off x="1136017" y="1639470"/>
            <a:ext cx="6483381" cy="1384995"/>
          </a:xfrm>
        </p:spPr>
        <p:txBody>
          <a:bodyPr wrap="square" lIns="90000">
            <a:spAutoFit/>
          </a:bodyPr>
          <a:lstStyle/>
          <a:p>
            <a:pPr algn="l">
              <a:lnSpc>
                <a:spcPct val="100000"/>
              </a:lnSpc>
              <a:spcBef>
                <a:spcPts val="600"/>
              </a:spcBef>
            </a:pPr>
            <a:r>
              <a:rPr lang="en-AU" sz="1600" b="1" dirty="0">
                <a:solidFill>
                  <a:schemeClr val="accent3"/>
                </a:solidFill>
                <a:latin typeface="Telstra Text" panose="020B0504040000000004" pitchFamily="34" charset="77"/>
                <a:ea typeface="Telstra Text" panose="020B0504040000000004" pitchFamily="34" charset="77"/>
              </a:rPr>
              <a:t>I can:</a:t>
            </a:r>
          </a:p>
          <a:p>
            <a:pPr marL="226800" indent="-226800" algn="l">
              <a:lnSpc>
                <a:spcPct val="100000"/>
              </a:lnSpc>
              <a:spcBef>
                <a:spcPts val="600"/>
              </a:spcBef>
              <a:buFont typeface="Wingdings" pitchFamily="2" charset="2"/>
              <a:buChar char="q"/>
            </a:pPr>
            <a:r>
              <a:rPr lang="en-AU" sz="1200" dirty="0">
                <a:latin typeface="Telstra Text" panose="020B0504040000000004" pitchFamily="34" charset="77"/>
                <a:ea typeface="Telstra Text" panose="020B0504040000000004" pitchFamily="34" charset="77"/>
              </a:rPr>
              <a:t>Explain what artificial intelligence (AI) means in simple terms.</a:t>
            </a:r>
          </a:p>
          <a:p>
            <a:pPr marL="226800" indent="-226800" algn="l">
              <a:lnSpc>
                <a:spcPct val="100000"/>
              </a:lnSpc>
              <a:spcBef>
                <a:spcPts val="600"/>
              </a:spcBef>
              <a:buFont typeface="Wingdings" pitchFamily="2" charset="2"/>
              <a:buChar char="q"/>
            </a:pPr>
            <a:r>
              <a:rPr lang="en-AU" sz="1200" dirty="0">
                <a:latin typeface="Telstra Text" panose="020B0504040000000004" pitchFamily="34" charset="77"/>
                <a:ea typeface="Telstra Text" panose="020B0504040000000004" pitchFamily="34" charset="77"/>
              </a:rPr>
              <a:t>Identify examples of AI in apps and everyday tasks.</a:t>
            </a:r>
          </a:p>
          <a:p>
            <a:pPr marL="226800" indent="-226800" algn="l">
              <a:lnSpc>
                <a:spcPct val="100000"/>
              </a:lnSpc>
              <a:spcBef>
                <a:spcPts val="600"/>
              </a:spcBef>
              <a:buFont typeface="Wingdings" pitchFamily="2" charset="2"/>
              <a:buChar char="q"/>
            </a:pPr>
            <a:r>
              <a:rPr lang="en-AU" sz="1200" dirty="0">
                <a:latin typeface="Telstra Text" panose="020B0504040000000004" pitchFamily="34" charset="77"/>
                <a:ea typeface="Telstra Text" panose="020B0504040000000004" pitchFamily="34" charset="77"/>
              </a:rPr>
              <a:t>Use a voice assistant and chatbot to ask a question.</a:t>
            </a:r>
          </a:p>
          <a:p>
            <a:pPr marL="226800" indent="-226800" algn="l">
              <a:lnSpc>
                <a:spcPct val="100000"/>
              </a:lnSpc>
              <a:spcBef>
                <a:spcPts val="600"/>
              </a:spcBef>
              <a:buFont typeface="Wingdings" pitchFamily="2" charset="2"/>
              <a:buChar char="q"/>
            </a:pPr>
            <a:r>
              <a:rPr lang="en-AU" sz="1200" dirty="0">
                <a:latin typeface="Telstra Text" panose="020B0504040000000004" pitchFamily="34" charset="77"/>
                <a:ea typeface="Telstra Text" panose="020B0504040000000004" pitchFamily="34" charset="77"/>
              </a:rPr>
              <a:t>Explain AI risks and safety tips.</a:t>
            </a:r>
          </a:p>
        </p:txBody>
      </p:sp>
      <p:sp>
        <p:nvSpPr>
          <p:cNvPr id="26" name="Subtitle 2">
            <a:extLst>
              <a:ext uri="{FF2B5EF4-FFF2-40B4-BE49-F238E27FC236}">
                <a16:creationId xmlns:a16="http://schemas.microsoft.com/office/drawing/2014/main" id="{BC4B5284-2D37-60B9-5859-AAC21B21A1DF}"/>
              </a:ext>
            </a:extLst>
          </p:cNvPr>
          <p:cNvSpPr txBox="1">
            <a:spLocks/>
          </p:cNvSpPr>
          <p:nvPr/>
        </p:nvSpPr>
        <p:spPr>
          <a:xfrm>
            <a:off x="1115808" y="3597977"/>
            <a:ext cx="2369854"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3"/>
                </a:solidFill>
                <a:latin typeface="Telstra Text" panose="020B0504040000000004" pitchFamily="34" charset="77"/>
                <a:ea typeface="Telstra Text" panose="020B0504040000000004" pitchFamily="34" charset="77"/>
              </a:rPr>
              <a:t>Key takeaways</a:t>
            </a: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My key insights from today are:</a:t>
            </a:r>
          </a:p>
        </p:txBody>
      </p:sp>
      <p:sp>
        <p:nvSpPr>
          <p:cNvPr id="21" name="Subtitle 2">
            <a:extLst>
              <a:ext uri="{FF2B5EF4-FFF2-40B4-BE49-F238E27FC236}">
                <a16:creationId xmlns:a16="http://schemas.microsoft.com/office/drawing/2014/main" id="{DB42F69D-660C-0571-DC24-94A3CF80203D}"/>
              </a:ext>
            </a:extLst>
          </p:cNvPr>
          <p:cNvSpPr txBox="1">
            <a:spLocks/>
          </p:cNvSpPr>
          <p:nvPr/>
        </p:nvSpPr>
        <p:spPr>
          <a:xfrm>
            <a:off x="5793478" y="3597977"/>
            <a:ext cx="2369854"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3"/>
                </a:solidFill>
                <a:latin typeface="Telstra Text" panose="020B0504040000000004" pitchFamily="34" charset="77"/>
                <a:ea typeface="Telstra Text" panose="020B0504040000000004" pitchFamily="34" charset="77"/>
              </a:rPr>
              <a:t>Support</a:t>
            </a: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I can get support from:</a:t>
            </a:r>
          </a:p>
        </p:txBody>
      </p:sp>
      <p:sp>
        <p:nvSpPr>
          <p:cNvPr id="14" name="Subtitle 2">
            <a:extLst>
              <a:ext uri="{FF2B5EF4-FFF2-40B4-BE49-F238E27FC236}">
                <a16:creationId xmlns:a16="http://schemas.microsoft.com/office/drawing/2014/main" id="{8E9A4031-504A-4CAA-246E-886C1AA6DE41}"/>
              </a:ext>
            </a:extLst>
          </p:cNvPr>
          <p:cNvSpPr txBox="1">
            <a:spLocks/>
          </p:cNvSpPr>
          <p:nvPr/>
        </p:nvSpPr>
        <p:spPr>
          <a:xfrm>
            <a:off x="1173658" y="6331717"/>
            <a:ext cx="4075162"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3"/>
                </a:solidFill>
                <a:latin typeface="Telstra Text" panose="020B0504040000000004" pitchFamily="34" charset="77"/>
                <a:ea typeface="Telstra Text" panose="020B0504040000000004" pitchFamily="34" charset="77"/>
              </a:rPr>
              <a:t>My action plan</a:t>
            </a: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In the next week, I will:</a:t>
            </a:r>
          </a:p>
        </p:txBody>
      </p:sp>
      <p:sp>
        <p:nvSpPr>
          <p:cNvPr id="29" name="Subtitle 2">
            <a:extLst>
              <a:ext uri="{FF2B5EF4-FFF2-40B4-BE49-F238E27FC236}">
                <a16:creationId xmlns:a16="http://schemas.microsoft.com/office/drawing/2014/main" id="{27668873-4853-29CF-90A6-CF4960D50024}"/>
              </a:ext>
            </a:extLst>
          </p:cNvPr>
          <p:cNvSpPr txBox="1">
            <a:spLocks/>
          </p:cNvSpPr>
          <p:nvPr/>
        </p:nvSpPr>
        <p:spPr>
          <a:xfrm>
            <a:off x="1100612" y="7086109"/>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1</a:t>
            </a:r>
            <a:endParaRPr lang="en-AU" sz="2800" dirty="0">
              <a:latin typeface="Telstra Text" panose="020B0504040000000004" pitchFamily="34" charset="77"/>
              <a:ea typeface="Telstra Text" panose="020B0504040000000004" pitchFamily="34" charset="77"/>
            </a:endParaRPr>
          </a:p>
        </p:txBody>
      </p:sp>
      <p:sp>
        <p:nvSpPr>
          <p:cNvPr id="39" name="Subtitle 2">
            <a:extLst>
              <a:ext uri="{FF2B5EF4-FFF2-40B4-BE49-F238E27FC236}">
                <a16:creationId xmlns:a16="http://schemas.microsoft.com/office/drawing/2014/main" id="{A5637695-C0FD-B632-3D50-E5D0B1B53505}"/>
              </a:ext>
            </a:extLst>
          </p:cNvPr>
          <p:cNvSpPr txBox="1">
            <a:spLocks/>
          </p:cNvSpPr>
          <p:nvPr/>
        </p:nvSpPr>
        <p:spPr>
          <a:xfrm>
            <a:off x="3551296" y="7086109"/>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2</a:t>
            </a:r>
            <a:endParaRPr lang="en-AU" sz="2800" dirty="0">
              <a:latin typeface="Telstra Text" panose="020B0504040000000004" pitchFamily="34" charset="77"/>
              <a:ea typeface="Telstra Text" panose="020B0504040000000004" pitchFamily="34" charset="77"/>
            </a:endParaRPr>
          </a:p>
        </p:txBody>
      </p:sp>
      <p:sp>
        <p:nvSpPr>
          <p:cNvPr id="42" name="Subtitle 2">
            <a:extLst>
              <a:ext uri="{FF2B5EF4-FFF2-40B4-BE49-F238E27FC236}">
                <a16:creationId xmlns:a16="http://schemas.microsoft.com/office/drawing/2014/main" id="{DAF1E879-91AF-08E8-E59D-7B7495D8C3E6}"/>
              </a:ext>
            </a:extLst>
          </p:cNvPr>
          <p:cNvSpPr txBox="1">
            <a:spLocks/>
          </p:cNvSpPr>
          <p:nvPr/>
        </p:nvSpPr>
        <p:spPr>
          <a:xfrm>
            <a:off x="6002812" y="7086109"/>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3</a:t>
            </a:r>
            <a:endParaRPr lang="en-AU" sz="2800" dirty="0">
              <a:latin typeface="Telstra Text" panose="020B0504040000000004" pitchFamily="34" charset="77"/>
              <a:ea typeface="Telstra Text" panose="020B0504040000000004" pitchFamily="34" charset="77"/>
            </a:endParaRPr>
          </a:p>
        </p:txBody>
      </p:sp>
      <p:sp>
        <p:nvSpPr>
          <p:cNvPr id="9" name="Subtitle 2">
            <a:extLst>
              <a:ext uri="{FF2B5EF4-FFF2-40B4-BE49-F238E27FC236}">
                <a16:creationId xmlns:a16="http://schemas.microsoft.com/office/drawing/2014/main" id="{EFCCA978-7A76-9EFA-ADF0-1DCE7A0F6CB4}"/>
              </a:ext>
            </a:extLst>
          </p:cNvPr>
          <p:cNvSpPr txBox="1">
            <a:spLocks/>
          </p:cNvSpPr>
          <p:nvPr/>
        </p:nvSpPr>
        <p:spPr>
          <a:xfrm>
            <a:off x="8714060" y="497186"/>
            <a:ext cx="3161951" cy="33855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1"/>
                </a:solidFill>
                <a:latin typeface="Telstra Display" panose="020B0504040000000004" pitchFamily="34" charset="77"/>
                <a:ea typeface="Telstra Display" panose="020B0504040000000004" pitchFamily="34" charset="77"/>
              </a:rPr>
              <a:t>My notes</a:t>
            </a:r>
            <a:endParaRPr lang="en-AU" sz="1400" dirty="0">
              <a:latin typeface="Telstra Text" panose="020B0504040000000004" pitchFamily="34" charset="77"/>
              <a:ea typeface="Telstra Text" panose="020B0504040000000004" pitchFamily="34" charset="77"/>
            </a:endParaRPr>
          </a:p>
        </p:txBody>
      </p:sp>
      <p:graphicFrame>
        <p:nvGraphicFramePr>
          <p:cNvPr id="12" name="Table 11">
            <a:extLst>
              <a:ext uri="{FF2B5EF4-FFF2-40B4-BE49-F238E27FC236}">
                <a16:creationId xmlns:a16="http://schemas.microsoft.com/office/drawing/2014/main" id="{F496ECF3-64B7-BBFB-635B-5C58E900950E}"/>
              </a:ext>
            </a:extLst>
          </p:cNvPr>
          <p:cNvGraphicFramePr>
            <a:graphicFrameLocks noGrp="1"/>
          </p:cNvGraphicFramePr>
          <p:nvPr>
            <p:extLst>
              <p:ext uri="{D42A27DB-BD31-4B8C-83A1-F6EECF244321}">
                <p14:modId xmlns:p14="http://schemas.microsoft.com/office/powerpoint/2010/main" val="2146145394"/>
              </p:ext>
            </p:extLst>
          </p:nvPr>
        </p:nvGraphicFramePr>
        <p:xfrm>
          <a:off x="8853123" y="818774"/>
          <a:ext cx="3707175" cy="7776000"/>
        </p:xfrm>
        <a:graphic>
          <a:graphicData uri="http://schemas.openxmlformats.org/drawingml/2006/table">
            <a:tbl>
              <a:tblPr firstRow="1">
                <a:tableStyleId>{2D5ABB26-0587-4C30-8999-92F81FD0307C}</a:tableStyleId>
              </a:tblPr>
              <a:tblGrid>
                <a:gridCol w="3707175">
                  <a:extLst>
                    <a:ext uri="{9D8B030D-6E8A-4147-A177-3AD203B41FA5}">
                      <a16:colId xmlns:a16="http://schemas.microsoft.com/office/drawing/2014/main" val="1448202117"/>
                    </a:ext>
                  </a:extLst>
                </a:gridCol>
              </a:tblGrid>
              <a:tr h="288000">
                <a:tc>
                  <a:txBody>
                    <a:bodyPr/>
                    <a:lstStyle/>
                    <a:p>
                      <a:endParaRPr lang="en-AU" sz="800" b="0" i="0">
                        <a:latin typeface="Telstra Text Light" panose="020B0304040000000004" pitchFamily="34" charset="77"/>
                        <a:ea typeface="Telstra Text Light" panose="020B0304040000000004" pitchFamily="34" charset="77"/>
                      </a:endParaRPr>
                    </a:p>
                  </a:txBody>
                  <a:tcPr>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47715845"/>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376733974"/>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996839202"/>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735636820"/>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30725147"/>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8390403"/>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2331969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27441386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6018445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1120057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3198541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06444964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30828767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61796608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94709255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576473195"/>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64280054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605913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5145559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18758312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72064873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12082860"/>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048431814"/>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25646020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759825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7733249"/>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tcPr>
                </a:tc>
                <a:extLst>
                  <a:ext uri="{0D108BD9-81ED-4DB2-BD59-A6C34878D82A}">
                    <a16:rowId xmlns:a16="http://schemas.microsoft.com/office/drawing/2014/main" val="3875694140"/>
                  </a:ext>
                </a:extLst>
              </a:tr>
            </a:tbl>
          </a:graphicData>
        </a:graphic>
      </p:graphicFrame>
    </p:spTree>
    <p:extLst>
      <p:ext uri="{BB962C8B-B14F-4D97-AF65-F5344CB8AC3E}">
        <p14:creationId xmlns:p14="http://schemas.microsoft.com/office/powerpoint/2010/main" val="516285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6C0DB-CCB5-5070-3D4A-396E665B377C}"/>
            </a:ext>
          </a:extLst>
        </p:cNvPr>
        <p:cNvGrpSpPr/>
        <p:nvPr/>
      </p:nvGrpSpPr>
      <p:grpSpPr>
        <a:xfrm>
          <a:off x="0" y="0"/>
          <a:ext cx="0" cy="0"/>
          <a:chOff x="0" y="0"/>
          <a:chExt cx="0" cy="0"/>
        </a:xfrm>
      </p:grpSpPr>
      <p:sp>
        <p:nvSpPr>
          <p:cNvPr id="30" name="Subtitle 2">
            <a:extLst>
              <a:ext uri="{FF2B5EF4-FFF2-40B4-BE49-F238E27FC236}">
                <a16:creationId xmlns:a16="http://schemas.microsoft.com/office/drawing/2014/main" id="{55E9616C-EE6C-CEC2-2B50-F30E234AB039}"/>
              </a:ext>
            </a:extLst>
          </p:cNvPr>
          <p:cNvSpPr>
            <a:spLocks noGrp="1"/>
          </p:cNvSpPr>
          <p:nvPr>
            <p:ph type="subTitle" idx="1"/>
          </p:nvPr>
        </p:nvSpPr>
        <p:spPr>
          <a:xfrm>
            <a:off x="1105272" y="1553163"/>
            <a:ext cx="2990050" cy="7602081"/>
          </a:xfrm>
        </p:spPr>
        <p:txBody>
          <a:bodyPr wrap="square" lIns="90000">
            <a:spAutoFit/>
          </a:body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What is AI?</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AI (Artificial Intelligence) is technology that can help with tasks by learning from information and patterns. It’s not the same as human thinking, but it can do things like suggest words, answer questions, or make decisions based on what it’s learned.</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You may not realise it, but AI is already part of many tools you use — like predictive text, directions in maps, or online shopping suggestions. In this session, you’ll learn how to recognise AI, try it out, and stay in control when using it.</a:t>
            </a:r>
          </a:p>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Examples of everyday AI</a:t>
            </a:r>
            <a:endParaRPr lang="en-AU" sz="1600" dirty="0">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a:latin typeface="Telstra Text" panose="020B0504040000000004" pitchFamily="34" charset="77"/>
                <a:ea typeface="Telstra Text" panose="020B0504040000000004" pitchFamily="34" charset="77"/>
              </a:rPr>
              <a:t>You might already use AI without knowing it! Here are some places you might see it:</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Voice assistants like Siri or Google Assistant</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Predictive text or autocorrect when typing</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Google Search suggestions</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YouTube or Netflix recommendations</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Online shopping suggestions (e.g. Woolworths, Amazon)</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Robot vacuums that map your home</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Navigation apps that reroute around traffic</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Chatbots - on websites (like Telstra) that answer company-specific question, or tools like ChatGPT that answer broader questions</a:t>
            </a:r>
          </a:p>
        </p:txBody>
      </p:sp>
      <p:sp>
        <p:nvSpPr>
          <p:cNvPr id="1050" name="Title 1">
            <a:extLst>
              <a:ext uri="{FF2B5EF4-FFF2-40B4-BE49-F238E27FC236}">
                <a16:creationId xmlns:a16="http://schemas.microsoft.com/office/drawing/2014/main" id="{95F62D5A-A07D-263C-5000-EE7ED1E1AFB8}"/>
              </a:ext>
              <a:ext uri="{C183D7F6-B498-43B3-948B-1728B52AA6E4}">
                <adec:decorative xmlns:adec="http://schemas.microsoft.com/office/drawing/2017/decorative" val="1"/>
              </a:ext>
            </a:extLst>
          </p:cNvPr>
          <p:cNvSpPr txBox="1">
            <a:spLocks noGrp="1"/>
          </p:cNvSpPr>
          <p:nvPr>
            <p:ph type="title" idx="4294967295"/>
          </p:nvPr>
        </p:nvSpPr>
        <p:spPr>
          <a:xfrm>
            <a:off x="305062" y="402875"/>
            <a:ext cx="10881360" cy="9020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1280160" rtl="0" eaLnBrk="1" latinLnBrk="0" hangingPunct="1">
              <a:lnSpc>
                <a:spcPct val="90000"/>
              </a:lnSpc>
              <a:spcBef>
                <a:spcPct val="0"/>
              </a:spcBef>
              <a:buNone/>
              <a:defRPr sz="8400" kern="1200">
                <a:solidFill>
                  <a:schemeClr val="tx1"/>
                </a:solidFill>
                <a:latin typeface="+mj-lt"/>
                <a:ea typeface="+mj-ea"/>
                <a:cs typeface="+mj-cs"/>
              </a:defRPr>
            </a:lvl1pPr>
          </a:lstStyle>
          <a:p>
            <a:pPr marL="0" marR="0" lvl="0" indent="0" algn="l" defTabSz="1280160" rtl="0" eaLnBrk="1" fontAlgn="auto" latinLnBrk="0" hangingPunct="1">
              <a:lnSpc>
                <a:spcPct val="100000"/>
              </a:lnSpc>
              <a:spcBef>
                <a:spcPts val="1800"/>
              </a:spcBef>
              <a:spcAft>
                <a:spcPts val="0"/>
              </a:spcAft>
              <a:buClrTx/>
              <a:buSzTx/>
              <a:buFontTx/>
              <a:buNone/>
              <a:tabLst/>
              <a:defRPr/>
            </a:pP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Tech Savvy Seniors </a:t>
            </a:r>
            <a:br>
              <a:rPr kumimoji="0" lang="en-AU" sz="20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b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Module 12: Discover what AI can do for you</a:t>
            </a:r>
          </a:p>
        </p:txBody>
      </p:sp>
      <p:sp>
        <p:nvSpPr>
          <p:cNvPr id="37" name="Subtitle 2">
            <a:extLst>
              <a:ext uri="{FF2B5EF4-FFF2-40B4-BE49-F238E27FC236}">
                <a16:creationId xmlns:a16="http://schemas.microsoft.com/office/drawing/2014/main" id="{6958442D-1448-BE96-F619-97141E7EA379}"/>
              </a:ext>
            </a:extLst>
          </p:cNvPr>
          <p:cNvSpPr txBox="1">
            <a:spLocks/>
          </p:cNvSpPr>
          <p:nvPr/>
        </p:nvSpPr>
        <p:spPr>
          <a:xfrm>
            <a:off x="4777867" y="1553163"/>
            <a:ext cx="3437214" cy="7771358"/>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Voice assistants</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Many phones and tablets come with built-in voice assistants that can answer questions or help with tasks.</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On Android, say “Hey Google” or hold the home button. (Adjust settings if needed.)</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On Apple, say “Hey Siri” or hold the side button. (Adjust settings if needed.)</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You can ask things like:</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“What’s the weather today?”</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“Set a timer for 10 minutes.”</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“Remind me to water the plants at 5pm.”</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“What’s the capital of New Zealand?”</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You can also buy smart speakers like Google Nest or Amazon Alexa that work in similar ways.</a:t>
            </a:r>
          </a:p>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Chatbots and ChatGPT</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Chatbots are AI tools that respond to questions you type. ChatGPT is a popular example.</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ChatGPT can respond to questions like:</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“Help me write a birthday message.”</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“Plan 3 simple dinners for one.”</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“What are 5 facts about koalas?”</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“Give me 3 simple exercises I can do at home.”</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“Explain how to grow tomatoes in Sydney.”</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“Write a bedtime story for my 4-year-old grandson about dragons.”</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“Create a cartoon image of a dog.”</a:t>
            </a:r>
          </a:p>
        </p:txBody>
      </p:sp>
      <p:pic>
        <p:nvPicPr>
          <p:cNvPr id="2" name="Picture 1">
            <a:extLst>
              <a:ext uri="{FF2B5EF4-FFF2-40B4-BE49-F238E27FC236}">
                <a16:creationId xmlns:a16="http://schemas.microsoft.com/office/drawing/2014/main" id="{3565E7DD-F24B-E408-C4CA-E7B99AF220E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849752" y="8740797"/>
            <a:ext cx="534277" cy="612000"/>
          </a:xfrm>
          <a:prstGeom prst="rect">
            <a:avLst/>
          </a:prstGeom>
        </p:spPr>
      </p:pic>
      <p:pic>
        <p:nvPicPr>
          <p:cNvPr id="3" name="Picture 2">
            <a:extLst>
              <a:ext uri="{FF2B5EF4-FFF2-40B4-BE49-F238E27FC236}">
                <a16:creationId xmlns:a16="http://schemas.microsoft.com/office/drawing/2014/main" id="{3A6697AA-4221-C844-7FAB-198E05495F43}"/>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1935592" y="8740797"/>
            <a:ext cx="563040" cy="612000"/>
          </a:xfrm>
          <a:prstGeom prst="rect">
            <a:avLst/>
          </a:prstGeom>
        </p:spPr>
      </p:pic>
      <p:cxnSp>
        <p:nvCxnSpPr>
          <p:cNvPr id="4" name="Straight Connector 3">
            <a:extLst>
              <a:ext uri="{FF2B5EF4-FFF2-40B4-BE49-F238E27FC236}">
                <a16:creationId xmlns:a16="http://schemas.microsoft.com/office/drawing/2014/main" id="{2C4D1580-C39F-B968-2C0B-70535591FB3B}"/>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pic>
        <p:nvPicPr>
          <p:cNvPr id="7" name="Picture 6">
            <a:extLst>
              <a:ext uri="{FF2B5EF4-FFF2-40B4-BE49-F238E27FC236}">
                <a16:creationId xmlns:a16="http://schemas.microsoft.com/office/drawing/2014/main" id="{F35C6FBD-371D-0F33-87F8-FB1C567EB109}"/>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340376" y="1480322"/>
            <a:ext cx="698500" cy="673100"/>
          </a:xfrm>
          <a:prstGeom prst="rect">
            <a:avLst/>
          </a:prstGeom>
        </p:spPr>
      </p:pic>
      <p:pic>
        <p:nvPicPr>
          <p:cNvPr id="18" name="Picture 17">
            <a:extLst>
              <a:ext uri="{FF2B5EF4-FFF2-40B4-BE49-F238E27FC236}">
                <a16:creationId xmlns:a16="http://schemas.microsoft.com/office/drawing/2014/main" id="{7A344A08-7A60-A39A-88E7-9A0301C98402}"/>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8484666" y="1480322"/>
            <a:ext cx="698500" cy="673100"/>
          </a:xfrm>
          <a:prstGeom prst="rect">
            <a:avLst/>
          </a:prstGeom>
        </p:spPr>
      </p:pic>
      <p:pic>
        <p:nvPicPr>
          <p:cNvPr id="20" name="Picture 19">
            <a:extLst>
              <a:ext uri="{FF2B5EF4-FFF2-40B4-BE49-F238E27FC236}">
                <a16:creationId xmlns:a16="http://schemas.microsoft.com/office/drawing/2014/main" id="{D3AEABA2-F8B2-B3D9-E676-CF9A25E0CD8D}"/>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042822" y="5659568"/>
            <a:ext cx="698500" cy="673100"/>
          </a:xfrm>
          <a:prstGeom prst="rect">
            <a:avLst/>
          </a:prstGeom>
        </p:spPr>
      </p:pic>
      <p:pic>
        <p:nvPicPr>
          <p:cNvPr id="21" name="Picture 20">
            <a:extLst>
              <a:ext uri="{FF2B5EF4-FFF2-40B4-BE49-F238E27FC236}">
                <a16:creationId xmlns:a16="http://schemas.microsoft.com/office/drawing/2014/main" id="{0098EEAE-2E29-1204-8904-A795A50173F2}"/>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3986706" y="1535910"/>
            <a:ext cx="736600" cy="673100"/>
          </a:xfrm>
          <a:prstGeom prst="rect">
            <a:avLst/>
          </a:prstGeom>
        </p:spPr>
      </p:pic>
      <p:sp>
        <p:nvSpPr>
          <p:cNvPr id="5" name="Subtitle 2">
            <a:extLst>
              <a:ext uri="{FF2B5EF4-FFF2-40B4-BE49-F238E27FC236}">
                <a16:creationId xmlns:a16="http://schemas.microsoft.com/office/drawing/2014/main" id="{C97D8B34-2655-D9AE-22DA-F40DE3B8ED8E}"/>
              </a:ext>
            </a:extLst>
          </p:cNvPr>
          <p:cNvSpPr txBox="1">
            <a:spLocks/>
          </p:cNvSpPr>
          <p:nvPr/>
        </p:nvSpPr>
        <p:spPr>
          <a:xfrm>
            <a:off x="9200847" y="1553163"/>
            <a:ext cx="3297785" cy="3570208"/>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AI risks</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Chatbots and voice assistants might sound confident, but sometimes they:</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Get facts wrong or leave out important details</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Make things up or “hallucinate” answers</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Repeat common mistakes they’ve seen online</a:t>
            </a:r>
          </a:p>
          <a:p>
            <a:pPr marL="457200" lvl="1" indent="-226800" algn="l">
              <a:lnSpc>
                <a:spcPct val="100000"/>
              </a:lnSpc>
              <a:spcBef>
                <a:spcPts val="600"/>
              </a:spcBef>
              <a:buFont typeface="Courier New" panose="02070309020205020404" pitchFamily="49" charset="0"/>
              <a:buChar char="o"/>
            </a:pPr>
            <a:r>
              <a:rPr lang="en-AU" sz="1200" dirty="0">
                <a:latin typeface="Telstra Text" panose="020B0504040000000004" pitchFamily="34" charset="77"/>
                <a:ea typeface="Telstra Text" panose="020B0504040000000004" pitchFamily="34" charset="77"/>
              </a:rPr>
              <a:t>Try to please you. That means they might give an answer just because they think you want one, even if it’s not fully correct</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You should always double-check information, especially for health, legal or financial topics.</a:t>
            </a:r>
          </a:p>
        </p:txBody>
      </p:sp>
      <p:pic>
        <p:nvPicPr>
          <p:cNvPr id="9" name="Picture 8">
            <a:extLst>
              <a:ext uri="{FF2B5EF4-FFF2-40B4-BE49-F238E27FC236}">
                <a16:creationId xmlns:a16="http://schemas.microsoft.com/office/drawing/2014/main" id="{FBDF9DE9-9CC5-0316-118D-3856A3E45BE3}"/>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340376" y="4689349"/>
            <a:ext cx="698500" cy="673100"/>
          </a:xfrm>
          <a:prstGeom prst="rect">
            <a:avLst/>
          </a:prstGeom>
        </p:spPr>
      </p:pic>
      <p:pic>
        <p:nvPicPr>
          <p:cNvPr id="15" name="Picture 14">
            <a:extLst>
              <a:ext uri="{FF2B5EF4-FFF2-40B4-BE49-F238E27FC236}">
                <a16:creationId xmlns:a16="http://schemas.microsoft.com/office/drawing/2014/main" id="{998AB7B5-C28E-9BEB-866E-27D4AEC6D532}"/>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8484666" y="5206934"/>
            <a:ext cx="698500" cy="673100"/>
          </a:xfrm>
          <a:prstGeom prst="rect">
            <a:avLst/>
          </a:prstGeom>
        </p:spPr>
      </p:pic>
      <p:sp>
        <p:nvSpPr>
          <p:cNvPr id="17" name="Subtitle 2">
            <a:extLst>
              <a:ext uri="{FF2B5EF4-FFF2-40B4-BE49-F238E27FC236}">
                <a16:creationId xmlns:a16="http://schemas.microsoft.com/office/drawing/2014/main" id="{8FF8F8C8-DCB4-ED79-9732-09E4185FDCAB}"/>
              </a:ext>
            </a:extLst>
          </p:cNvPr>
          <p:cNvSpPr txBox="1">
            <a:spLocks/>
          </p:cNvSpPr>
          <p:nvPr/>
        </p:nvSpPr>
        <p:spPr>
          <a:xfrm>
            <a:off x="9200847" y="5279775"/>
            <a:ext cx="3297785" cy="2677656"/>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Safety tips</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Don’t share private or sensitive information with chatbots or voice assistants.</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Use common sense — if something seems wrong or odd, don’t rely on it.</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Be cautious of advice around health, money or legal issues — always ask a trusted source or professional.</a:t>
            </a:r>
          </a:p>
          <a:p>
            <a:pPr marL="226800" indent="-226800" algn="l">
              <a:lnSpc>
                <a:spcPct val="100000"/>
              </a:lnSpc>
              <a:spcBef>
                <a:spcPts val="600"/>
              </a:spcBef>
              <a:buFont typeface="Arial" panose="020B0604020202020204" pitchFamily="34" charset="0"/>
              <a:buChar char="•"/>
            </a:pPr>
            <a:r>
              <a:rPr lang="en-AU" sz="1200" dirty="0">
                <a:latin typeface="Telstra Text" panose="020B0504040000000004" pitchFamily="34" charset="77"/>
                <a:ea typeface="Telstra Text" panose="020B0504040000000004" pitchFamily="34" charset="77"/>
              </a:rPr>
              <a:t>AI can reflect the biases or mistakes in the information it’s trained on — it’s not always neutral or fair.</a:t>
            </a:r>
          </a:p>
        </p:txBody>
      </p:sp>
    </p:spTree>
    <p:extLst>
      <p:ext uri="{BB962C8B-B14F-4D97-AF65-F5344CB8AC3E}">
        <p14:creationId xmlns:p14="http://schemas.microsoft.com/office/powerpoint/2010/main" val="3242740232"/>
      </p:ext>
    </p:extLst>
  </p:cSld>
  <p:clrMapOvr>
    <a:masterClrMapping/>
  </p:clrMapOvr>
</p:sld>
</file>

<file path=ppt/theme/theme1.xml><?xml version="1.0" encoding="utf-8"?>
<a:theme xmlns:a="http://schemas.openxmlformats.org/drawingml/2006/main" name="Office Theme">
  <a:themeElements>
    <a:clrScheme name="Telstra">
      <a:dk1>
        <a:srgbClr val="00003C"/>
      </a:dk1>
      <a:lt1>
        <a:srgbClr val="FFFFFF"/>
      </a:lt1>
      <a:dk2>
        <a:srgbClr val="00003C"/>
      </a:dk2>
      <a:lt2>
        <a:srgbClr val="FFFFFF"/>
      </a:lt2>
      <a:accent1>
        <a:srgbClr val="F04C23"/>
      </a:accent1>
      <a:accent2>
        <a:srgbClr val="007CC2"/>
      </a:accent2>
      <a:accent3>
        <a:srgbClr val="00438C"/>
      </a:accent3>
      <a:accent4>
        <a:srgbClr val="66CEF6"/>
      </a:accent4>
      <a:accent5>
        <a:srgbClr val="BFE7FB"/>
      </a:accent5>
      <a:accent6>
        <a:srgbClr val="F37050"/>
      </a:accent6>
      <a:hlink>
        <a:srgbClr val="00438C"/>
      </a:hlink>
      <a:folHlink>
        <a:srgbClr val="EF4B23"/>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F4692F43398F0468630CE82EDAFC73B" ma:contentTypeVersion="23" ma:contentTypeDescription="Create a new document." ma:contentTypeScope="" ma:versionID="c1416ea43420fc485d6da00cd68c69f1">
  <xsd:schema xmlns:xsd="http://www.w3.org/2001/XMLSchema" xmlns:xs="http://www.w3.org/2001/XMLSchema" xmlns:p="http://schemas.microsoft.com/office/2006/metadata/properties" xmlns:ns2="9c7b2f30-2231-41e0-b86a-1257079ed7b5" xmlns:ns3="f6156fdc-1b67-4e65-a7eb-2d097edf2cd6" xmlns:ns4="c7b56d83-7d92-4d5e-8552-dd44030ff6cf" targetNamespace="http://schemas.microsoft.com/office/2006/metadata/properties" ma:root="true" ma:fieldsID="ea34d2438f142ed68a065efc387de8e6" ns2:_="" ns3:_="" ns4:_="">
    <xsd:import namespace="9c7b2f30-2231-41e0-b86a-1257079ed7b5"/>
    <xsd:import namespace="f6156fdc-1b67-4e65-a7eb-2d097edf2cd6"/>
    <xsd:import namespace="c7b56d83-7d92-4d5e-8552-dd44030ff6cf"/>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ReadOnly" minOccurs="0"/>
                <xsd:element ref="ns2:MediaServiceAutoKeyPoints" minOccurs="0"/>
                <xsd:element ref="ns2:MediaServiceKeyPoints" minOccurs="0"/>
                <xsd:element ref="ns2:MediaLengthInSeconds" minOccurs="0"/>
                <xsd:element ref="ns2:Published" minOccurs="0"/>
                <xsd:element ref="ns2:Sentforapproval"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7b2f30-2231-41e0-b86a-1257079ed7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ReadOnly" ma:index="18" nillable="true" ma:displayName="Read Only" ma:description="Indicates which files should not be saved over after using" ma:format="Dropdown" ma:internalName="ReadOnly">
      <xsd:simpleType>
        <xsd:restriction base="dms:Text">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Published" ma:index="22" nillable="true" ma:displayName="Published" ma:format="Dropdown" ma:internalName="Published">
      <xsd:simpleType>
        <xsd:restriction base="dms:Text">
          <xsd:maxLength value="255"/>
        </xsd:restriction>
      </xsd:simpleType>
    </xsd:element>
    <xsd:element name="Sentforapproval" ma:index="23" nillable="true" ma:displayName="Sent for approval" ma:format="Dropdown" ma:internalName="Sentforapprova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97780b6f-135f-46e7-9608-4a6f87a7424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156fdc-1b67-4e65-a7eb-2d097edf2cd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b56d83-7d92-4d5e-8552-dd44030ff6cf" elementFormDefault="qualified">
    <xsd:import namespace="http://schemas.microsoft.com/office/2006/documentManagement/types"/>
    <xsd:import namespace="http://schemas.microsoft.com/office/infopath/2007/PartnerControls"/>
    <xsd:element name="TaxCatchAll" ma:index="26" nillable="true" ma:displayName="Taxonomy Catch All Column" ma:hidden="true" ma:list="{b3e5622f-eac6-4e88-b4f2-2393c1bd5bd4}" ma:internalName="TaxCatchAll" ma:showField="CatchAllData" ma:web="f6156fdc-1b67-4e65-a7eb-2d097edf2c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7b56d83-7d92-4d5e-8552-dd44030ff6cf" xsi:nil="true"/>
    <lcf76f155ced4ddcb4097134ff3c332f xmlns="9c7b2f30-2231-41e0-b86a-1257079ed7b5">
      <Terms xmlns="http://schemas.microsoft.com/office/infopath/2007/PartnerControls"/>
    </lcf76f155ced4ddcb4097134ff3c332f>
    <SharedWithUsers xmlns="f6156fdc-1b67-4e65-a7eb-2d097edf2cd6">
      <UserInfo>
        <DisplayName/>
        <AccountId xsi:nil="true"/>
        <AccountType/>
      </UserInfo>
    </SharedWithUsers>
    <Sentforapproval xmlns="9c7b2f30-2231-41e0-b86a-1257079ed7b5" xsi:nil="true"/>
    <Published xmlns="9c7b2f30-2231-41e0-b86a-1257079ed7b5" xsi:nil="true"/>
    <ReadOnly xmlns="9c7b2f30-2231-41e0-b86a-1257079ed7b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CE3B1D3E7822C549A581B067E19CC315" ma:contentTypeVersion="21" ma:contentTypeDescription="Create a new document." ma:contentTypeScope="" ma:versionID="6c0394f7b96bb5f51ee8fcd64fafe47e">
  <xsd:schema xmlns:xsd="http://www.w3.org/2001/XMLSchema" xmlns:xs="http://www.w3.org/2001/XMLSchema" xmlns:p="http://schemas.microsoft.com/office/2006/metadata/properties" xmlns:ns2="f6374f94-ea7c-428a-97f4-b9a8f1ddd6c6" xmlns:ns3="2a7a03ce-2042-4c5f-90e9-1f29c56988a9" xmlns:ns4="c7b56d83-7d92-4d5e-8552-dd44030ff6cf" targetNamespace="http://schemas.microsoft.com/office/2006/metadata/properties" ma:root="true" ma:fieldsID="b1fd14c332512e0bf86725748d83ef6f" ns2:_="" ns3:_="" ns4:_="">
    <xsd:import namespace="f6374f94-ea7c-428a-97f4-b9a8f1ddd6c6"/>
    <xsd:import namespace="2a7a03ce-2042-4c5f-90e9-1f29c56988a9"/>
    <xsd:import namespace="c7b56d83-7d92-4d5e-8552-dd44030ff6cf"/>
    <xsd:element name="properties">
      <xsd:complexType>
        <xsd:sequence>
          <xsd:element name="documentManagement">
            <xsd:complexType>
              <xsd:all>
                <xsd:element ref="ns2:MediaServiceMetadata" minOccurs="0"/>
                <xsd:element ref="ns2:MediaServiceFastMetadata" minOccurs="0"/>
                <xsd:element ref="ns3:_dlc_DocId" minOccurs="0"/>
                <xsd:element ref="ns3:_dlc_DocIdUrl" minOccurs="0"/>
                <xsd:element ref="ns3:_dlc_DocIdPersistId"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ContentMatched"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374f94-ea7c-428a-97f4-b9a8f1ddd6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ContentMatched" ma:index="24" nillable="true" ma:displayName="Content Matched" ma:default="1" ma:format="Dropdown" ma:internalName="ContentMatched">
      <xsd:simpleType>
        <xsd:restriction base="dms:Boolea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7780b6f-135f-46e7-9608-4a6f87a7424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7a03ce-2042-4c5f-90e9-1f29c56988a9"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b56d83-7d92-4d5e-8552-dd44030ff6cf"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efc71ffe-bcdc-4440-85d5-0b78223fec55}" ma:internalName="TaxCatchAll" ma:showField="CatchAllData" ma:web="2a7a03ce-2042-4c5f-90e9-1f29c56988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69DE04-0F51-4BFD-945E-0F0B8CD8E6BA}"/>
</file>

<file path=customXml/itemProps2.xml><?xml version="1.0" encoding="utf-8"?>
<ds:datastoreItem xmlns:ds="http://schemas.openxmlformats.org/officeDocument/2006/customXml" ds:itemID="{CEBDB436-53EB-425E-A8EC-3F5275692B76}">
  <ds:schemaRefs>
    <ds:schemaRef ds:uri="http://purl.org/dc/elements/1.1/"/>
    <ds:schemaRef ds:uri="http://schemas.microsoft.com/office/infopath/2007/PartnerControls"/>
    <ds:schemaRef ds:uri="f6374f94-ea7c-428a-97f4-b9a8f1ddd6c6"/>
    <ds:schemaRef ds:uri="http://schemas.microsoft.com/office/2006/documentManagement/types"/>
    <ds:schemaRef ds:uri="http://purl.org/dc/dcmitype/"/>
    <ds:schemaRef ds:uri="2a7a03ce-2042-4c5f-90e9-1f29c56988a9"/>
    <ds:schemaRef ds:uri="http://schemas.openxmlformats.org/package/2006/metadata/core-properties"/>
    <ds:schemaRef ds:uri="c7b56d83-7d92-4d5e-8552-dd44030ff6cf"/>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6913E49F-0017-4066-8727-A9185F288961}">
  <ds:schemaRefs>
    <ds:schemaRef ds:uri="http://schemas.microsoft.com/sharepoint/v3/contenttype/forms"/>
  </ds:schemaRefs>
</ds:datastoreItem>
</file>

<file path=customXml/itemProps4.xml><?xml version="1.0" encoding="utf-8"?>
<ds:datastoreItem xmlns:ds="http://schemas.openxmlformats.org/officeDocument/2006/customXml" ds:itemID="{69D2C75A-858E-470C-81F1-2D99C7B57B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374f94-ea7c-428a-97f4-b9a8f1ddd6c6"/>
    <ds:schemaRef ds:uri="2a7a03ce-2042-4c5f-90e9-1f29c56988a9"/>
    <ds:schemaRef ds:uri="c7b56d83-7d92-4d5e-8552-dd44030ff6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f9b3751-29cf-4dc6-aeb8-8c5392695401}" enabled="1" method="Privileged" siteId="{49dfc6a3-5fb7-49f4-adea-c54e725bb854}" removed="0"/>
</clbl:labelList>
</file>

<file path=docProps/app.xml><?xml version="1.0" encoding="utf-8"?>
<Properties xmlns="http://schemas.openxmlformats.org/officeDocument/2006/extended-properties" xmlns:vt="http://schemas.openxmlformats.org/officeDocument/2006/docPropsVTypes">
  <Template>Office Theme</Template>
  <TotalTime>12579</TotalTime>
  <Words>654</Words>
  <Application>Microsoft Office PowerPoint</Application>
  <PresentationFormat>A3 Paper (297x420 mm)</PresentationFormat>
  <Paragraphs>64</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Telstra Text</vt:lpstr>
      <vt:lpstr>Aptos Display</vt:lpstr>
      <vt:lpstr>Courier New</vt:lpstr>
      <vt:lpstr>Arial</vt:lpstr>
      <vt:lpstr>Aptos</vt:lpstr>
      <vt:lpstr>Wingdings</vt:lpstr>
      <vt:lpstr>Telstra Display</vt:lpstr>
      <vt:lpstr>Telstra Text Light</vt:lpstr>
      <vt:lpstr>Office Theme</vt:lpstr>
      <vt:lpstr>Tech Savvy Seniors Module 12: Discover what AI can do for you </vt:lpstr>
      <vt:lpstr>Tech Savvy Seniors  Module 12: Discover what AI can do for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Telstra Tech Savvy Seniors Module 12 - Discover What AI can do for you</dc:title>
  <dc:creator>Telstra Limited</dc:creator>
  <cp:keywords>telstra, tss, tech savvy seniors, module, ai</cp:keywords>
  <cp:lastModifiedBy>Liam Greenaway</cp:lastModifiedBy>
  <cp:revision>2</cp:revision>
  <dcterms:created xsi:type="dcterms:W3CDTF">2025-08-08T06:40:30Z</dcterms:created>
  <dcterms:modified xsi:type="dcterms:W3CDTF">2026-01-30T02:39:01Z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0x0101004F4692F43398F0468630CE82EDAFC73B</vt:lpwstr>
  </property>
  <property fmtid="{D5CDD505-2E9C-101B-9397-08002B2CF9AE}" pid="3" name="MediaServiceImageTags">
    <vt:lpwstr/>
  </property>
  <property fmtid="{D5CDD505-2E9C-101B-9397-08002B2CF9AE}" pid="4" name="Order">
    <vt:r8>16920500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dlc_DocIdItemGuid">
    <vt:lpwstr>b5fd7579-3713-4f4c-bb74-b6ea8e41ec8b</vt:lpwstr>
  </property>
</Properties>
</file>