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FF"/>
    <a:srgbClr val="F04C23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B0B7FB-3340-437F-B42D-48B22EB1CC1A}" v="7" dt="2026-01-30T02:04:04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0"/>
    <p:restoredTop sz="94658"/>
  </p:normalViewPr>
  <p:slideViewPr>
    <p:cSldViewPr snapToGrid="0">
      <p:cViewPr varScale="1">
        <p:scale>
          <a:sx n="69" d="100"/>
          <a:sy n="69" d="100"/>
        </p:scale>
        <p:origin x="21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24" Type="http://schemas.microsoft.com/office/2015/10/relationships/revisionInfo" Target="revisionInfo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1-30T01:54:49.422" v="60" actId="2711"/>
      <pc:docMkLst>
        <pc:docMk/>
      </pc:docMkLst>
      <pc:sldChg chg="modSp mod">
        <pc:chgData name="Cassandra Katsikaronis" userId="dbddf097-a7de-4599-abd9-39b94b17111c" providerId="ADAL" clId="{F27A4484-A1C6-47E1-9AB7-01672727A6AD}" dt="2026-01-30T01:54:39.210" v="58" actId="2711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1-30T01:54:39.210" v="58" actId="2711"/>
          <ac:spMkLst>
            <pc:docMk/>
            <pc:sldMk cId="516285872" sldId="256"/>
            <ac:spMk id="3" creationId="{557127E5-7A7D-CDBA-A301-2D6A1C797ADC}"/>
          </ac:spMkLst>
        </pc:spChg>
        <pc:spChg chg="ord">
          <ac:chgData name="Cassandra Katsikaronis" userId="dbddf097-a7de-4599-abd9-39b94b17111c" providerId="ADAL" clId="{F27A4484-A1C6-47E1-9AB7-01672727A6AD}" dt="2026-01-30T01:49:50.395" v="49" actId="13244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Cassandra Katsikaronis" userId="dbddf097-a7de-4599-abd9-39b94b17111c" providerId="ADAL" clId="{F27A4484-A1C6-47E1-9AB7-01672727A6AD}" dt="2026-01-30T01:49:40.957" v="48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Cassandra Katsikaronis" userId="dbddf097-a7de-4599-abd9-39b94b17111c" providerId="ADAL" clId="{F27A4484-A1C6-47E1-9AB7-01672727A6AD}" dt="2026-01-30T01:48:21.417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1-30T01:48:23.475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1-30T01:48:25.677" v="7" actId="962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Cassandra Katsikaronis" userId="dbddf097-a7de-4599-abd9-39b94b17111c" providerId="ADAL" clId="{F27A4484-A1C6-47E1-9AB7-01672727A6AD}" dt="2026-01-30T01:49:37.587" v="47" actId="13244"/>
          <ac:spMkLst>
            <pc:docMk/>
            <pc:sldMk cId="516285872" sldId="256"/>
            <ac:spMk id="21" creationId="{DB42F69D-660C-0571-DC24-94A3CF80203D}"/>
          </ac:spMkLst>
        </pc:spChg>
        <pc:spChg chg="mod ord">
          <ac:chgData name="Cassandra Katsikaronis" userId="dbddf097-a7de-4599-abd9-39b94b17111c" providerId="ADAL" clId="{F27A4484-A1C6-47E1-9AB7-01672727A6AD}" dt="2026-01-30T01:49:37.587" v="47" actId="13244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Cassandra Katsikaronis" userId="dbddf097-a7de-4599-abd9-39b94b17111c" providerId="ADAL" clId="{F27A4484-A1C6-47E1-9AB7-01672727A6AD}" dt="2026-01-30T01:49:26.014" v="45" actId="13244"/>
          <ac:spMkLst>
            <pc:docMk/>
            <pc:sldMk cId="516285872" sldId="256"/>
            <ac:spMk id="26" creationId="{BC4B5284-2D37-60B9-5859-AAC21B21A1DF}"/>
          </ac:spMkLst>
        </pc:spChg>
        <pc:spChg chg="mod ord">
          <ac:chgData name="Cassandra Katsikaronis" userId="dbddf097-a7de-4599-abd9-39b94b17111c" providerId="ADAL" clId="{F27A4484-A1C6-47E1-9AB7-01672727A6AD}" dt="2026-01-30T01:49:32.392" v="46" actId="13244"/>
          <ac:spMkLst>
            <pc:docMk/>
            <pc:sldMk cId="516285872" sldId="256"/>
            <ac:spMk id="28" creationId="{CA136428-351A-9F6C-039A-5B1DEFE2C21B}"/>
          </ac:spMkLst>
        </pc:spChg>
        <pc:spChg chg="ord">
          <ac:chgData name="Cassandra Katsikaronis" userId="dbddf097-a7de-4599-abd9-39b94b17111c" providerId="ADAL" clId="{F27A4484-A1C6-47E1-9AB7-01672727A6AD}" dt="2026-01-30T01:49:58.683" v="51" actId="13244"/>
          <ac:spMkLst>
            <pc:docMk/>
            <pc:sldMk cId="516285872" sldId="256"/>
            <ac:spMk id="29" creationId="{27668873-4853-29CF-90A6-CF4960D50024}"/>
          </ac:spMkLst>
        </pc:spChg>
        <pc:spChg chg="ord">
          <ac:chgData name="Cassandra Katsikaronis" userId="dbddf097-a7de-4599-abd9-39b94b17111c" providerId="ADAL" clId="{F27A4484-A1C6-47E1-9AB7-01672727A6AD}" dt="2026-01-30T01:50:02.557" v="52" actId="13244"/>
          <ac:spMkLst>
            <pc:docMk/>
            <pc:sldMk cId="516285872" sldId="256"/>
            <ac:spMk id="39" creationId="{A5637695-C0FD-B632-3D50-E5D0B1B53505}"/>
          </ac:spMkLst>
        </pc:spChg>
        <pc:spChg chg="ord">
          <ac:chgData name="Cassandra Katsikaronis" userId="dbddf097-a7de-4599-abd9-39b94b17111c" providerId="ADAL" clId="{F27A4484-A1C6-47E1-9AB7-01672727A6AD}" dt="2026-01-30T01:50:06.317" v="53" actId="13244"/>
          <ac:spMkLst>
            <pc:docMk/>
            <pc:sldMk cId="516285872" sldId="256"/>
            <ac:spMk id="42" creationId="{DAF1E879-91AF-08E8-E59D-7B7495D8C3E6}"/>
          </ac:spMkLst>
        </pc:spChg>
        <pc:graphicFrameChg chg="ord modGraphic">
          <ac:chgData name="Cassandra Katsikaronis" userId="dbddf097-a7de-4599-abd9-39b94b17111c" providerId="ADAL" clId="{F27A4484-A1C6-47E1-9AB7-01672727A6AD}" dt="2026-01-30T01:49:50.395" v="49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1-30T01:48:12.832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1-30T01:48:34.285" v="16" actId="962"/>
          <ac:picMkLst>
            <pc:docMk/>
            <pc:sldMk cId="516285872" sldId="256"/>
            <ac:picMk id="8" creationId="{5D556AF2-1771-A24A-A52D-AB99AACD6DCF}"/>
          </ac:picMkLst>
        </pc:picChg>
        <pc:picChg chg="mod ord">
          <ac:chgData name="Cassandra Katsikaronis" userId="dbddf097-a7de-4599-abd9-39b94b17111c" providerId="ADAL" clId="{F27A4484-A1C6-47E1-9AB7-01672727A6AD}" dt="2026-01-30T01:49:58.683" v="51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1-30T01:48:31.372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1-30T01:48:32.164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1-30T01:48:32.798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1-30T01:48:33.466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 ord">
          <ac:chgData name="Cassandra Katsikaronis" userId="dbddf097-a7de-4599-abd9-39b94b17111c" providerId="ADAL" clId="{F27A4484-A1C6-47E1-9AB7-01672727A6AD}" dt="2026-01-30T01:50:02.557" v="52" actId="13244"/>
          <ac:picMkLst>
            <pc:docMk/>
            <pc:sldMk cId="516285872" sldId="256"/>
            <ac:picMk id="38" creationId="{8323AFFE-C0B3-BD0F-8D28-E2B01B26B196}"/>
          </ac:picMkLst>
        </pc:picChg>
        <pc:picChg chg="mod ord">
          <ac:chgData name="Cassandra Katsikaronis" userId="dbddf097-a7de-4599-abd9-39b94b17111c" providerId="ADAL" clId="{F27A4484-A1C6-47E1-9AB7-01672727A6AD}" dt="2026-01-30T01:50:06.317" v="53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1-30T01:48:13.823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1-30T01:48:35.063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1-30T01:54:49.422" v="60" actId="2711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1-30T01:48:44.735" v="28" actId="962"/>
          <ac:spMkLst>
            <pc:docMk/>
            <pc:sldMk cId="3242740232" sldId="257"/>
            <ac:spMk id="5" creationId="{02B290EC-6186-AF7D-25CE-1CC399B865D8}"/>
          </ac:spMkLst>
        </pc:spChg>
        <pc:spChg chg="mod">
          <ac:chgData name="Cassandra Katsikaronis" userId="dbddf097-a7de-4599-abd9-39b94b17111c" providerId="ADAL" clId="{F27A4484-A1C6-47E1-9AB7-01672727A6AD}" dt="2026-01-30T01:54:49.422" v="60" actId="2711"/>
          <ac:spMkLst>
            <pc:docMk/>
            <pc:sldMk cId="3242740232" sldId="257"/>
            <ac:spMk id="30" creationId="{55E9616C-EE6C-CEC2-2B50-F30E234AB039}"/>
          </ac:spMkLst>
        </pc:spChg>
        <pc:spChg chg="mod ord">
          <ac:chgData name="Cassandra Katsikaronis" userId="dbddf097-a7de-4599-abd9-39b94b17111c" providerId="ADAL" clId="{F27A4484-A1C6-47E1-9AB7-01672727A6AD}" dt="2026-01-30T01:50:22.224" v="54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1-30T01:48:39.832" v="22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1-30T01:48:40.323" v="23" actId="962"/>
          <ac:picMkLst>
            <pc:docMk/>
            <pc:sldMk cId="3242740232" sldId="257"/>
            <ac:picMk id="3" creationId="{3A6697AA-4221-C844-7FAB-198E05495F43}"/>
          </ac:picMkLst>
        </pc:picChg>
        <pc:picChg chg="mod ord">
          <ac:chgData name="Cassandra Katsikaronis" userId="dbddf097-a7de-4599-abd9-39b94b17111c" providerId="ADAL" clId="{F27A4484-A1C6-47E1-9AB7-01672727A6AD}" dt="2026-01-30T01:50:39.712" v="55" actId="13244"/>
          <ac:picMkLst>
            <pc:docMk/>
            <pc:sldMk cId="3242740232" sldId="257"/>
            <ac:picMk id="6" creationId="{6AEB7D87-41B9-1F4D-4DFB-5790D8ACEA14}"/>
          </ac:picMkLst>
        </pc:picChg>
        <pc:picChg chg="mod">
          <ac:chgData name="Cassandra Katsikaronis" userId="dbddf097-a7de-4599-abd9-39b94b17111c" providerId="ADAL" clId="{F27A4484-A1C6-47E1-9AB7-01672727A6AD}" dt="2026-01-30T01:48:42.678" v="25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1-30T01:48:45.565" v="29" actId="962"/>
          <ac:picMkLst>
            <pc:docMk/>
            <pc:sldMk cId="3242740232" sldId="257"/>
            <ac:picMk id="9" creationId="{88D076A0-075C-D58C-0138-1CCD568AE40F}"/>
          </ac:picMkLst>
        </pc:picChg>
        <pc:picChg chg="mod">
          <ac:chgData name="Cassandra Katsikaronis" userId="dbddf097-a7de-4599-abd9-39b94b17111c" providerId="ADAL" clId="{F27A4484-A1C6-47E1-9AB7-01672727A6AD}" dt="2026-01-30T01:48:43.147" v="26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1-30T01:48:43.921" v="27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1-30T01:48:52.482" v="31" actId="962"/>
          <ac:picMkLst>
            <pc:docMk/>
            <pc:sldMk cId="3242740232" sldId="257"/>
            <ac:picMk id="34" creationId="{87CD358D-27D7-7C3F-ED11-54C6681DC07F}"/>
          </ac:picMkLst>
        </pc:picChg>
        <pc:picChg chg="mod">
          <ac:chgData name="Cassandra Katsikaronis" userId="dbddf097-a7de-4599-abd9-39b94b17111c" providerId="ADAL" clId="{F27A4484-A1C6-47E1-9AB7-01672727A6AD}" dt="2026-01-30T01:48:56.431" v="33" actId="962"/>
          <ac:picMkLst>
            <pc:docMk/>
            <pc:sldMk cId="3242740232" sldId="257"/>
            <ac:picMk id="36" creationId="{E623E854-0C98-7AA3-2B98-798EDEEC5AEA}"/>
          </ac:picMkLst>
        </pc:picChg>
        <pc:picChg chg="mod">
          <ac:chgData name="Cassandra Katsikaronis" userId="dbddf097-a7de-4599-abd9-39b94b17111c" providerId="ADAL" clId="{F27A4484-A1C6-47E1-9AB7-01672727A6AD}" dt="2026-01-30T01:48:58.783" v="35" actId="962"/>
          <ac:picMkLst>
            <pc:docMk/>
            <pc:sldMk cId="3242740232" sldId="257"/>
            <ac:picMk id="40" creationId="{9BD8D7C5-9E1D-1E5B-42AD-88191184B894}"/>
          </ac:picMkLst>
        </pc:picChg>
        <pc:picChg chg="mod">
          <ac:chgData name="Cassandra Katsikaronis" userId="dbddf097-a7de-4599-abd9-39b94b17111c" providerId="ADAL" clId="{F27A4484-A1C6-47E1-9AB7-01672727A6AD}" dt="2026-01-30T01:49:00.660" v="37" actId="962"/>
          <ac:picMkLst>
            <pc:docMk/>
            <pc:sldMk cId="3242740232" sldId="257"/>
            <ac:picMk id="41" creationId="{22F33D3C-2A4D-4297-D760-50E13B38E4A2}"/>
          </ac:picMkLst>
        </pc:picChg>
        <pc:picChg chg="mod">
          <ac:chgData name="Cassandra Katsikaronis" userId="dbddf097-a7de-4599-abd9-39b94b17111c" providerId="ADAL" clId="{F27A4484-A1C6-47E1-9AB7-01672727A6AD}" dt="2026-01-30T01:49:03.816" v="39" actId="962"/>
          <ac:picMkLst>
            <pc:docMk/>
            <pc:sldMk cId="3242740232" sldId="257"/>
            <ac:picMk id="42" creationId="{3C7F107A-43CB-7ADF-ED18-E305CF8E5609}"/>
          </ac:picMkLst>
        </pc:picChg>
        <pc:picChg chg="mod">
          <ac:chgData name="Cassandra Katsikaronis" userId="dbddf097-a7de-4599-abd9-39b94b17111c" providerId="ADAL" clId="{F27A4484-A1C6-47E1-9AB7-01672727A6AD}" dt="2026-01-30T01:49:05.543" v="40" actId="962"/>
          <ac:picMkLst>
            <pc:docMk/>
            <pc:sldMk cId="3242740232" sldId="257"/>
            <ac:picMk id="43" creationId="{19A32EDC-976E-FBD2-D4F8-C92DFBD07151}"/>
          </ac:picMkLst>
        </pc:picChg>
        <pc:picChg chg="mod">
          <ac:chgData name="Cassandra Katsikaronis" userId="dbddf097-a7de-4599-abd9-39b94b17111c" providerId="ADAL" clId="{F27A4484-A1C6-47E1-9AB7-01672727A6AD}" dt="2026-01-30T01:48:38.801" v="21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1-30T01:48:41.912" v="24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camwatch.gov.au/stop-check-protect" TargetMode="External"/><Relationship Id="rId13" Type="http://schemas.openxmlformats.org/officeDocument/2006/relationships/hyperlink" Target="https://www.westpac.com.au/personal-banking/online-banking/getting-started/" TargetMode="External"/><Relationship Id="rId1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hyperlink" Target="https://www.commbank.com.au/digital-banking/netbank.html" TargetMode="External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hyperlink" Target="https://www.anz.com.au/support/online-banking/internet-banking/" TargetMode="External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hyperlink" Target="https://www.nab.com.au/help-support/personal-banking/manage-online-banking" TargetMode="External"/><Relationship Id="rId19" Type="http://schemas.openxmlformats.org/officeDocument/2006/relationships/image" Target="../media/image17.png"/><Relationship Id="rId4" Type="http://schemas.openxmlformats.org/officeDocument/2006/relationships/image" Target="../media/image1.png"/><Relationship Id="rId9" Type="http://schemas.openxmlformats.org/officeDocument/2006/relationships/hyperlink" Target="https://demo.bendigobank.com.au/banking/accounts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11: Shop and bank online safely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38499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Navigate online shops and search for items.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Explain what makes a payment method or page secure.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Recognise signs of a scam or fake store.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Access online banking safely (view only).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5770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11: Shop and bank online safely 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0" y="1553163"/>
            <a:ext cx="4195234" cy="7540526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Shopping online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Online shopping lets you browse and buy items (like groceries, clothes, gifts or appliances) using the internet, and either: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Have them delivered to your home, or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Pick them up at a nearby store (click &amp; collect)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How to shop online</a:t>
            </a:r>
            <a:endParaRPr lang="en-AU" sz="16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Find a product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If you want to shop from a particular store, you can go directly to their website or download their app (if available). 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Alternatively, you can use to search engine like Google to look up a product, then tap the Shopping tab to compare prices at different stores.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Purchase a product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Add items to a virtual cart (just like in a real store)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View Cart to check what you've chosen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Checkout to enter your delivery details and pay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Staying safe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When shopping online, look for these signs that the website is trustworthy: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 padlock icon in the address bar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 web address starting with https:// (the ‘s’ means secure)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The correct name of the shop in the website address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An ABN (check it on ABN Lookup (</a:t>
            </a:r>
            <a:r>
              <a:rPr lang="en-AU" sz="1200" dirty="0" err="1">
                <a:latin typeface="Telstra Text" panose="020B0504040000000004" pitchFamily="34" charset="0"/>
                <a:ea typeface="Telstra Text" panose="020B0504040000000004" pitchFamily="34" charset="0"/>
              </a:rPr>
              <a:t>business.gov.au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))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Clear payment options, like credit/debit car and PayPal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Visible customer service or contact information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 refund or return policy (usually at the bottom of the page)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6174057" y="1566256"/>
            <a:ext cx="3288537" cy="706347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Online banking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Online banking means accessing your bank account on a website or app so you can: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Check your balance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View past payments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Transfer money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Pay bills (e.g. electricity, phone)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To start: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You’ll need to register with your bank (online, by phone or in a branch)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You’ll be given a Customer ID or User Number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You’ll create a secure password (don’t share it)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Your bank may send a security code to your mobile when you log in.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Staying safe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Only use your bank’s official website or app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 strong, unique password — don’t share it or reuse it elsewhere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Turn on two-factor authentication if your bank offers it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Don’t use public Wi-Fi for banking (like at cafés or shopping centres)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Always log out when finished and close the app or browser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Check your account often and report anything suspicious to your bank</a:t>
            </a: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96" y="3148102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746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554" y="5302436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0504" y="1529807"/>
            <a:ext cx="736600" cy="6731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B290EC-6186-AF7D-25CE-1CC399B86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217926"/>
            <a:ext cx="2831678" cy="8340232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D076A0-075C-D58C-0138-1CCD568AE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59985" y="484628"/>
            <a:ext cx="698500" cy="673100"/>
          </a:xfrm>
          <a:prstGeom prst="rect">
            <a:avLst/>
          </a:prstGeom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id="{D4347F12-AB7C-5FC1-A5DB-A67D1D5DE964}"/>
              </a:ext>
            </a:extLst>
          </p:cNvPr>
          <p:cNvSpPr txBox="1">
            <a:spLocks/>
          </p:cNvSpPr>
          <p:nvPr/>
        </p:nvSpPr>
        <p:spPr>
          <a:xfrm>
            <a:off x="9870246" y="394472"/>
            <a:ext cx="2304106" cy="91409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codes (with your camera) or select the links.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Scamwatch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Stop. Check.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Protect.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Bendigo Bank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eBanking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demo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NAB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Manage your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banking online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ANZ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Internet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banking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CommBank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NetBank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Westpac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Online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banking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4" name="Picture 33" descr="QR Code">
            <a:extLst>
              <a:ext uri="{FF2B5EF4-FFF2-40B4-BE49-F238E27FC236}">
                <a16:creationId xmlns:a16="http://schemas.microsoft.com/office/drawing/2014/main" id="{87CD358D-27D7-7C3F-ED11-54C6681DC07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69410" y="1509623"/>
            <a:ext cx="1080000" cy="1080000"/>
          </a:xfrm>
          <a:prstGeom prst="rect">
            <a:avLst/>
          </a:prstGeom>
        </p:spPr>
      </p:pic>
      <p:pic>
        <p:nvPicPr>
          <p:cNvPr id="6" name="Content Placeholder 3" descr="QR Code">
            <a:extLst>
              <a:ext uri="{FF2B5EF4-FFF2-40B4-BE49-F238E27FC236}">
                <a16:creationId xmlns:a16="http://schemas.microsoft.com/office/drawing/2014/main" id="{6AEB7D87-41B9-1F4D-4DFB-5790D8ACEA1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264648" y="2738334"/>
            <a:ext cx="1079999" cy="1079999"/>
          </a:xfrm>
          <a:prstGeom prst="rect">
            <a:avLst/>
          </a:prstGeom>
        </p:spPr>
      </p:pic>
      <p:pic>
        <p:nvPicPr>
          <p:cNvPr id="36" name="Picture 35" descr="QR Code">
            <a:extLst>
              <a:ext uri="{FF2B5EF4-FFF2-40B4-BE49-F238E27FC236}">
                <a16:creationId xmlns:a16="http://schemas.microsoft.com/office/drawing/2014/main" id="{E623E854-0C98-7AA3-2B98-798EDEEC5AE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46574" y="3920094"/>
            <a:ext cx="1080000" cy="1080000"/>
          </a:xfrm>
          <a:prstGeom prst="rect">
            <a:avLst/>
          </a:prstGeom>
        </p:spPr>
      </p:pic>
      <p:pic>
        <p:nvPicPr>
          <p:cNvPr id="40" name="Picture 39" descr="QR Code">
            <a:extLst>
              <a:ext uri="{FF2B5EF4-FFF2-40B4-BE49-F238E27FC236}">
                <a16:creationId xmlns:a16="http://schemas.microsoft.com/office/drawing/2014/main" id="{9BD8D7C5-9E1D-1E5B-42AD-88191184B89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246382" y="5098986"/>
            <a:ext cx="1080000" cy="1080000"/>
          </a:xfrm>
          <a:prstGeom prst="rect">
            <a:avLst/>
          </a:prstGeom>
        </p:spPr>
      </p:pic>
      <p:pic>
        <p:nvPicPr>
          <p:cNvPr id="41" name="Picture 40" descr="QR Code">
            <a:extLst>
              <a:ext uri="{FF2B5EF4-FFF2-40B4-BE49-F238E27FC236}">
                <a16:creationId xmlns:a16="http://schemas.microsoft.com/office/drawing/2014/main" id="{22F33D3C-2A4D-4297-D760-50E13B38E4A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6383" y="6197505"/>
            <a:ext cx="1080000" cy="1080000"/>
          </a:xfrm>
          <a:prstGeom prst="rect">
            <a:avLst/>
          </a:prstGeom>
        </p:spPr>
      </p:pic>
      <p:pic>
        <p:nvPicPr>
          <p:cNvPr id="42" name="Picture 41" descr="QR Code">
            <a:extLst>
              <a:ext uri="{FF2B5EF4-FFF2-40B4-BE49-F238E27FC236}">
                <a16:creationId xmlns:a16="http://schemas.microsoft.com/office/drawing/2014/main" id="{3C7F107A-43CB-7ADF-ED18-E305CF8E560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264648" y="7378532"/>
            <a:ext cx="1079999" cy="107999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9A32EDC-976E-FBD2-D4F8-C92DFBD07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746" y="6502586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D47D38-B632-47B0-B410-635C49CE770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purl.org/dc/elements/1.1/"/>
    <ds:schemaRef ds:uri="http://schemas.microsoft.com/office/2006/documentManagement/types"/>
    <ds:schemaRef ds:uri="2a7a03ce-2042-4c5f-90e9-1f29c56988a9"/>
    <ds:schemaRef ds:uri="c7b56d83-7d92-4d5e-8552-dd44030ff6cf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f6374f94-ea7c-428a-97f4-b9a8f1ddd6c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142AE1C-F9BE-4EA4-8E99-653A77D99F4D}"/>
</file>

<file path=customXml/itemProps4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12993</TotalTime>
  <Words>539</Words>
  <Application>Microsoft Office PowerPoint</Application>
  <PresentationFormat>A3 Paper (297x420 mm)</PresentationFormat>
  <Paragraphs>84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Courier New</vt:lpstr>
      <vt:lpstr>Aptos Display</vt:lpstr>
      <vt:lpstr>Telstra Text Light</vt:lpstr>
      <vt:lpstr>Arial</vt:lpstr>
      <vt:lpstr>Aptos</vt:lpstr>
      <vt:lpstr>Telstra Display</vt:lpstr>
      <vt:lpstr>Wingdings</vt:lpstr>
      <vt:lpstr>Telstra Text</vt:lpstr>
      <vt:lpstr>Office Theme</vt:lpstr>
      <vt:lpstr>Tech Savvy Seniors Module 11: Shop and bank online safely </vt:lpstr>
      <vt:lpstr>Tech Savvy Seniors  Module 11: Shop and bank online safely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11: Shop and bank online safely</dc:title>
  <dc:creator>Telstra Limited and NSW Government</dc:creator>
  <cp:lastModifiedBy>Cassandra Katsikaronis</cp:lastModifiedBy>
  <cp:revision>3</cp:revision>
  <dcterms:created xsi:type="dcterms:W3CDTF">2025-08-08T06:40:30Z</dcterms:created>
  <dcterms:modified xsi:type="dcterms:W3CDTF">2026-01-30T02:23:09Z</dcterms:modified>
  <cp:category>telstra, nsw, government, tech savvy, seniors, module, 11, shop, bank, online, safely, takeways, support, plan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16921800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f97f69e1-c46b-4cf1-8d89-b251e0a6fb93</vt:lpwstr>
  </property>
</Properties>
</file>