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5"/>
  </p:notesMasterIdLst>
  <p:sldIdLst>
    <p:sldId id="257" r:id="rId5"/>
    <p:sldId id="280" r:id="rId6"/>
    <p:sldId id="258" r:id="rId7"/>
    <p:sldId id="291" r:id="rId8"/>
    <p:sldId id="318" r:id="rId9"/>
    <p:sldId id="263" r:id="rId10"/>
    <p:sldId id="281" r:id="rId11"/>
    <p:sldId id="308" r:id="rId12"/>
    <p:sldId id="319" r:id="rId13"/>
    <p:sldId id="267" r:id="rId14"/>
    <p:sldId id="320" r:id="rId15"/>
    <p:sldId id="321" r:id="rId16"/>
    <p:sldId id="322" r:id="rId17"/>
    <p:sldId id="323" r:id="rId18"/>
    <p:sldId id="275" r:id="rId19"/>
    <p:sldId id="317" r:id="rId20"/>
    <p:sldId id="277" r:id="rId21"/>
    <p:sldId id="278" r:id="rId22"/>
    <p:sldId id="316" r:id="rId23"/>
    <p:sldId id="259" r:id="rId24"/>
  </p:sldIdLst>
  <p:sldSz cx="12192000" cy="6858000"/>
  <p:notesSz cx="6858000" cy="9144000"/>
  <p:embeddedFontLst>
    <p:embeddedFont>
      <p:font typeface="Telstra Display" panose="020B0604020202020204" charset="0"/>
      <p:regular r:id="rId26"/>
      <p:bold r:id="rId27"/>
      <p:italic r:id="rId28"/>
      <p:boldItalic r:id="rId29"/>
    </p:embeddedFont>
    <p:embeddedFont>
      <p:font typeface="Telstra Text" panose="020B05040400000000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FF5D29-3836-A58A-4060-50F3A802FF91}" name="Nicola Curnow" initials="NC" userId="S::Nicola.Curnow@team.telstra.com::a08f99b9-6a4e-4ea7-9593-90ccbdf469cf" providerId="AD"/>
  <p188:author id="{CF8618FC-76C3-50A9-7115-220B3F543CA1}" name="Megan McKenzie" initials="MM" userId="S::megan.mckenzie@team.telstra.com::cf0e1775-d6da-40ed-9009-8f56103fe9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CEA"/>
    <a:srgbClr val="FFAF00"/>
    <a:srgbClr val="FCD2BF"/>
    <a:srgbClr val="F9F4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4447A0-766E-433E-AA84-9F6D2C3C47DF}" v="3" dt="2026-03-10T01:11:21.0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06"/>
    <p:restoredTop sz="94521"/>
  </p:normalViewPr>
  <p:slideViewPr>
    <p:cSldViewPr snapToGrid="0">
      <p:cViewPr varScale="1">
        <p:scale>
          <a:sx n="96" d="100"/>
          <a:sy n="96" d="100"/>
        </p:scale>
        <p:origin x="372"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am Greenaway" userId="c706b77f-c5cf-4f95-aa99-ddd5c18db2ba" providerId="ADAL" clId="{CD29965E-20E4-4A5E-829B-8DEE0A5499D5}"/>
    <pc:docChg chg="modSld">
      <pc:chgData name="Liam Greenaway" userId="c706b77f-c5cf-4f95-aa99-ddd5c18db2ba" providerId="ADAL" clId="{CD29965E-20E4-4A5E-829B-8DEE0A5499D5}" dt="2026-03-10T01:14:03.231" v="7"/>
      <pc:docMkLst>
        <pc:docMk/>
      </pc:docMkLst>
      <pc:sldChg chg="modSp mod">
        <pc:chgData name="Liam Greenaway" userId="c706b77f-c5cf-4f95-aa99-ddd5c18db2ba" providerId="ADAL" clId="{CD29965E-20E4-4A5E-829B-8DEE0A5499D5}" dt="2026-03-10T01:12:45.613" v="2"/>
        <pc:sldMkLst>
          <pc:docMk/>
          <pc:sldMk cId="685712225" sldId="257"/>
        </pc:sldMkLst>
        <pc:spChg chg="ord">
          <ac:chgData name="Liam Greenaway" userId="c706b77f-c5cf-4f95-aa99-ddd5c18db2ba" providerId="ADAL" clId="{CD29965E-20E4-4A5E-829B-8DEE0A5499D5}" dt="2026-03-10T01:12:44.579" v="1"/>
          <ac:spMkLst>
            <pc:docMk/>
            <pc:sldMk cId="685712225" sldId="257"/>
            <ac:spMk id="3" creationId="{6BAC4BED-CC76-72CE-D98C-EBBC6F5502D5}"/>
          </ac:spMkLst>
        </pc:spChg>
        <pc:spChg chg="ord">
          <ac:chgData name="Liam Greenaway" userId="c706b77f-c5cf-4f95-aa99-ddd5c18db2ba" providerId="ADAL" clId="{CD29965E-20E4-4A5E-829B-8DEE0A5499D5}" dt="2026-03-10T01:12:45.613" v="2"/>
          <ac:spMkLst>
            <pc:docMk/>
            <pc:sldMk cId="685712225" sldId="257"/>
            <ac:spMk id="4" creationId="{77004E26-8DF4-D357-9BBC-6588B3567A47}"/>
          </ac:spMkLst>
        </pc:spChg>
      </pc:sldChg>
      <pc:sldChg chg="modSp mod">
        <pc:chgData name="Liam Greenaway" userId="c706b77f-c5cf-4f95-aa99-ddd5c18db2ba" providerId="ADAL" clId="{CD29965E-20E4-4A5E-829B-8DEE0A5499D5}" dt="2026-03-10T01:12:54.099" v="3"/>
        <pc:sldMkLst>
          <pc:docMk/>
          <pc:sldMk cId="2449013427" sldId="258"/>
        </pc:sldMkLst>
        <pc:spChg chg="ord">
          <ac:chgData name="Liam Greenaway" userId="c706b77f-c5cf-4f95-aa99-ddd5c18db2ba" providerId="ADAL" clId="{CD29965E-20E4-4A5E-829B-8DEE0A5499D5}" dt="2026-03-10T01:12:54.099" v="3"/>
          <ac:spMkLst>
            <pc:docMk/>
            <pc:sldMk cId="2449013427" sldId="258"/>
            <ac:spMk id="13" creationId="{D3CB5B34-61D6-A7ED-4902-457DB9E4220E}"/>
          </ac:spMkLst>
        </pc:spChg>
      </pc:sldChg>
      <pc:sldChg chg="modSp mod">
        <pc:chgData name="Liam Greenaway" userId="c706b77f-c5cf-4f95-aa99-ddd5c18db2ba" providerId="ADAL" clId="{CD29965E-20E4-4A5E-829B-8DEE0A5499D5}" dt="2026-03-10T01:12:30.185" v="0" actId="962"/>
        <pc:sldMkLst>
          <pc:docMk/>
          <pc:sldMk cId="3331918497" sldId="280"/>
        </pc:sldMkLst>
        <pc:picChg chg="mod">
          <ac:chgData name="Liam Greenaway" userId="c706b77f-c5cf-4f95-aa99-ddd5c18db2ba" providerId="ADAL" clId="{CD29965E-20E4-4A5E-829B-8DEE0A5499D5}" dt="2026-03-10T01:12:30.185" v="0" actId="962"/>
          <ac:picMkLst>
            <pc:docMk/>
            <pc:sldMk cId="3331918497" sldId="280"/>
            <ac:picMk id="6" creationId="{8A51145C-3B2A-E39D-F62E-D2E9C400060E}"/>
          </ac:picMkLst>
        </pc:picChg>
      </pc:sldChg>
      <pc:sldChg chg="modSp mod">
        <pc:chgData name="Liam Greenaway" userId="c706b77f-c5cf-4f95-aa99-ddd5c18db2ba" providerId="ADAL" clId="{CD29965E-20E4-4A5E-829B-8DEE0A5499D5}" dt="2026-03-10T01:13:00.212" v="5"/>
        <pc:sldMkLst>
          <pc:docMk/>
          <pc:sldMk cId="3625020848" sldId="291"/>
        </pc:sldMkLst>
        <pc:spChg chg="ord">
          <ac:chgData name="Liam Greenaway" userId="c706b77f-c5cf-4f95-aa99-ddd5c18db2ba" providerId="ADAL" clId="{CD29965E-20E4-4A5E-829B-8DEE0A5499D5}" dt="2026-03-10T01:13:00.212" v="5"/>
          <ac:spMkLst>
            <pc:docMk/>
            <pc:sldMk cId="3625020848" sldId="291"/>
            <ac:spMk id="5" creationId="{70A29EF2-44E2-7BC1-D8B1-BA6E7AE9F4A0}"/>
          </ac:spMkLst>
        </pc:spChg>
      </pc:sldChg>
      <pc:sldChg chg="modSp mod">
        <pc:chgData name="Liam Greenaway" userId="c706b77f-c5cf-4f95-aa99-ddd5c18db2ba" providerId="ADAL" clId="{CD29965E-20E4-4A5E-829B-8DEE0A5499D5}" dt="2026-03-10T01:14:03.231" v="7"/>
        <pc:sldMkLst>
          <pc:docMk/>
          <pc:sldMk cId="2733802244" sldId="317"/>
        </pc:sldMkLst>
        <pc:spChg chg="ord">
          <ac:chgData name="Liam Greenaway" userId="c706b77f-c5cf-4f95-aa99-ddd5c18db2ba" providerId="ADAL" clId="{CD29965E-20E4-4A5E-829B-8DEE0A5499D5}" dt="2026-03-10T01:14:03.231" v="7"/>
          <ac:spMkLst>
            <pc:docMk/>
            <pc:sldMk cId="2733802244" sldId="317"/>
            <ac:spMk id="14" creationId="{9D57572B-2C8B-96C7-4FE9-DB246CC3172E}"/>
          </ac:spMkLst>
        </pc:spChg>
      </pc:sldChg>
      <pc:sldChg chg="modSp mod">
        <pc:chgData name="Liam Greenaway" userId="c706b77f-c5cf-4f95-aa99-ddd5c18db2ba" providerId="ADAL" clId="{CD29965E-20E4-4A5E-829B-8DEE0A5499D5}" dt="2026-03-10T01:13:45.886" v="6"/>
        <pc:sldMkLst>
          <pc:docMk/>
          <pc:sldMk cId="3671595734" sldId="321"/>
        </pc:sldMkLst>
        <pc:picChg chg="ord">
          <ac:chgData name="Liam Greenaway" userId="c706b77f-c5cf-4f95-aa99-ddd5c18db2ba" providerId="ADAL" clId="{CD29965E-20E4-4A5E-829B-8DEE0A5499D5}" dt="2026-03-10T01:13:45.886" v="6"/>
          <ac:picMkLst>
            <pc:docMk/>
            <pc:sldMk cId="3671595734" sldId="321"/>
            <ac:picMk id="7" creationId="{2BE254D1-6F4D-AA4F-6840-FAC0FF8E5A5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850FC-AC91-A245-A43A-5A013C76E429}" type="datetimeFigureOut">
              <a:rPr lang="en-AU" smtClean="0"/>
              <a:t>10/03/2026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EAFBB-221E-6043-B75A-BA7A393C719A}" type="slidenum">
              <a:rPr lang="en-AU" smtClean="0"/>
              <a:t>‹#›</a:t>
            </a:fld>
            <a:endParaRPr lang="en-AU"/>
          </a:p>
        </p:txBody>
      </p:sp>
    </p:spTree>
    <p:extLst>
      <p:ext uri="{BB962C8B-B14F-4D97-AF65-F5344CB8AC3E}">
        <p14:creationId xmlns:p14="http://schemas.microsoft.com/office/powerpoint/2010/main" val="138229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896C-2F69-42A1-3D3A-18A300FBABD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7D623F27-1230-358F-8D26-28ECA62F02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4" name="Picture 3" descr="A red and blue logo with a flower&#10;&#10;AI-generated content may be incorrect.">
            <a:extLst>
              <a:ext uri="{FF2B5EF4-FFF2-40B4-BE49-F238E27FC236}">
                <a16:creationId xmlns:a16="http://schemas.microsoft.com/office/drawing/2014/main" id="{FBB92E9E-82C3-8235-9107-E1B1B4387C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450D102F-3F78-5DFF-1B99-D7E3E899AB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D80587E3-68C4-F6DE-B7A4-AB43BB3AA062}"/>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52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9EEC1463-24DA-DB31-DD0B-099C23AE4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F09CA3D6-6EDC-A894-182A-087CFF6D70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B7C96E06-6E4B-3AC8-9992-220F24D9EDF7}"/>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19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7A7AECFD-2416-64F8-B318-6BF7F001EE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558EAA33-9FCB-F848-9C14-7F44006C42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CA315AE2-4770-B8FA-CB8F-43A79F5FEB75}"/>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73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F9F4EA"/>
        </a:solidFill>
        <a:effectLst/>
      </p:bgPr>
    </p:bg>
    <p:spTree>
      <p:nvGrpSpPr>
        <p:cNvPr id="1" name=""/>
        <p:cNvGrpSpPr/>
        <p:nvPr/>
      </p:nvGrpSpPr>
      <p:grpSpPr>
        <a:xfrm>
          <a:off x="0" y="0"/>
          <a:ext cx="0" cy="0"/>
          <a:chOff x="0" y="0"/>
          <a:chExt cx="0" cy="0"/>
        </a:xfrm>
      </p:grpSpPr>
      <p:pic>
        <p:nvPicPr>
          <p:cNvPr id="9" name="Picture 8" descr="A red and blue logo with a flower&#10;&#10;AI-generated content may be incorrect.">
            <a:extLst>
              <a:ext uri="{FF2B5EF4-FFF2-40B4-BE49-F238E27FC236}">
                <a16:creationId xmlns:a16="http://schemas.microsoft.com/office/drawing/2014/main" id="{C902D4B8-47A3-3DF7-DFAD-C9E268C285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6" name="Picture 5" descr="A blue and orange logo&#10;&#10;AI-generated content may be incorrect.">
            <a:extLst>
              <a:ext uri="{FF2B5EF4-FFF2-40B4-BE49-F238E27FC236}">
                <a16:creationId xmlns:a16="http://schemas.microsoft.com/office/drawing/2014/main" id="{C75E4E98-77AD-E632-8CC5-E8DD2E753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8BD8BF4E-7E3B-0568-02AA-8E5A1CD8623A}"/>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61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4" descr="A white t on a red and black background&#10;&#10;AI-generated content may be incorrect.">
            <a:extLst>
              <a:ext uri="{FF2B5EF4-FFF2-40B4-BE49-F238E27FC236}">
                <a16:creationId xmlns:a16="http://schemas.microsoft.com/office/drawing/2014/main" id="{282A3F65-E36D-EEE9-EBE0-9F33EC22E3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7740" y="230188"/>
            <a:ext cx="541355" cy="620109"/>
          </a:xfrm>
          <a:prstGeom prst="rect">
            <a:avLst/>
          </a:prstGeom>
        </p:spPr>
      </p:pic>
      <p:pic>
        <p:nvPicPr>
          <p:cNvPr id="6" name="Picture 5" descr="A red flower with white text&#10;&#10;AI-generated content may be incorrect.">
            <a:extLst>
              <a:ext uri="{FF2B5EF4-FFF2-40B4-BE49-F238E27FC236}">
                <a16:creationId xmlns:a16="http://schemas.microsoft.com/office/drawing/2014/main" id="{9CF256E9-ACE3-84A7-5C1F-08F0561858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cxnSp>
        <p:nvCxnSpPr>
          <p:cNvPr id="8" name="Straight Connector 7">
            <a:extLst>
              <a:ext uri="{FF2B5EF4-FFF2-40B4-BE49-F238E27FC236}">
                <a16:creationId xmlns:a16="http://schemas.microsoft.com/office/drawing/2014/main" id="{08AFE815-4F6C-28E3-F57E-94FC55EEA72D}"/>
              </a:ext>
            </a:extLst>
          </p:cNvPr>
          <p:cNvCxnSpPr>
            <a:cxnSpLocks/>
          </p:cNvCxnSpPr>
          <p:nvPr userDrawn="1"/>
        </p:nvCxnSpPr>
        <p:spPr>
          <a:xfrm>
            <a:off x="11095438" y="238297"/>
            <a:ext cx="0" cy="612000"/>
          </a:xfrm>
          <a:prstGeom prst="line">
            <a:avLst/>
          </a:prstGeom>
          <a:ln w="9525">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271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09E3-FF31-CCDE-E2F3-CADA92D72C44}"/>
              </a:ext>
            </a:extLst>
          </p:cNvPr>
          <p:cNvSpPr>
            <a:spLocks noGrp="1"/>
          </p:cNvSpPr>
          <p:nvPr>
            <p:ph type="title"/>
          </p:nvPr>
        </p:nvSpPr>
        <p:spPr>
          <a:xfrm>
            <a:off x="831850" y="2746968"/>
            <a:ext cx="5391529" cy="2852737"/>
          </a:xfrm>
        </p:spPr>
        <p:txBody>
          <a:bodyPr anchor="t" anchorCtr="0">
            <a:normAutofit/>
          </a:bodyPr>
          <a:lstStyle>
            <a:lvl1pPr>
              <a:defRPr sz="5400">
                <a:solidFill>
                  <a:schemeClr val="bg1"/>
                </a:solidFill>
              </a:defRPr>
            </a:lvl1p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4B6A299F-8907-3302-4EE5-E9B697E1E330}"/>
              </a:ext>
            </a:extLst>
          </p:cNvPr>
          <p:cNvSpPr>
            <a:spLocks noGrp="1"/>
          </p:cNvSpPr>
          <p:nvPr>
            <p:ph type="body" idx="1" hasCustomPrompt="1"/>
          </p:nvPr>
        </p:nvSpPr>
        <p:spPr>
          <a:xfrm>
            <a:off x="831850" y="1083919"/>
            <a:ext cx="5264150" cy="583039"/>
          </a:xfrm>
        </p:spPr>
        <p:txBody>
          <a:bodyPr/>
          <a:lstStyle>
            <a:lvl1pPr marL="0" indent="0">
              <a:buNone/>
              <a:defRPr sz="2400" b="1" i="0">
                <a:solidFill>
                  <a:schemeClr val="accent1"/>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Tech Savvy Seniors</a:t>
            </a:r>
          </a:p>
        </p:txBody>
      </p:sp>
      <p:sp>
        <p:nvSpPr>
          <p:cNvPr id="9" name="Text Placeholder 2">
            <a:extLst>
              <a:ext uri="{FF2B5EF4-FFF2-40B4-BE49-F238E27FC236}">
                <a16:creationId xmlns:a16="http://schemas.microsoft.com/office/drawing/2014/main" id="{4140A797-6E9B-69A9-22F4-5FC4E921ACEF}"/>
              </a:ext>
            </a:extLst>
          </p:cNvPr>
          <p:cNvSpPr>
            <a:spLocks noGrp="1"/>
          </p:cNvSpPr>
          <p:nvPr>
            <p:ph type="body" idx="10" hasCustomPrompt="1"/>
          </p:nvPr>
        </p:nvSpPr>
        <p:spPr>
          <a:xfrm>
            <a:off x="831850" y="2067477"/>
            <a:ext cx="5264150" cy="583039"/>
          </a:xfrm>
        </p:spPr>
        <p:txBody>
          <a:bodyPr anchor="b" anchorCtr="0"/>
          <a:lstStyle>
            <a:lvl1pPr marL="0" indent="0">
              <a:buNone/>
              <a:defRPr sz="2400" b="1" i="0">
                <a:solidFill>
                  <a:schemeClr val="accent4"/>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Module 1</a:t>
            </a:r>
          </a:p>
        </p:txBody>
      </p:sp>
    </p:spTree>
    <p:extLst>
      <p:ext uri="{BB962C8B-B14F-4D97-AF65-F5344CB8AC3E}">
        <p14:creationId xmlns:p14="http://schemas.microsoft.com/office/powerpoint/2010/main" val="616095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B3D64D-F89F-5476-7BBC-950E1CD9E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9527A934-FC49-C16F-4062-4DC7D1DCA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92119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3" r:id="rId4"/>
    <p:sldLayoutId id="2147483652"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AC4BED-CC76-72CE-D98C-EBBC6F5502D5}"/>
              </a:ext>
            </a:extLst>
          </p:cNvPr>
          <p:cNvSpPr>
            <a:spLocks noGrp="1"/>
          </p:cNvSpPr>
          <p:nvPr>
            <p:ph type="body" idx="1"/>
          </p:nvPr>
        </p:nvSpPr>
        <p:spPr/>
        <p:txBody>
          <a:bodyPr/>
          <a:lstStyle/>
          <a:p>
            <a:r>
              <a:rPr lang="en-AU" dirty="0"/>
              <a:t>Tech Savvy Seniors</a:t>
            </a:r>
          </a:p>
        </p:txBody>
      </p:sp>
      <p:sp>
        <p:nvSpPr>
          <p:cNvPr id="4" name="Text Placeholder 3">
            <a:extLst>
              <a:ext uri="{FF2B5EF4-FFF2-40B4-BE49-F238E27FC236}">
                <a16:creationId xmlns:a16="http://schemas.microsoft.com/office/drawing/2014/main" id="{77004E26-8DF4-D357-9BBC-6588B3567A47}"/>
              </a:ext>
            </a:extLst>
          </p:cNvPr>
          <p:cNvSpPr>
            <a:spLocks noGrp="1"/>
          </p:cNvSpPr>
          <p:nvPr>
            <p:ph type="body" idx="10"/>
          </p:nvPr>
        </p:nvSpPr>
        <p:spPr/>
        <p:txBody>
          <a:bodyPr/>
          <a:lstStyle/>
          <a:p>
            <a:r>
              <a:rPr lang="en-AU" dirty="0"/>
              <a:t>Module 10</a:t>
            </a:r>
          </a:p>
        </p:txBody>
      </p:sp>
      <p:sp>
        <p:nvSpPr>
          <p:cNvPr id="2" name="Title 1">
            <a:extLst>
              <a:ext uri="{FF2B5EF4-FFF2-40B4-BE49-F238E27FC236}">
                <a16:creationId xmlns:a16="http://schemas.microsoft.com/office/drawing/2014/main" id="{EDF71C92-3BB0-7774-128C-F599B63426B5}"/>
              </a:ext>
            </a:extLst>
          </p:cNvPr>
          <p:cNvSpPr>
            <a:spLocks noGrp="1"/>
          </p:cNvSpPr>
          <p:nvPr>
            <p:ph type="title"/>
          </p:nvPr>
        </p:nvSpPr>
        <p:spPr/>
        <p:txBody>
          <a:bodyPr>
            <a:normAutofit fontScale="90000"/>
          </a:bodyPr>
          <a:lstStyle/>
          <a:p>
            <a:r>
              <a:rPr lang="en-AU" dirty="0"/>
              <a:t>Stay in touch through social media and video calls</a:t>
            </a:r>
          </a:p>
        </p:txBody>
      </p:sp>
    </p:spTree>
    <p:extLst>
      <p:ext uri="{BB962C8B-B14F-4D97-AF65-F5344CB8AC3E}">
        <p14:creationId xmlns:p14="http://schemas.microsoft.com/office/powerpoint/2010/main" val="68571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A9A5-D1A4-8378-EF21-97661232264F}"/>
              </a:ext>
            </a:extLst>
          </p:cNvPr>
          <p:cNvSpPr>
            <a:spLocks noGrp="1"/>
          </p:cNvSpPr>
          <p:nvPr>
            <p:ph type="title"/>
          </p:nvPr>
        </p:nvSpPr>
        <p:spPr/>
        <p:txBody>
          <a:bodyPr/>
          <a:lstStyle/>
          <a:p>
            <a:r>
              <a:rPr lang="en-AU" dirty="0"/>
              <a:t>What is social media?</a:t>
            </a:r>
          </a:p>
        </p:txBody>
      </p:sp>
      <p:sp>
        <p:nvSpPr>
          <p:cNvPr id="10" name="Content Placeholder 2">
            <a:extLst>
              <a:ext uri="{FF2B5EF4-FFF2-40B4-BE49-F238E27FC236}">
                <a16:creationId xmlns:a16="http://schemas.microsoft.com/office/drawing/2014/main" id="{7233F9E3-430F-1BC2-A337-C45C84F80A1A}"/>
              </a:ext>
            </a:extLst>
          </p:cNvPr>
          <p:cNvSpPr txBox="1">
            <a:spLocks/>
          </p:cNvSpPr>
          <p:nvPr/>
        </p:nvSpPr>
        <p:spPr>
          <a:xfrm>
            <a:off x="5814646" y="2528367"/>
            <a:ext cx="5539154" cy="217655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AU" sz="2000" dirty="0"/>
              <a:t>A way to stay in touch online with people and share what's going on in your life</a:t>
            </a:r>
          </a:p>
          <a:p>
            <a:pPr>
              <a:lnSpc>
                <a:spcPct val="120000"/>
              </a:lnSpc>
            </a:pPr>
            <a:r>
              <a:rPr lang="en-AU" sz="2000" dirty="0"/>
              <a:t>See photos, read updates, send messages, or just quietly follow along</a:t>
            </a:r>
          </a:p>
          <a:p>
            <a:pPr>
              <a:lnSpc>
                <a:spcPct val="120000"/>
              </a:lnSpc>
            </a:pPr>
            <a:r>
              <a:rPr lang="en-AU" sz="2000" dirty="0"/>
              <a:t>Follow accounts based on your interests </a:t>
            </a:r>
          </a:p>
        </p:txBody>
      </p:sp>
      <p:pic>
        <p:nvPicPr>
          <p:cNvPr id="11" name="Picture 10">
            <a:extLst>
              <a:ext uri="{FF2B5EF4-FFF2-40B4-BE49-F238E27FC236}">
                <a16:creationId xmlns:a16="http://schemas.microsoft.com/office/drawing/2014/main" id="{1F7E704A-5BCC-559E-6956-E8788F8D2CE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2423058"/>
            <a:ext cx="4215417" cy="3125839"/>
          </a:xfrm>
          <a:prstGeom prst="rect">
            <a:avLst/>
          </a:prstGeom>
        </p:spPr>
      </p:pic>
    </p:spTree>
    <p:extLst>
      <p:ext uri="{BB962C8B-B14F-4D97-AF65-F5344CB8AC3E}">
        <p14:creationId xmlns:p14="http://schemas.microsoft.com/office/powerpoint/2010/main" val="315091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9A230-B95A-F4F8-9A3B-155FF50D7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2D505B-EB77-8ED7-969B-ACEEE452D559}"/>
              </a:ext>
            </a:extLst>
          </p:cNvPr>
          <p:cNvSpPr>
            <a:spLocks noGrp="1"/>
          </p:cNvSpPr>
          <p:nvPr>
            <p:ph type="title"/>
          </p:nvPr>
        </p:nvSpPr>
        <p:spPr/>
        <p:txBody>
          <a:bodyPr/>
          <a:lstStyle/>
          <a:p>
            <a:r>
              <a:rPr lang="en-AU" dirty="0"/>
              <a:t>Social media platforms</a:t>
            </a:r>
          </a:p>
        </p:txBody>
      </p:sp>
      <p:pic>
        <p:nvPicPr>
          <p:cNvPr id="7" name="Picture 6" descr="Facebook icon">
            <a:extLst>
              <a:ext uri="{FF2B5EF4-FFF2-40B4-BE49-F238E27FC236}">
                <a16:creationId xmlns:a16="http://schemas.microsoft.com/office/drawing/2014/main" id="{3C188865-D201-435D-AEB0-74F3FCD71FC0}"/>
              </a:ext>
            </a:extLst>
          </p:cNvPr>
          <p:cNvPicPr>
            <a:picLocks noChangeAspect="1"/>
          </p:cNvPicPr>
          <p:nvPr/>
        </p:nvPicPr>
        <p:blipFill>
          <a:blip r:embed="rId2"/>
          <a:stretch>
            <a:fillRect/>
          </a:stretch>
        </p:blipFill>
        <p:spPr>
          <a:xfrm>
            <a:off x="973424" y="2668375"/>
            <a:ext cx="1458784" cy="1458784"/>
          </a:xfrm>
          <a:prstGeom prst="rect">
            <a:avLst/>
          </a:prstGeom>
        </p:spPr>
      </p:pic>
      <p:sp>
        <p:nvSpPr>
          <p:cNvPr id="3" name="Content Placeholder 2">
            <a:extLst>
              <a:ext uri="{FF2B5EF4-FFF2-40B4-BE49-F238E27FC236}">
                <a16:creationId xmlns:a16="http://schemas.microsoft.com/office/drawing/2014/main" id="{B72D45EB-1B5A-7873-081A-31B904E1E770}"/>
              </a:ext>
            </a:extLst>
          </p:cNvPr>
          <p:cNvSpPr txBox="1">
            <a:spLocks/>
          </p:cNvSpPr>
          <p:nvPr/>
        </p:nvSpPr>
        <p:spPr>
          <a:xfrm>
            <a:off x="615065" y="4374590"/>
            <a:ext cx="2175503" cy="108427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dirty="0"/>
              <a:t>Facebook</a:t>
            </a:r>
          </a:p>
          <a:p>
            <a:pPr marL="0" indent="0" algn="ctr">
              <a:lnSpc>
                <a:spcPct val="120000"/>
              </a:lnSpc>
              <a:buNone/>
            </a:pPr>
            <a:endParaRPr lang="en-AU" sz="2400" dirty="0"/>
          </a:p>
        </p:txBody>
      </p:sp>
      <p:pic>
        <p:nvPicPr>
          <p:cNvPr id="8" name="Picture 7" descr="Instagram icon">
            <a:extLst>
              <a:ext uri="{FF2B5EF4-FFF2-40B4-BE49-F238E27FC236}">
                <a16:creationId xmlns:a16="http://schemas.microsoft.com/office/drawing/2014/main" id="{6177EBC8-9444-9383-9C73-DC7184E215FA}"/>
              </a:ext>
            </a:extLst>
          </p:cNvPr>
          <p:cNvPicPr>
            <a:picLocks noChangeAspect="1"/>
          </p:cNvPicPr>
          <p:nvPr/>
        </p:nvPicPr>
        <p:blipFill>
          <a:blip r:embed="rId3"/>
          <a:stretch>
            <a:fillRect/>
          </a:stretch>
        </p:blipFill>
        <p:spPr>
          <a:xfrm>
            <a:off x="3838553" y="2668375"/>
            <a:ext cx="1458784" cy="1458784"/>
          </a:xfrm>
          <a:prstGeom prst="rect">
            <a:avLst/>
          </a:prstGeom>
        </p:spPr>
      </p:pic>
      <p:sp>
        <p:nvSpPr>
          <p:cNvPr id="4" name="Content Placeholder 2">
            <a:extLst>
              <a:ext uri="{FF2B5EF4-FFF2-40B4-BE49-F238E27FC236}">
                <a16:creationId xmlns:a16="http://schemas.microsoft.com/office/drawing/2014/main" id="{4492E6A8-EC78-AAE3-A07D-E10C1A75A115}"/>
              </a:ext>
            </a:extLst>
          </p:cNvPr>
          <p:cNvSpPr txBox="1">
            <a:spLocks/>
          </p:cNvSpPr>
          <p:nvPr/>
        </p:nvSpPr>
        <p:spPr>
          <a:xfrm>
            <a:off x="3512347" y="4374590"/>
            <a:ext cx="2175503" cy="108427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dirty="0"/>
              <a:t>Instagram</a:t>
            </a:r>
          </a:p>
          <a:p>
            <a:pPr marL="0" indent="0" algn="ctr">
              <a:lnSpc>
                <a:spcPct val="120000"/>
              </a:lnSpc>
              <a:buNone/>
            </a:pPr>
            <a:endParaRPr lang="en-AU" sz="2400" dirty="0"/>
          </a:p>
        </p:txBody>
      </p:sp>
      <p:pic>
        <p:nvPicPr>
          <p:cNvPr id="9" name="Picture 8" descr="TikTok icon">
            <a:extLst>
              <a:ext uri="{FF2B5EF4-FFF2-40B4-BE49-F238E27FC236}">
                <a16:creationId xmlns:a16="http://schemas.microsoft.com/office/drawing/2014/main" id="{8A53684E-976D-4CF0-7175-4814061E846E}"/>
              </a:ext>
            </a:extLst>
          </p:cNvPr>
          <p:cNvPicPr>
            <a:picLocks noChangeAspect="1"/>
          </p:cNvPicPr>
          <p:nvPr/>
        </p:nvPicPr>
        <p:blipFill>
          <a:blip r:embed="rId4"/>
          <a:stretch>
            <a:fillRect/>
          </a:stretch>
        </p:blipFill>
        <p:spPr>
          <a:xfrm>
            <a:off x="6703682" y="2668375"/>
            <a:ext cx="1458784" cy="1458784"/>
          </a:xfrm>
          <a:prstGeom prst="rect">
            <a:avLst/>
          </a:prstGeom>
        </p:spPr>
      </p:pic>
      <p:sp>
        <p:nvSpPr>
          <p:cNvPr id="5" name="Content Placeholder 2">
            <a:extLst>
              <a:ext uri="{FF2B5EF4-FFF2-40B4-BE49-F238E27FC236}">
                <a16:creationId xmlns:a16="http://schemas.microsoft.com/office/drawing/2014/main" id="{6A5956EF-9799-C3C4-3DE2-028653946EE8}"/>
              </a:ext>
            </a:extLst>
          </p:cNvPr>
          <p:cNvSpPr txBox="1">
            <a:spLocks/>
          </p:cNvSpPr>
          <p:nvPr/>
        </p:nvSpPr>
        <p:spPr>
          <a:xfrm>
            <a:off x="6345322" y="4362530"/>
            <a:ext cx="2175503" cy="51283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dirty="0"/>
              <a:t>TikTok</a:t>
            </a:r>
          </a:p>
        </p:txBody>
      </p:sp>
      <p:pic>
        <p:nvPicPr>
          <p:cNvPr id="12" name="Picture 11" descr="X (formerly twitter) icon">
            <a:extLst>
              <a:ext uri="{FF2B5EF4-FFF2-40B4-BE49-F238E27FC236}">
                <a16:creationId xmlns:a16="http://schemas.microsoft.com/office/drawing/2014/main" id="{EFCF780B-4E4D-C071-AC7B-78A8D65BD839}"/>
              </a:ext>
            </a:extLst>
          </p:cNvPr>
          <p:cNvPicPr>
            <a:picLocks noChangeAspect="1"/>
          </p:cNvPicPr>
          <p:nvPr/>
        </p:nvPicPr>
        <p:blipFill>
          <a:blip r:embed="rId5"/>
          <a:stretch>
            <a:fillRect/>
          </a:stretch>
        </p:blipFill>
        <p:spPr>
          <a:xfrm>
            <a:off x="9568811" y="2668375"/>
            <a:ext cx="1458784" cy="1458784"/>
          </a:xfrm>
          <a:prstGeom prst="rect">
            <a:avLst/>
          </a:prstGeom>
        </p:spPr>
      </p:pic>
      <p:sp>
        <p:nvSpPr>
          <p:cNvPr id="6" name="Content Placeholder 2">
            <a:extLst>
              <a:ext uri="{FF2B5EF4-FFF2-40B4-BE49-F238E27FC236}">
                <a16:creationId xmlns:a16="http://schemas.microsoft.com/office/drawing/2014/main" id="{2B431D4D-DC23-A371-BFDA-7F227532A8A8}"/>
              </a:ext>
            </a:extLst>
          </p:cNvPr>
          <p:cNvSpPr txBox="1">
            <a:spLocks/>
          </p:cNvSpPr>
          <p:nvPr/>
        </p:nvSpPr>
        <p:spPr>
          <a:xfrm>
            <a:off x="9242604" y="4374590"/>
            <a:ext cx="2175503" cy="13992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dirty="0"/>
              <a:t>X </a:t>
            </a:r>
            <a:br>
              <a:rPr lang="en-AU" sz="2400" dirty="0"/>
            </a:br>
            <a:r>
              <a:rPr lang="en-AU" sz="2400" dirty="0"/>
              <a:t>(formerly Twitter)</a:t>
            </a:r>
          </a:p>
        </p:txBody>
      </p:sp>
    </p:spTree>
    <p:extLst>
      <p:ext uri="{BB962C8B-B14F-4D97-AF65-F5344CB8AC3E}">
        <p14:creationId xmlns:p14="http://schemas.microsoft.com/office/powerpoint/2010/main" val="27251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F0A72-D87C-3E6B-2347-77E238F114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7C2BE7-B6BA-209C-1229-C00316BE32F7}"/>
              </a:ext>
            </a:extLst>
          </p:cNvPr>
          <p:cNvSpPr>
            <a:spLocks noGrp="1"/>
          </p:cNvSpPr>
          <p:nvPr>
            <p:ph type="title"/>
          </p:nvPr>
        </p:nvSpPr>
        <p:spPr/>
        <p:txBody>
          <a:bodyPr/>
          <a:lstStyle/>
          <a:p>
            <a:r>
              <a:rPr lang="en-AU" dirty="0"/>
              <a:t>Let’s explore Facebook</a:t>
            </a:r>
          </a:p>
        </p:txBody>
      </p:sp>
      <p:pic>
        <p:nvPicPr>
          <p:cNvPr id="7" name="Picture 6" descr="Facebook icon">
            <a:extLst>
              <a:ext uri="{FF2B5EF4-FFF2-40B4-BE49-F238E27FC236}">
                <a16:creationId xmlns:a16="http://schemas.microsoft.com/office/drawing/2014/main" id="{2BE254D1-6F4D-AA4F-6840-FAC0FF8E5A5A}"/>
              </a:ext>
            </a:extLst>
          </p:cNvPr>
          <p:cNvPicPr>
            <a:picLocks noChangeAspect="1"/>
          </p:cNvPicPr>
          <p:nvPr/>
        </p:nvPicPr>
        <p:blipFill>
          <a:blip r:embed="rId2"/>
          <a:stretch>
            <a:fillRect/>
          </a:stretch>
        </p:blipFill>
        <p:spPr>
          <a:xfrm>
            <a:off x="5366608" y="2786106"/>
            <a:ext cx="1458784" cy="1458784"/>
          </a:xfrm>
          <a:prstGeom prst="rect">
            <a:avLst/>
          </a:prstGeom>
        </p:spPr>
      </p:pic>
      <p:sp>
        <p:nvSpPr>
          <p:cNvPr id="3" name="Content Placeholder 2">
            <a:extLst>
              <a:ext uri="{FF2B5EF4-FFF2-40B4-BE49-F238E27FC236}">
                <a16:creationId xmlns:a16="http://schemas.microsoft.com/office/drawing/2014/main" id="{40816694-E439-E5B8-074B-FEC5E95EC7D3}"/>
              </a:ext>
            </a:extLst>
          </p:cNvPr>
          <p:cNvSpPr txBox="1">
            <a:spLocks/>
          </p:cNvSpPr>
          <p:nvPr/>
        </p:nvSpPr>
        <p:spPr>
          <a:xfrm>
            <a:off x="5008248" y="4517035"/>
            <a:ext cx="2175503" cy="108427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dirty="0"/>
              <a:t>Facebook</a:t>
            </a:r>
          </a:p>
          <a:p>
            <a:pPr marL="0" indent="0" algn="ctr">
              <a:lnSpc>
                <a:spcPct val="120000"/>
              </a:lnSpc>
              <a:buNone/>
            </a:pPr>
            <a:endParaRPr lang="en-AU" sz="2400" dirty="0"/>
          </a:p>
        </p:txBody>
      </p:sp>
    </p:spTree>
    <p:extLst>
      <p:ext uri="{BB962C8B-B14F-4D97-AF65-F5344CB8AC3E}">
        <p14:creationId xmlns:p14="http://schemas.microsoft.com/office/powerpoint/2010/main" val="367159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A3119-EF0B-ACBA-1FC4-2DC5053908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1CDEC4-E31F-6B58-6DB0-6E6E3526E8CD}"/>
              </a:ext>
            </a:extLst>
          </p:cNvPr>
          <p:cNvSpPr>
            <a:spLocks noGrp="1"/>
          </p:cNvSpPr>
          <p:nvPr>
            <p:ph type="title"/>
          </p:nvPr>
        </p:nvSpPr>
        <p:spPr/>
        <p:txBody>
          <a:bodyPr/>
          <a:lstStyle/>
          <a:p>
            <a:r>
              <a:rPr lang="en-AU" dirty="0"/>
              <a:t>Be mindful of what you share…</a:t>
            </a:r>
          </a:p>
        </p:txBody>
      </p:sp>
      <p:pic>
        <p:nvPicPr>
          <p:cNvPr id="5" name="Picture 4" descr="An example of a Facebook post with the image of birds and commentry about the image">
            <a:extLst>
              <a:ext uri="{FF2B5EF4-FFF2-40B4-BE49-F238E27FC236}">
                <a16:creationId xmlns:a16="http://schemas.microsoft.com/office/drawing/2014/main" id="{43EAEF90-4C01-B946-D232-1436B11A5885}"/>
              </a:ext>
            </a:extLst>
          </p:cNvPr>
          <p:cNvPicPr>
            <a:picLocks noChangeAspect="1"/>
          </p:cNvPicPr>
          <p:nvPr/>
        </p:nvPicPr>
        <p:blipFill>
          <a:blip r:embed="rId2"/>
          <a:stretch>
            <a:fillRect/>
          </a:stretch>
        </p:blipFill>
        <p:spPr>
          <a:xfrm>
            <a:off x="838200" y="1816444"/>
            <a:ext cx="5825930" cy="4472139"/>
          </a:xfrm>
          <a:prstGeom prst="rect">
            <a:avLst/>
          </a:prstGeom>
        </p:spPr>
      </p:pic>
      <p:sp>
        <p:nvSpPr>
          <p:cNvPr id="4" name="Content Placeholder 2">
            <a:extLst>
              <a:ext uri="{FF2B5EF4-FFF2-40B4-BE49-F238E27FC236}">
                <a16:creationId xmlns:a16="http://schemas.microsoft.com/office/drawing/2014/main" id="{4D1831CE-BE7E-CFBE-EE3C-88AB1E4E951D}"/>
              </a:ext>
            </a:extLst>
          </p:cNvPr>
          <p:cNvSpPr txBox="1">
            <a:spLocks/>
          </p:cNvSpPr>
          <p:nvPr/>
        </p:nvSpPr>
        <p:spPr>
          <a:xfrm>
            <a:off x="7179276" y="1816444"/>
            <a:ext cx="4495800" cy="514660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Before you post or comment, pause and think:</a:t>
            </a:r>
          </a:p>
          <a:p>
            <a:pPr>
              <a:lnSpc>
                <a:spcPct val="120000"/>
              </a:lnSpc>
            </a:pPr>
            <a:r>
              <a:rPr lang="en-AU" sz="2000" dirty="0"/>
              <a:t>Would I say this in person?</a:t>
            </a:r>
          </a:p>
          <a:p>
            <a:pPr>
              <a:lnSpc>
                <a:spcPct val="120000"/>
              </a:lnSpc>
            </a:pPr>
            <a:r>
              <a:rPr lang="en-AU" sz="2000" dirty="0"/>
              <a:t>Could this hurt someone’s feelings?</a:t>
            </a:r>
          </a:p>
          <a:p>
            <a:pPr>
              <a:lnSpc>
                <a:spcPct val="120000"/>
              </a:lnSpc>
            </a:pPr>
            <a:r>
              <a:rPr lang="en-AU" sz="2000" dirty="0"/>
              <a:t>Am I sharing something private — like someone else’s photo or personal story — without asking?</a:t>
            </a:r>
          </a:p>
          <a:p>
            <a:pPr>
              <a:lnSpc>
                <a:spcPct val="120000"/>
              </a:lnSpc>
            </a:pPr>
            <a:r>
              <a:rPr lang="en-AU" sz="2000" dirty="0"/>
              <a:t>Especially with photos of children or family, always ask permission before posting. </a:t>
            </a:r>
          </a:p>
          <a:p>
            <a:pPr>
              <a:lnSpc>
                <a:spcPct val="120000"/>
              </a:lnSpc>
            </a:pPr>
            <a:endParaRPr lang="en-AU" sz="2000" dirty="0"/>
          </a:p>
        </p:txBody>
      </p:sp>
    </p:spTree>
    <p:extLst>
      <p:ext uri="{BB962C8B-B14F-4D97-AF65-F5344CB8AC3E}">
        <p14:creationId xmlns:p14="http://schemas.microsoft.com/office/powerpoint/2010/main" val="120384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2A665-988C-BA38-BC57-719BF7BB86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4472B3-6005-B414-259B-8D541149522A}"/>
              </a:ext>
            </a:extLst>
          </p:cNvPr>
          <p:cNvSpPr>
            <a:spLocks noGrp="1"/>
          </p:cNvSpPr>
          <p:nvPr>
            <p:ph type="title"/>
          </p:nvPr>
        </p:nvSpPr>
        <p:spPr/>
        <p:txBody>
          <a:bodyPr/>
          <a:lstStyle/>
          <a:p>
            <a:r>
              <a:rPr lang="en-AU" dirty="0"/>
              <a:t>Safe habits on Facebook</a:t>
            </a:r>
          </a:p>
        </p:txBody>
      </p:sp>
      <p:sp>
        <p:nvSpPr>
          <p:cNvPr id="3" name="Content Placeholder 2">
            <a:extLst>
              <a:ext uri="{FF2B5EF4-FFF2-40B4-BE49-F238E27FC236}">
                <a16:creationId xmlns:a16="http://schemas.microsoft.com/office/drawing/2014/main" id="{0A83ECDD-9903-854F-790D-6E1BBC836844}"/>
              </a:ext>
            </a:extLst>
          </p:cNvPr>
          <p:cNvSpPr txBox="1">
            <a:spLocks/>
          </p:cNvSpPr>
          <p:nvPr/>
        </p:nvSpPr>
        <p:spPr>
          <a:xfrm>
            <a:off x="550758" y="3892677"/>
            <a:ext cx="2175503" cy="204831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Only accept friend requests from people you know and trust</a:t>
            </a:r>
          </a:p>
          <a:p>
            <a:pPr marL="0" indent="0" algn="ctr">
              <a:lnSpc>
                <a:spcPct val="120000"/>
              </a:lnSpc>
              <a:buNone/>
            </a:pPr>
            <a:endParaRPr lang="en-AU" sz="2000" dirty="0"/>
          </a:p>
        </p:txBody>
      </p:sp>
      <p:sp>
        <p:nvSpPr>
          <p:cNvPr id="6" name="Content Placeholder 2">
            <a:extLst>
              <a:ext uri="{FF2B5EF4-FFF2-40B4-BE49-F238E27FC236}">
                <a16:creationId xmlns:a16="http://schemas.microsoft.com/office/drawing/2014/main" id="{5D9AB863-A9A0-5F94-322B-0044AE6A7467}"/>
              </a:ext>
            </a:extLst>
          </p:cNvPr>
          <p:cNvSpPr txBox="1">
            <a:spLocks/>
          </p:cNvSpPr>
          <p:nvPr/>
        </p:nvSpPr>
        <p:spPr>
          <a:xfrm>
            <a:off x="3448040" y="3892677"/>
            <a:ext cx="2175503"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Avoid clicking suspicious links</a:t>
            </a:r>
          </a:p>
        </p:txBody>
      </p:sp>
      <p:sp>
        <p:nvSpPr>
          <p:cNvPr id="7" name="Content Placeholder 2">
            <a:extLst>
              <a:ext uri="{FF2B5EF4-FFF2-40B4-BE49-F238E27FC236}">
                <a16:creationId xmlns:a16="http://schemas.microsoft.com/office/drawing/2014/main" id="{107BB88E-18DF-E77A-3C46-FFB63E3A3223}"/>
              </a:ext>
            </a:extLst>
          </p:cNvPr>
          <p:cNvSpPr txBox="1">
            <a:spLocks/>
          </p:cNvSpPr>
          <p:nvPr/>
        </p:nvSpPr>
        <p:spPr>
          <a:xfrm>
            <a:off x="6281015" y="3880617"/>
            <a:ext cx="2175503"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Report or block anything that makes you feel uncomfortable</a:t>
            </a:r>
          </a:p>
        </p:txBody>
      </p:sp>
      <p:sp>
        <p:nvSpPr>
          <p:cNvPr id="8" name="Content Placeholder 2">
            <a:extLst>
              <a:ext uri="{FF2B5EF4-FFF2-40B4-BE49-F238E27FC236}">
                <a16:creationId xmlns:a16="http://schemas.microsoft.com/office/drawing/2014/main" id="{822FFD42-66CD-81C3-E405-45D243AEAE30}"/>
              </a:ext>
            </a:extLst>
          </p:cNvPr>
          <p:cNvSpPr txBox="1">
            <a:spLocks/>
          </p:cNvSpPr>
          <p:nvPr/>
        </p:nvSpPr>
        <p:spPr>
          <a:xfrm>
            <a:off x="9178297" y="3892677"/>
            <a:ext cx="2175503"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Log out if you're using a shared or public device</a:t>
            </a:r>
          </a:p>
        </p:txBody>
      </p:sp>
      <p:pic>
        <p:nvPicPr>
          <p:cNvPr id="9" name="Picture 8">
            <a:extLst>
              <a:ext uri="{FF2B5EF4-FFF2-40B4-BE49-F238E27FC236}">
                <a16:creationId xmlns:a16="http://schemas.microsoft.com/office/drawing/2014/main" id="{AD571323-76F1-4844-4BA9-1A63E897A16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88509" y="2557583"/>
            <a:ext cx="1300000" cy="900000"/>
          </a:xfrm>
          <a:prstGeom prst="rect">
            <a:avLst/>
          </a:prstGeom>
        </p:spPr>
      </p:pic>
      <p:pic>
        <p:nvPicPr>
          <p:cNvPr id="10" name="Picture 9">
            <a:extLst>
              <a:ext uri="{FF2B5EF4-FFF2-40B4-BE49-F238E27FC236}">
                <a16:creationId xmlns:a16="http://schemas.microsoft.com/office/drawing/2014/main" id="{ACE57322-6800-6D6B-4B25-58A68395665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96182" y="2601542"/>
            <a:ext cx="812082" cy="812082"/>
          </a:xfrm>
          <a:prstGeom prst="rect">
            <a:avLst/>
          </a:prstGeom>
        </p:spPr>
      </p:pic>
      <p:pic>
        <p:nvPicPr>
          <p:cNvPr id="11" name="Picture 10">
            <a:extLst>
              <a:ext uri="{FF2B5EF4-FFF2-40B4-BE49-F238E27FC236}">
                <a16:creationId xmlns:a16="http://schemas.microsoft.com/office/drawing/2014/main" id="{763679A6-1338-56CD-01F4-CD0F99A8562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19549" y="2557583"/>
            <a:ext cx="927692" cy="900000"/>
          </a:xfrm>
          <a:prstGeom prst="rect">
            <a:avLst/>
          </a:prstGeom>
        </p:spPr>
      </p:pic>
      <p:pic>
        <p:nvPicPr>
          <p:cNvPr id="12" name="Picture 11">
            <a:extLst>
              <a:ext uri="{FF2B5EF4-FFF2-40B4-BE49-F238E27FC236}">
                <a16:creationId xmlns:a16="http://schemas.microsoft.com/office/drawing/2014/main" id="{30B15504-65BD-C79D-DB90-A70959B6616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731673" y="2557583"/>
            <a:ext cx="1068750" cy="900000"/>
          </a:xfrm>
          <a:prstGeom prst="rect">
            <a:avLst/>
          </a:prstGeom>
        </p:spPr>
      </p:pic>
    </p:spTree>
    <p:extLst>
      <p:ext uri="{BB962C8B-B14F-4D97-AF65-F5344CB8AC3E}">
        <p14:creationId xmlns:p14="http://schemas.microsoft.com/office/powerpoint/2010/main" val="92103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DB0E52-55CA-1155-BEAF-2BBAD633C43A}"/>
              </a:ext>
            </a:extLst>
          </p:cNvPr>
          <p:cNvSpPr txBox="1">
            <a:spLocks noGrp="1"/>
          </p:cNvSpPr>
          <p:nvPr>
            <p:ph type="title" idx="4294967295"/>
          </p:nvPr>
        </p:nvSpPr>
        <p:spPr>
          <a:xfrm>
            <a:off x="904102" y="20723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Let’s spend time on your questions from the start of the session.</a:t>
            </a:r>
          </a:p>
        </p:txBody>
      </p:sp>
      <p:pic>
        <p:nvPicPr>
          <p:cNvPr id="2" name="Picture 1" descr="A man laughing at posts on his phone">
            <a:extLst>
              <a:ext uri="{FF2B5EF4-FFF2-40B4-BE49-F238E27FC236}">
                <a16:creationId xmlns:a16="http://schemas.microsoft.com/office/drawing/2014/main" id="{38D70594-58F2-CE39-31EF-5B34258F0171}"/>
              </a:ext>
            </a:extLst>
          </p:cNvPr>
          <p:cNvPicPr>
            <a:picLocks noChangeAspect="1"/>
          </p:cNvPicPr>
          <p:nvPr/>
        </p:nvPicPr>
        <p:blipFill>
          <a:blip r:embed="rId2"/>
          <a:stretch>
            <a:fillRect/>
          </a:stretch>
        </p:blipFill>
        <p:spPr>
          <a:xfrm>
            <a:off x="7162050" y="1359049"/>
            <a:ext cx="4356100" cy="4570334"/>
          </a:xfrm>
          <a:prstGeom prst="rect">
            <a:avLst/>
          </a:prstGeom>
        </p:spPr>
      </p:pic>
    </p:spTree>
    <p:extLst>
      <p:ext uri="{BB962C8B-B14F-4D97-AF65-F5344CB8AC3E}">
        <p14:creationId xmlns:p14="http://schemas.microsoft.com/office/powerpoint/2010/main" val="2534016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C384A-8272-4392-0995-6779CF543F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3B54EA-5F1F-3353-82EF-8B815935E696}"/>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486C5CC4-F030-6787-61CA-F7F904B682E8}"/>
              </a:ext>
            </a:extLst>
          </p:cNvPr>
          <p:cNvSpPr>
            <a:spLocks noGrp="1"/>
          </p:cNvSpPr>
          <p:nvPr>
            <p:ph idx="1"/>
          </p:nvPr>
        </p:nvSpPr>
        <p:spPr>
          <a:xfrm>
            <a:off x="838200" y="1825625"/>
            <a:ext cx="10515600" cy="634240"/>
          </a:xfrm>
        </p:spPr>
        <p:txBody>
          <a:bodyPr/>
          <a:lstStyle/>
          <a:p>
            <a:pPr marL="0" indent="0">
              <a:buNone/>
            </a:pPr>
            <a:r>
              <a:rPr lang="en-AU" dirty="0"/>
              <a:t>I can:</a:t>
            </a:r>
          </a:p>
        </p:txBody>
      </p:sp>
      <p:sp>
        <p:nvSpPr>
          <p:cNvPr id="10" name="Content Placeholder 2">
            <a:extLst>
              <a:ext uri="{FF2B5EF4-FFF2-40B4-BE49-F238E27FC236}">
                <a16:creationId xmlns:a16="http://schemas.microsoft.com/office/drawing/2014/main" id="{D1E1251B-345E-C3E8-AC5D-363E9167092D}"/>
              </a:ext>
            </a:extLst>
          </p:cNvPr>
          <p:cNvSpPr txBox="1">
            <a:spLocks/>
          </p:cNvSpPr>
          <p:nvPr/>
        </p:nvSpPr>
        <p:spPr>
          <a:xfrm>
            <a:off x="838200" y="3688166"/>
            <a:ext cx="2052000"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Make a video call.</a:t>
            </a:r>
          </a:p>
        </p:txBody>
      </p:sp>
      <p:sp>
        <p:nvSpPr>
          <p:cNvPr id="11" name="Content Placeholder 2">
            <a:extLst>
              <a:ext uri="{FF2B5EF4-FFF2-40B4-BE49-F238E27FC236}">
                <a16:creationId xmlns:a16="http://schemas.microsoft.com/office/drawing/2014/main" id="{9A0882EA-F488-3745-6862-D6DE136384C6}"/>
              </a:ext>
            </a:extLst>
          </p:cNvPr>
          <p:cNvSpPr txBox="1">
            <a:spLocks/>
          </p:cNvSpPr>
          <p:nvPr/>
        </p:nvSpPr>
        <p:spPr>
          <a:xfrm>
            <a:off x="3615804"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Check and use my camera and microphone during a call.</a:t>
            </a:r>
          </a:p>
        </p:txBody>
      </p:sp>
      <p:sp>
        <p:nvSpPr>
          <p:cNvPr id="14" name="Content Placeholder 2">
            <a:extLst>
              <a:ext uri="{FF2B5EF4-FFF2-40B4-BE49-F238E27FC236}">
                <a16:creationId xmlns:a16="http://schemas.microsoft.com/office/drawing/2014/main" id="{9D57572B-2C8B-96C7-4FE9-DB246CC3172E}"/>
              </a:ext>
            </a:extLst>
          </p:cNvPr>
          <p:cNvSpPr txBox="1">
            <a:spLocks/>
          </p:cNvSpPr>
          <p:nvPr/>
        </p:nvSpPr>
        <p:spPr>
          <a:xfrm>
            <a:off x="6393408" y="3688166"/>
            <a:ext cx="2052035"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Browse a social media feed and react to a post.</a:t>
            </a:r>
          </a:p>
        </p:txBody>
      </p:sp>
      <p:sp>
        <p:nvSpPr>
          <p:cNvPr id="13" name="Content Placeholder 2">
            <a:extLst>
              <a:ext uri="{FF2B5EF4-FFF2-40B4-BE49-F238E27FC236}">
                <a16:creationId xmlns:a16="http://schemas.microsoft.com/office/drawing/2014/main" id="{D05FA489-933D-4E07-0EB4-1BDDB15DF729}"/>
              </a:ext>
            </a:extLst>
          </p:cNvPr>
          <p:cNvSpPr txBox="1">
            <a:spLocks/>
          </p:cNvSpPr>
          <p:nvPr/>
        </p:nvSpPr>
        <p:spPr>
          <a:xfrm>
            <a:off x="9171046" y="3695286"/>
            <a:ext cx="2182754"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Post a simple update or photo (optional).</a:t>
            </a:r>
          </a:p>
        </p:txBody>
      </p:sp>
      <p:pic>
        <p:nvPicPr>
          <p:cNvPr id="6" name="Picture 5">
            <a:extLst>
              <a:ext uri="{FF2B5EF4-FFF2-40B4-BE49-F238E27FC236}">
                <a16:creationId xmlns:a16="http://schemas.microsoft.com/office/drawing/2014/main" id="{3F9BBF47-E3BF-3182-A42C-AC65A4352D6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615803" y="2687955"/>
            <a:ext cx="1122926" cy="1007331"/>
          </a:xfrm>
          <a:prstGeom prst="rect">
            <a:avLst/>
          </a:prstGeom>
        </p:spPr>
      </p:pic>
      <p:pic>
        <p:nvPicPr>
          <p:cNvPr id="8" name="Picture 7">
            <a:extLst>
              <a:ext uri="{FF2B5EF4-FFF2-40B4-BE49-F238E27FC236}">
                <a16:creationId xmlns:a16="http://schemas.microsoft.com/office/drawing/2014/main" id="{E893A4B4-DD08-60E9-F81B-79BE429BB87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2848437"/>
            <a:ext cx="871417" cy="839729"/>
          </a:xfrm>
          <a:prstGeom prst="rect">
            <a:avLst/>
          </a:prstGeom>
        </p:spPr>
      </p:pic>
      <p:pic>
        <p:nvPicPr>
          <p:cNvPr id="12" name="Picture 11">
            <a:extLst>
              <a:ext uri="{FF2B5EF4-FFF2-40B4-BE49-F238E27FC236}">
                <a16:creationId xmlns:a16="http://schemas.microsoft.com/office/drawing/2014/main" id="{76231601-1822-10BE-4A33-E2A37233163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57881" y="2687955"/>
            <a:ext cx="1011959" cy="1011959"/>
          </a:xfrm>
          <a:prstGeom prst="rect">
            <a:avLst/>
          </a:prstGeom>
        </p:spPr>
      </p:pic>
      <p:pic>
        <p:nvPicPr>
          <p:cNvPr id="15" name="Picture 14">
            <a:extLst>
              <a:ext uri="{FF2B5EF4-FFF2-40B4-BE49-F238E27FC236}">
                <a16:creationId xmlns:a16="http://schemas.microsoft.com/office/drawing/2014/main" id="{FB5870A2-BF7D-91B7-8359-1A7CA854EB2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30276" y="2812443"/>
            <a:ext cx="875723" cy="875723"/>
          </a:xfrm>
          <a:prstGeom prst="rect">
            <a:avLst/>
          </a:prstGeom>
        </p:spPr>
      </p:pic>
    </p:spTree>
    <p:extLst>
      <p:ext uri="{BB962C8B-B14F-4D97-AF65-F5344CB8AC3E}">
        <p14:creationId xmlns:p14="http://schemas.microsoft.com/office/powerpoint/2010/main" val="273380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7C08F9-EFCC-D764-771C-5675EF24F80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5997" y="1642957"/>
            <a:ext cx="11519999" cy="4638778"/>
          </a:xfrm>
          <a:prstGeom prst="rect">
            <a:avLst/>
          </a:prstGeom>
        </p:spPr>
      </p:pic>
      <p:sp>
        <p:nvSpPr>
          <p:cNvPr id="6" name="Title 1">
            <a:extLst>
              <a:ext uri="{FF2B5EF4-FFF2-40B4-BE49-F238E27FC236}">
                <a16:creationId xmlns:a16="http://schemas.microsoft.com/office/drawing/2014/main" id="{09DACC00-7A95-89DB-306A-A079806F1A4F}"/>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What’s your key takeaway?</a:t>
            </a:r>
          </a:p>
        </p:txBody>
      </p:sp>
    </p:spTree>
    <p:extLst>
      <p:ext uri="{BB962C8B-B14F-4D97-AF65-F5344CB8AC3E}">
        <p14:creationId xmlns:p14="http://schemas.microsoft.com/office/powerpoint/2010/main" val="1230900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older couple smiling and waving at a video call">
            <a:extLst>
              <a:ext uri="{FF2B5EF4-FFF2-40B4-BE49-F238E27FC236}">
                <a16:creationId xmlns:a16="http://schemas.microsoft.com/office/drawing/2014/main" id="{3D74F726-1A6A-23FD-5E0B-31957737A245}"/>
              </a:ext>
            </a:extLst>
          </p:cNvPr>
          <p:cNvPicPr>
            <a:picLocks noChangeAspect="1"/>
          </p:cNvPicPr>
          <p:nvPr/>
        </p:nvPicPr>
        <p:blipFill>
          <a:blip r:embed="rId2"/>
          <a:stretch>
            <a:fillRect/>
          </a:stretch>
        </p:blipFill>
        <p:spPr>
          <a:xfrm>
            <a:off x="335997" y="1642958"/>
            <a:ext cx="11487183" cy="4625564"/>
          </a:xfrm>
          <a:prstGeom prst="rect">
            <a:avLst/>
          </a:prstGeom>
        </p:spPr>
      </p:pic>
      <p:sp>
        <p:nvSpPr>
          <p:cNvPr id="4" name="Title 1">
            <a:extLst>
              <a:ext uri="{FF2B5EF4-FFF2-40B4-BE49-F238E27FC236}">
                <a16:creationId xmlns:a16="http://schemas.microsoft.com/office/drawing/2014/main" id="{E72AB432-EE21-B6E7-D4BB-0970C1E24E6C}"/>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 three things will you try in the next week?</a:t>
            </a:r>
          </a:p>
        </p:txBody>
      </p:sp>
    </p:spTree>
    <p:extLst>
      <p:ext uri="{BB962C8B-B14F-4D97-AF65-F5344CB8AC3E}">
        <p14:creationId xmlns:p14="http://schemas.microsoft.com/office/powerpoint/2010/main" val="1288344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33FC5-73E0-3984-CA55-3E46BA6D077B}"/>
              </a:ext>
            </a:extLst>
          </p:cNvPr>
          <p:cNvSpPr>
            <a:spLocks noGrp="1"/>
          </p:cNvSpPr>
          <p:nvPr>
            <p:ph type="title"/>
          </p:nvPr>
        </p:nvSpPr>
        <p:spPr/>
        <p:txBody>
          <a:bodyPr/>
          <a:lstStyle/>
          <a:p>
            <a:r>
              <a:rPr lang="en-AU" dirty="0"/>
              <a:t>Learn more</a:t>
            </a:r>
          </a:p>
        </p:txBody>
      </p:sp>
      <p:sp>
        <p:nvSpPr>
          <p:cNvPr id="5" name="Content Placeholder 2">
            <a:extLst>
              <a:ext uri="{FF2B5EF4-FFF2-40B4-BE49-F238E27FC236}">
                <a16:creationId xmlns:a16="http://schemas.microsoft.com/office/drawing/2014/main" id="{EB6A20EB-7EF1-420C-F446-D72A8179C4BF}"/>
              </a:ext>
            </a:extLst>
          </p:cNvPr>
          <p:cNvSpPr txBox="1">
            <a:spLocks/>
          </p:cNvSpPr>
          <p:nvPr/>
        </p:nvSpPr>
        <p:spPr>
          <a:xfrm>
            <a:off x="838200" y="2629802"/>
            <a:ext cx="4291818" cy="3757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AU" dirty="0">
                <a:solidFill>
                  <a:schemeClr val="accent4"/>
                </a:solidFill>
              </a:rPr>
              <a:t>Facebook</a:t>
            </a:r>
          </a:p>
        </p:txBody>
      </p:sp>
      <p:pic>
        <p:nvPicPr>
          <p:cNvPr id="10" name="Picture 9" descr="Facebook QR code">
            <a:extLst>
              <a:ext uri="{FF2B5EF4-FFF2-40B4-BE49-F238E27FC236}">
                <a16:creationId xmlns:a16="http://schemas.microsoft.com/office/drawing/2014/main" id="{F478271A-BD4B-A8F5-6C6F-FD531CFF0E1B}"/>
              </a:ext>
            </a:extLst>
          </p:cNvPr>
          <p:cNvPicPr>
            <a:picLocks noChangeAspect="1"/>
          </p:cNvPicPr>
          <p:nvPr/>
        </p:nvPicPr>
        <p:blipFill>
          <a:blip r:embed="rId2"/>
          <a:stretch>
            <a:fillRect/>
          </a:stretch>
        </p:blipFill>
        <p:spPr>
          <a:xfrm>
            <a:off x="4657469" y="2629802"/>
            <a:ext cx="2877062" cy="2877062"/>
          </a:xfrm>
          <a:prstGeom prst="rect">
            <a:avLst/>
          </a:prstGeom>
        </p:spPr>
      </p:pic>
    </p:spTree>
    <p:extLst>
      <p:ext uri="{BB962C8B-B14F-4D97-AF65-F5344CB8AC3E}">
        <p14:creationId xmlns:p14="http://schemas.microsoft.com/office/powerpoint/2010/main" val="14513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51145C-3B2A-E39D-F62E-D2E9C400060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199" y="1973403"/>
            <a:ext cx="10600159" cy="4268385"/>
          </a:xfrm>
          <a:prstGeom prst="rect">
            <a:avLst/>
          </a:prstGeom>
        </p:spPr>
      </p:pic>
      <p:sp>
        <p:nvSpPr>
          <p:cNvPr id="2" name="Title 1">
            <a:extLst>
              <a:ext uri="{FF2B5EF4-FFF2-40B4-BE49-F238E27FC236}">
                <a16:creationId xmlns:a16="http://schemas.microsoft.com/office/drawing/2014/main" id="{801DBCE8-DB8B-067B-BD80-40E77CEE90C6}"/>
              </a:ext>
            </a:extLst>
          </p:cNvPr>
          <p:cNvSpPr>
            <a:spLocks noGrp="1"/>
          </p:cNvSpPr>
          <p:nvPr>
            <p:ph type="title"/>
          </p:nvPr>
        </p:nvSpPr>
        <p:spPr/>
        <p:txBody>
          <a:bodyPr/>
          <a:lstStyle/>
          <a:p>
            <a:r>
              <a:rPr lang="en-AU" dirty="0"/>
              <a:t>Acknowledgement of Country</a:t>
            </a:r>
          </a:p>
        </p:txBody>
      </p:sp>
      <p:sp>
        <p:nvSpPr>
          <p:cNvPr id="5" name="Content Placeholder 2">
            <a:extLst>
              <a:ext uri="{FF2B5EF4-FFF2-40B4-BE49-F238E27FC236}">
                <a16:creationId xmlns:a16="http://schemas.microsoft.com/office/drawing/2014/main" id="{56FE940C-8851-7B65-90A5-4E4009FF4EC7}"/>
              </a:ext>
            </a:extLst>
          </p:cNvPr>
          <p:cNvSpPr txBox="1">
            <a:spLocks/>
          </p:cNvSpPr>
          <p:nvPr/>
        </p:nvSpPr>
        <p:spPr>
          <a:xfrm>
            <a:off x="1252997" y="2593558"/>
            <a:ext cx="4843003" cy="302807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solidFill>
                  <a:schemeClr val="bg1"/>
                </a:solidFill>
              </a:rPr>
              <a:t>We recognise and acknowledge the existing, original, and ancient connection Aboriginal and Torres Strait Islander peoples have to the lands, waterways, and sky country across the Australian continent. We pay our respects to their Elders past and present. </a:t>
            </a:r>
          </a:p>
        </p:txBody>
      </p:sp>
      <p:sp>
        <p:nvSpPr>
          <p:cNvPr id="8" name="TextBox 7">
            <a:extLst>
              <a:ext uri="{FF2B5EF4-FFF2-40B4-BE49-F238E27FC236}">
                <a16:creationId xmlns:a16="http://schemas.microsoft.com/office/drawing/2014/main" id="{FACAE8FB-C90E-D77E-0724-7B59C70F5225}"/>
              </a:ext>
            </a:extLst>
          </p:cNvPr>
          <p:cNvSpPr txBox="1"/>
          <p:nvPr/>
        </p:nvSpPr>
        <p:spPr>
          <a:xfrm>
            <a:off x="8467673" y="6354375"/>
            <a:ext cx="2970685" cy="276999"/>
          </a:xfrm>
          <a:prstGeom prst="rect">
            <a:avLst/>
          </a:prstGeom>
          <a:noFill/>
        </p:spPr>
        <p:txBody>
          <a:bodyPr wrap="none" rtlCol="0">
            <a:spAutoFit/>
          </a:bodyPr>
          <a:lstStyle/>
          <a:p>
            <a:r>
              <a:rPr lang="en-AU" sz="1200" dirty="0">
                <a:latin typeface="Telstra Text" panose="020B0504040000000004" pitchFamily="34" charset="77"/>
                <a:ea typeface="Telstra Text" panose="020B0504040000000004" pitchFamily="34" charset="77"/>
              </a:rPr>
              <a:t>Artwork: 'Connection' by Bobbi Lockyer. </a:t>
            </a:r>
          </a:p>
        </p:txBody>
      </p:sp>
    </p:spTree>
    <p:extLst>
      <p:ext uri="{BB962C8B-B14F-4D97-AF65-F5344CB8AC3E}">
        <p14:creationId xmlns:p14="http://schemas.microsoft.com/office/powerpoint/2010/main" val="33319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ch Savvy Seniors Modules&#10;1. Get to know your smartphone&#10;2. Get to know your computer or tablet&#10;3. Make calls and send messages&#10;4. Browse the internet safely&#10;5. Send and receive emails&#10;6. Stay safe online and avoid scams&#10;7. Take save and share great photos and videos&#10;8. Use your device for everyday tasks and entertainment&#10;9. Apps that make life easier&#10;10. Stay in touch through social media and video calls&#10;11. Shop and bank online safely&#10;12.  Discover what AI can do for you">
            <a:extLst>
              <a:ext uri="{FF2B5EF4-FFF2-40B4-BE49-F238E27FC236}">
                <a16:creationId xmlns:a16="http://schemas.microsoft.com/office/drawing/2014/main" id="{33333D1C-E347-88DC-FEA7-A5813401866E}"/>
              </a:ext>
            </a:extLst>
          </p:cNvPr>
          <p:cNvPicPr>
            <a:picLocks noChangeAspect="1"/>
          </p:cNvPicPr>
          <p:nvPr/>
        </p:nvPicPr>
        <p:blipFill>
          <a:blip r:embed="rId2"/>
          <a:stretch>
            <a:fillRect/>
          </a:stretch>
        </p:blipFill>
        <p:spPr>
          <a:xfrm>
            <a:off x="0" y="3452"/>
            <a:ext cx="12192000" cy="6851093"/>
          </a:xfrm>
          <a:prstGeom prst="rect">
            <a:avLst/>
          </a:prstGeom>
        </p:spPr>
      </p:pic>
      <p:sp>
        <p:nvSpPr>
          <p:cNvPr id="10" name="Title 1">
            <a:extLst>
              <a:ext uri="{FF2B5EF4-FFF2-40B4-BE49-F238E27FC236}">
                <a16:creationId xmlns:a16="http://schemas.microsoft.com/office/drawing/2014/main" id="{98416D0F-45E3-1713-0D26-49F5F30172C4}"/>
              </a:ext>
            </a:extLst>
          </p:cNvPr>
          <p:cNvSpPr txBox="1">
            <a:spLocks noGrp="1"/>
          </p:cNvSpPr>
          <p:nvPr>
            <p:ph type="title" idx="4294967295"/>
          </p:nvPr>
        </p:nvSpPr>
        <p:spPr>
          <a:xfrm>
            <a:off x="3500051" y="134471"/>
            <a:ext cx="5191898" cy="1764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Tech Savvy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Seniors</a:t>
            </a:r>
          </a:p>
        </p:txBody>
      </p:sp>
    </p:spTree>
    <p:extLst>
      <p:ext uri="{BB962C8B-B14F-4D97-AF65-F5344CB8AC3E}">
        <p14:creationId xmlns:p14="http://schemas.microsoft.com/office/powerpoint/2010/main" val="2923799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D54-D5A8-22DD-3F12-5614504D50E6}"/>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8395B036-11C1-58FE-89ED-AD4073195DC3}"/>
              </a:ext>
            </a:extLst>
          </p:cNvPr>
          <p:cNvSpPr>
            <a:spLocks noGrp="1"/>
          </p:cNvSpPr>
          <p:nvPr>
            <p:ph idx="1"/>
          </p:nvPr>
        </p:nvSpPr>
        <p:spPr>
          <a:xfrm>
            <a:off x="838200" y="1825625"/>
            <a:ext cx="10515600" cy="634240"/>
          </a:xfrm>
        </p:spPr>
        <p:txBody>
          <a:bodyPr/>
          <a:lstStyle/>
          <a:p>
            <a:pPr marL="0" indent="0">
              <a:buNone/>
            </a:pPr>
            <a:r>
              <a:rPr lang="en-AU" dirty="0"/>
              <a:t>By the end of this session, you’ll be able to:</a:t>
            </a:r>
          </a:p>
        </p:txBody>
      </p:sp>
      <p:sp>
        <p:nvSpPr>
          <p:cNvPr id="10" name="Content Placeholder 2">
            <a:extLst>
              <a:ext uri="{FF2B5EF4-FFF2-40B4-BE49-F238E27FC236}">
                <a16:creationId xmlns:a16="http://schemas.microsoft.com/office/drawing/2014/main" id="{68311C0F-81C2-FDDB-4ACE-5BDB5C4C750E}"/>
              </a:ext>
            </a:extLst>
          </p:cNvPr>
          <p:cNvSpPr txBox="1">
            <a:spLocks/>
          </p:cNvSpPr>
          <p:nvPr/>
        </p:nvSpPr>
        <p:spPr>
          <a:xfrm>
            <a:off x="838200" y="3688166"/>
            <a:ext cx="2052000"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Make a video call.</a:t>
            </a:r>
          </a:p>
        </p:txBody>
      </p:sp>
      <p:sp>
        <p:nvSpPr>
          <p:cNvPr id="11" name="Content Placeholder 2">
            <a:extLst>
              <a:ext uri="{FF2B5EF4-FFF2-40B4-BE49-F238E27FC236}">
                <a16:creationId xmlns:a16="http://schemas.microsoft.com/office/drawing/2014/main" id="{A2AE7CA4-4210-4F1F-FADB-EF021CDA45C7}"/>
              </a:ext>
            </a:extLst>
          </p:cNvPr>
          <p:cNvSpPr txBox="1">
            <a:spLocks/>
          </p:cNvSpPr>
          <p:nvPr/>
        </p:nvSpPr>
        <p:spPr>
          <a:xfrm>
            <a:off x="3615804"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Check and use your camera and microphone during a call.</a:t>
            </a:r>
          </a:p>
        </p:txBody>
      </p:sp>
      <p:sp>
        <p:nvSpPr>
          <p:cNvPr id="14" name="Content Placeholder 2">
            <a:extLst>
              <a:ext uri="{FF2B5EF4-FFF2-40B4-BE49-F238E27FC236}">
                <a16:creationId xmlns:a16="http://schemas.microsoft.com/office/drawing/2014/main" id="{15C25CC7-F768-C9A5-33F3-78BEF3AD6B86}"/>
              </a:ext>
            </a:extLst>
          </p:cNvPr>
          <p:cNvSpPr txBox="1">
            <a:spLocks/>
          </p:cNvSpPr>
          <p:nvPr/>
        </p:nvSpPr>
        <p:spPr>
          <a:xfrm>
            <a:off x="6393408" y="3688166"/>
            <a:ext cx="2052035"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Browse a social media feed and react to a post.</a:t>
            </a:r>
          </a:p>
        </p:txBody>
      </p:sp>
      <p:sp>
        <p:nvSpPr>
          <p:cNvPr id="13" name="Content Placeholder 2">
            <a:extLst>
              <a:ext uri="{FF2B5EF4-FFF2-40B4-BE49-F238E27FC236}">
                <a16:creationId xmlns:a16="http://schemas.microsoft.com/office/drawing/2014/main" id="{D3CB5B34-61D6-A7ED-4902-457DB9E4220E}"/>
              </a:ext>
            </a:extLst>
          </p:cNvPr>
          <p:cNvSpPr txBox="1">
            <a:spLocks/>
          </p:cNvSpPr>
          <p:nvPr/>
        </p:nvSpPr>
        <p:spPr>
          <a:xfrm>
            <a:off x="9171046" y="3695286"/>
            <a:ext cx="2182754"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Post a simple update or photo (optional).</a:t>
            </a:r>
          </a:p>
        </p:txBody>
      </p:sp>
      <p:pic>
        <p:nvPicPr>
          <p:cNvPr id="6" name="Picture 5">
            <a:extLst>
              <a:ext uri="{FF2B5EF4-FFF2-40B4-BE49-F238E27FC236}">
                <a16:creationId xmlns:a16="http://schemas.microsoft.com/office/drawing/2014/main" id="{7E9829F7-7CE3-A05E-A7E9-E7B8E3F95ED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615803" y="2687955"/>
            <a:ext cx="1122926" cy="1007331"/>
          </a:xfrm>
          <a:prstGeom prst="rect">
            <a:avLst/>
          </a:prstGeom>
        </p:spPr>
      </p:pic>
      <p:pic>
        <p:nvPicPr>
          <p:cNvPr id="8" name="Picture 7">
            <a:extLst>
              <a:ext uri="{FF2B5EF4-FFF2-40B4-BE49-F238E27FC236}">
                <a16:creationId xmlns:a16="http://schemas.microsoft.com/office/drawing/2014/main" id="{B4ED5E14-0D74-22AE-65DB-46E2EEF07D5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2848437"/>
            <a:ext cx="871417" cy="839729"/>
          </a:xfrm>
          <a:prstGeom prst="rect">
            <a:avLst/>
          </a:prstGeom>
        </p:spPr>
      </p:pic>
      <p:pic>
        <p:nvPicPr>
          <p:cNvPr id="12" name="Picture 11">
            <a:extLst>
              <a:ext uri="{FF2B5EF4-FFF2-40B4-BE49-F238E27FC236}">
                <a16:creationId xmlns:a16="http://schemas.microsoft.com/office/drawing/2014/main" id="{89AD5554-9E6C-33EF-2857-9D0E7BC5D1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57881" y="2687955"/>
            <a:ext cx="1011959" cy="1011959"/>
          </a:xfrm>
          <a:prstGeom prst="rect">
            <a:avLst/>
          </a:prstGeom>
        </p:spPr>
      </p:pic>
      <p:pic>
        <p:nvPicPr>
          <p:cNvPr id="15" name="Picture 14">
            <a:extLst>
              <a:ext uri="{FF2B5EF4-FFF2-40B4-BE49-F238E27FC236}">
                <a16:creationId xmlns:a16="http://schemas.microsoft.com/office/drawing/2014/main" id="{B98E681D-F6A9-4DA9-05E6-25341C92AA5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30276" y="2812443"/>
            <a:ext cx="875723" cy="875723"/>
          </a:xfrm>
          <a:prstGeom prst="rect">
            <a:avLst/>
          </a:prstGeom>
        </p:spPr>
      </p:pic>
    </p:spTree>
    <p:extLst>
      <p:ext uri="{BB962C8B-B14F-4D97-AF65-F5344CB8AC3E}">
        <p14:creationId xmlns:p14="http://schemas.microsoft.com/office/powerpoint/2010/main" val="24490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C3DC9-BCD4-25D2-EDD6-375E474248D7}"/>
            </a:ext>
          </a:extLst>
        </p:cNvPr>
        <p:cNvGrpSpPr/>
        <p:nvPr/>
      </p:nvGrpSpPr>
      <p:grpSpPr>
        <a:xfrm>
          <a:off x="0" y="0"/>
          <a:ext cx="0" cy="0"/>
          <a:chOff x="0" y="0"/>
          <a:chExt cx="0" cy="0"/>
        </a:xfrm>
      </p:grpSpPr>
      <p:pic>
        <p:nvPicPr>
          <p:cNvPr id="2" name="Picture 1" descr="An older couple chatting and waving on a video call">
            <a:extLst>
              <a:ext uri="{FF2B5EF4-FFF2-40B4-BE49-F238E27FC236}">
                <a16:creationId xmlns:a16="http://schemas.microsoft.com/office/drawing/2014/main" id="{0A16AFF9-5785-1F72-34CD-349C7FD79364}"/>
              </a:ext>
            </a:extLst>
          </p:cNvPr>
          <p:cNvPicPr>
            <a:picLocks noChangeAspect="1"/>
          </p:cNvPicPr>
          <p:nvPr/>
        </p:nvPicPr>
        <p:blipFill>
          <a:blip r:embed="rId2"/>
          <a:stretch>
            <a:fillRect/>
          </a:stretch>
        </p:blipFill>
        <p:spPr>
          <a:xfrm>
            <a:off x="446871" y="1535995"/>
            <a:ext cx="11406267" cy="4592982"/>
          </a:xfrm>
          <a:prstGeom prst="rect">
            <a:avLst/>
          </a:prstGeom>
        </p:spPr>
      </p:pic>
      <p:sp>
        <p:nvSpPr>
          <p:cNvPr id="5" name="Title 1">
            <a:extLst>
              <a:ext uri="{FF2B5EF4-FFF2-40B4-BE49-F238E27FC236}">
                <a16:creationId xmlns:a16="http://schemas.microsoft.com/office/drawing/2014/main" id="{70A29EF2-44E2-7BC1-D8B1-BA6E7AE9F4A0}"/>
              </a:ext>
            </a:extLst>
          </p:cNvPr>
          <p:cNvSpPr>
            <a:spLocks noGrp="1"/>
          </p:cNvSpPr>
          <p:nvPr>
            <p:ph type="title"/>
          </p:nvPr>
        </p:nvSpPr>
        <p:spPr>
          <a:xfrm>
            <a:off x="904101" y="1804086"/>
            <a:ext cx="5191898" cy="4015945"/>
          </a:xfrm>
        </p:spPr>
        <p:txBody>
          <a:bodyPr>
            <a:normAutofit fontScale="90000"/>
          </a:bodyPr>
          <a:lstStyle/>
          <a:p>
            <a:pPr>
              <a:lnSpc>
                <a:spcPct val="120000"/>
              </a:lnSpc>
              <a:spcBef>
                <a:spcPts val="0"/>
              </a:spcBef>
            </a:pPr>
            <a:r>
              <a:rPr lang="en-AU" dirty="0">
                <a:solidFill>
                  <a:schemeClr val="bg1"/>
                </a:solidFill>
              </a:rPr>
              <a:t>Have you ever been on a video call before? What did you enjoy or find tricky?</a:t>
            </a:r>
          </a:p>
        </p:txBody>
      </p:sp>
    </p:spTree>
    <p:extLst>
      <p:ext uri="{BB962C8B-B14F-4D97-AF65-F5344CB8AC3E}">
        <p14:creationId xmlns:p14="http://schemas.microsoft.com/office/powerpoint/2010/main" val="3625020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147A0-8C76-D809-0835-80904C8ACA8F}"/>
            </a:ext>
          </a:extLst>
        </p:cNvPr>
        <p:cNvGrpSpPr/>
        <p:nvPr/>
      </p:nvGrpSpPr>
      <p:grpSpPr>
        <a:xfrm>
          <a:off x="0" y="0"/>
          <a:ext cx="0" cy="0"/>
          <a:chOff x="0" y="0"/>
          <a:chExt cx="0" cy="0"/>
        </a:xfrm>
      </p:grpSpPr>
      <p:pic>
        <p:nvPicPr>
          <p:cNvPr id="5" name="Picture 4" descr="A close up of a phone showing popular social media icons.&#10;">
            <a:extLst>
              <a:ext uri="{FF2B5EF4-FFF2-40B4-BE49-F238E27FC236}">
                <a16:creationId xmlns:a16="http://schemas.microsoft.com/office/drawing/2014/main" id="{A2CA0CBB-FF9D-1C87-E018-7AC1C32023D3}"/>
              </a:ext>
            </a:extLst>
          </p:cNvPr>
          <p:cNvPicPr>
            <a:picLocks noChangeAspect="1"/>
          </p:cNvPicPr>
          <p:nvPr/>
        </p:nvPicPr>
        <p:blipFill>
          <a:blip r:embed="rId2"/>
          <a:stretch>
            <a:fillRect/>
          </a:stretch>
        </p:blipFill>
        <p:spPr>
          <a:xfrm>
            <a:off x="335998" y="1642958"/>
            <a:ext cx="11487186" cy="4625564"/>
          </a:xfrm>
          <a:prstGeom prst="rect">
            <a:avLst/>
          </a:prstGeom>
        </p:spPr>
      </p:pic>
      <p:sp>
        <p:nvSpPr>
          <p:cNvPr id="4" name="Title 1">
            <a:extLst>
              <a:ext uri="{FF2B5EF4-FFF2-40B4-BE49-F238E27FC236}">
                <a16:creationId xmlns:a16="http://schemas.microsoft.com/office/drawing/2014/main" id="{D044F072-A4A4-9EBC-029C-1C675DB21A71}"/>
              </a:ext>
            </a:extLst>
          </p:cNvPr>
          <p:cNvSpPr txBox="1">
            <a:spLocks noGrp="1"/>
          </p:cNvSpPr>
          <p:nvPr>
            <p:ph type="title" idx="4294967295"/>
          </p:nvPr>
        </p:nvSpPr>
        <p:spPr>
          <a:xfrm>
            <a:off x="904102" y="2088292"/>
            <a:ext cx="5191898" cy="3793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0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Do you use social media?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0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If so, which one and what for?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0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If not, what’s stopped you?</a:t>
            </a:r>
          </a:p>
        </p:txBody>
      </p:sp>
    </p:spTree>
    <p:extLst>
      <p:ext uri="{BB962C8B-B14F-4D97-AF65-F5344CB8AC3E}">
        <p14:creationId xmlns:p14="http://schemas.microsoft.com/office/powerpoint/2010/main" val="4163961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ladies looking at a mobile phone">
            <a:extLst>
              <a:ext uri="{FF2B5EF4-FFF2-40B4-BE49-F238E27FC236}">
                <a16:creationId xmlns:a16="http://schemas.microsoft.com/office/drawing/2014/main" id="{0F99EF04-FEC6-447F-B284-702546A97766}"/>
              </a:ext>
            </a:extLst>
          </p:cNvPr>
          <p:cNvPicPr>
            <a:picLocks noChangeAspect="1"/>
          </p:cNvPicPr>
          <p:nvPr/>
        </p:nvPicPr>
        <p:blipFill>
          <a:blip r:embed="rId2"/>
          <a:stretch>
            <a:fillRect/>
          </a:stretch>
        </p:blipFill>
        <p:spPr>
          <a:xfrm>
            <a:off x="410762" y="1412334"/>
            <a:ext cx="11469562" cy="4618469"/>
          </a:xfrm>
          <a:prstGeom prst="rect">
            <a:avLst/>
          </a:prstGeom>
        </p:spPr>
      </p:pic>
      <p:sp>
        <p:nvSpPr>
          <p:cNvPr id="2" name="Title 1">
            <a:extLst>
              <a:ext uri="{FF2B5EF4-FFF2-40B4-BE49-F238E27FC236}">
                <a16:creationId xmlns:a16="http://schemas.microsoft.com/office/drawing/2014/main" id="{F11B1C41-D147-5D24-DC51-94069AF64ECC}"/>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en-AU" dirty="0"/>
              <a:t>What’s one thing you’d like to feel more confident about by the end of today?</a:t>
            </a:r>
          </a:p>
        </p:txBody>
      </p:sp>
    </p:spTree>
    <p:extLst>
      <p:ext uri="{BB962C8B-B14F-4D97-AF65-F5344CB8AC3E}">
        <p14:creationId xmlns:p14="http://schemas.microsoft.com/office/powerpoint/2010/main" val="839272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5C01-00EF-9D58-916D-D513FC8AE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4D5CB-EEDC-3F8E-E68C-55AA4D9DEE7C}"/>
              </a:ext>
            </a:extLst>
          </p:cNvPr>
          <p:cNvSpPr>
            <a:spLocks noGrp="1"/>
          </p:cNvSpPr>
          <p:nvPr>
            <p:ph type="title"/>
          </p:nvPr>
        </p:nvSpPr>
        <p:spPr/>
        <p:txBody>
          <a:bodyPr/>
          <a:lstStyle/>
          <a:p>
            <a:r>
              <a:rPr lang="en-AU" dirty="0"/>
              <a:t>What is a video call?</a:t>
            </a:r>
          </a:p>
        </p:txBody>
      </p:sp>
      <p:pic>
        <p:nvPicPr>
          <p:cNvPr id="3" name="Picture 2" descr="An older man smiling and waving on a video call">
            <a:extLst>
              <a:ext uri="{FF2B5EF4-FFF2-40B4-BE49-F238E27FC236}">
                <a16:creationId xmlns:a16="http://schemas.microsoft.com/office/drawing/2014/main" id="{0EE3C8E7-75F0-2AFE-56ED-AEAF93E739DF}"/>
              </a:ext>
            </a:extLst>
          </p:cNvPr>
          <p:cNvPicPr>
            <a:picLocks noChangeAspect="1"/>
          </p:cNvPicPr>
          <p:nvPr/>
        </p:nvPicPr>
        <p:blipFill>
          <a:blip r:embed="rId2"/>
          <a:stretch>
            <a:fillRect/>
          </a:stretch>
        </p:blipFill>
        <p:spPr>
          <a:xfrm>
            <a:off x="838200" y="2275233"/>
            <a:ext cx="4314568" cy="3199362"/>
          </a:xfrm>
          <a:prstGeom prst="rect">
            <a:avLst/>
          </a:prstGeom>
        </p:spPr>
      </p:pic>
      <p:sp>
        <p:nvSpPr>
          <p:cNvPr id="4" name="Content Placeholder 2">
            <a:extLst>
              <a:ext uri="{FF2B5EF4-FFF2-40B4-BE49-F238E27FC236}">
                <a16:creationId xmlns:a16="http://schemas.microsoft.com/office/drawing/2014/main" id="{8571CDA1-03F7-3F61-14CD-BA31D9B71F04}"/>
              </a:ext>
            </a:extLst>
          </p:cNvPr>
          <p:cNvSpPr txBox="1">
            <a:spLocks/>
          </p:cNvSpPr>
          <p:nvPr/>
        </p:nvSpPr>
        <p:spPr>
          <a:xfrm>
            <a:off x="5814646" y="2528367"/>
            <a:ext cx="5539154" cy="31075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AU" sz="2000" dirty="0"/>
              <a:t>A video call is like a phone call, but with video so you can see the other person.. </a:t>
            </a:r>
          </a:p>
          <a:p>
            <a:pPr>
              <a:lnSpc>
                <a:spcPct val="120000"/>
              </a:lnSpc>
            </a:pPr>
            <a:r>
              <a:rPr lang="en-AU" sz="2000" dirty="0"/>
              <a:t>Many people use video calls to:</a:t>
            </a:r>
          </a:p>
          <a:p>
            <a:pPr lvl="1">
              <a:lnSpc>
                <a:spcPct val="120000"/>
              </a:lnSpc>
            </a:pPr>
            <a:r>
              <a:rPr lang="en-AU" sz="2000" dirty="0"/>
              <a:t>Stay connected with family and friends </a:t>
            </a:r>
          </a:p>
          <a:p>
            <a:pPr lvl="1">
              <a:lnSpc>
                <a:spcPct val="120000"/>
              </a:lnSpc>
            </a:pPr>
            <a:r>
              <a:rPr lang="en-AU" sz="2000" dirty="0"/>
              <a:t>Attend telehealth appointments</a:t>
            </a:r>
          </a:p>
          <a:p>
            <a:pPr lvl="1">
              <a:lnSpc>
                <a:spcPct val="120000"/>
              </a:lnSpc>
            </a:pPr>
            <a:r>
              <a:rPr lang="en-AU" sz="2000" dirty="0"/>
              <a:t>Join hobby groups or classes from home</a:t>
            </a:r>
          </a:p>
          <a:p>
            <a:pPr>
              <a:lnSpc>
                <a:spcPct val="120000"/>
              </a:lnSpc>
            </a:pPr>
            <a:endParaRPr lang="en-AU" sz="2000" dirty="0"/>
          </a:p>
        </p:txBody>
      </p:sp>
    </p:spTree>
    <p:extLst>
      <p:ext uri="{BB962C8B-B14F-4D97-AF65-F5344CB8AC3E}">
        <p14:creationId xmlns:p14="http://schemas.microsoft.com/office/powerpoint/2010/main" val="4948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2FD2C-9269-7A91-8416-77F048501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9CFEDC-44EB-E995-8267-8128DCEB0B51}"/>
              </a:ext>
            </a:extLst>
          </p:cNvPr>
          <p:cNvSpPr>
            <a:spLocks noGrp="1"/>
          </p:cNvSpPr>
          <p:nvPr>
            <p:ph type="title"/>
          </p:nvPr>
        </p:nvSpPr>
        <p:spPr/>
        <p:txBody>
          <a:bodyPr/>
          <a:lstStyle/>
          <a:p>
            <a:r>
              <a:rPr lang="en-AU" dirty="0"/>
              <a:t>Video call apps</a:t>
            </a:r>
          </a:p>
        </p:txBody>
      </p:sp>
      <p:sp>
        <p:nvSpPr>
          <p:cNvPr id="4" name="TextBox 3">
            <a:extLst>
              <a:ext uri="{FF2B5EF4-FFF2-40B4-BE49-F238E27FC236}">
                <a16:creationId xmlns:a16="http://schemas.microsoft.com/office/drawing/2014/main" id="{E9A6EBF3-ED48-FA39-B418-A50F912D099F}"/>
              </a:ext>
            </a:extLst>
          </p:cNvPr>
          <p:cNvSpPr txBox="1"/>
          <p:nvPr/>
        </p:nvSpPr>
        <p:spPr>
          <a:xfrm>
            <a:off x="834307" y="1919085"/>
            <a:ext cx="1455847" cy="523220"/>
          </a:xfrm>
          <a:prstGeom prst="rect">
            <a:avLst/>
          </a:prstGeom>
          <a:noFill/>
        </p:spPr>
        <p:txBody>
          <a:bodyPr wrap="none" rtlCol="0">
            <a:spAutoFit/>
          </a:bodyPr>
          <a:lstStyle/>
          <a:p>
            <a:pPr algn="ctr"/>
            <a:r>
              <a:rPr lang="en-AU" sz="2800" dirty="0">
                <a:solidFill>
                  <a:schemeClr val="accent4"/>
                </a:solidFill>
                <a:latin typeface="Telstra Text" panose="020B0504040000000004" pitchFamily="34" charset="77"/>
                <a:ea typeface="Telstra Text" panose="020B0504040000000004" pitchFamily="34" charset="77"/>
              </a:rPr>
              <a:t>In-built </a:t>
            </a:r>
          </a:p>
        </p:txBody>
      </p:sp>
      <p:pic>
        <p:nvPicPr>
          <p:cNvPr id="7" name="Picture 6" descr="FaceTime icon">
            <a:extLst>
              <a:ext uri="{FF2B5EF4-FFF2-40B4-BE49-F238E27FC236}">
                <a16:creationId xmlns:a16="http://schemas.microsoft.com/office/drawing/2014/main" id="{CC3D3035-5864-8C1B-6DCD-214471863842}"/>
              </a:ext>
            </a:extLst>
          </p:cNvPr>
          <p:cNvPicPr>
            <a:picLocks noChangeAspect="1"/>
          </p:cNvPicPr>
          <p:nvPr/>
        </p:nvPicPr>
        <p:blipFill>
          <a:blip r:embed="rId2"/>
          <a:stretch>
            <a:fillRect/>
          </a:stretch>
        </p:blipFill>
        <p:spPr>
          <a:xfrm>
            <a:off x="924588" y="3265432"/>
            <a:ext cx="1275504" cy="1275504"/>
          </a:xfrm>
          <a:prstGeom prst="rect">
            <a:avLst/>
          </a:prstGeom>
        </p:spPr>
      </p:pic>
      <p:sp>
        <p:nvSpPr>
          <p:cNvPr id="19" name="TextBox 18">
            <a:extLst>
              <a:ext uri="{FF2B5EF4-FFF2-40B4-BE49-F238E27FC236}">
                <a16:creationId xmlns:a16="http://schemas.microsoft.com/office/drawing/2014/main" id="{900AEEBE-934C-480D-111F-ECDEBE002BDC}"/>
              </a:ext>
            </a:extLst>
          </p:cNvPr>
          <p:cNvSpPr txBox="1"/>
          <p:nvPr/>
        </p:nvSpPr>
        <p:spPr>
          <a:xfrm>
            <a:off x="623511" y="4915939"/>
            <a:ext cx="1877437" cy="707886"/>
          </a:xfrm>
          <a:prstGeom prst="rect">
            <a:avLst/>
          </a:prstGeom>
          <a:noFill/>
        </p:spPr>
        <p:txBody>
          <a:bodyPr wrap="none" rtlCol="0">
            <a:spAutoFit/>
          </a:bodyPr>
          <a:lstStyle/>
          <a:p>
            <a:pPr algn="ctr"/>
            <a:r>
              <a:rPr lang="en-AU" sz="2000" dirty="0">
                <a:latin typeface="Telstra Text" panose="020B0504040000000004" pitchFamily="34" charset="77"/>
                <a:ea typeface="Telstra Text" panose="020B0504040000000004" pitchFamily="34" charset="77"/>
              </a:rPr>
              <a:t>FaceTime</a:t>
            </a:r>
          </a:p>
          <a:p>
            <a:pPr algn="ctr"/>
            <a:r>
              <a:rPr lang="en-AU" sz="2000" dirty="0">
                <a:latin typeface="Telstra Text" panose="020B0504040000000004" pitchFamily="34" charset="77"/>
                <a:ea typeface="Telstra Text" panose="020B0504040000000004" pitchFamily="34" charset="77"/>
              </a:rPr>
              <a:t>(iPhone/iPad) </a:t>
            </a:r>
          </a:p>
        </p:txBody>
      </p:sp>
      <p:pic>
        <p:nvPicPr>
          <p:cNvPr id="8" name="Picture 7" descr="Google Meet icon">
            <a:extLst>
              <a:ext uri="{FF2B5EF4-FFF2-40B4-BE49-F238E27FC236}">
                <a16:creationId xmlns:a16="http://schemas.microsoft.com/office/drawing/2014/main" id="{A6988469-B8DC-9F9C-DAF4-4A640CAFE461}"/>
              </a:ext>
            </a:extLst>
          </p:cNvPr>
          <p:cNvPicPr>
            <a:picLocks noChangeAspect="1"/>
          </p:cNvPicPr>
          <p:nvPr/>
        </p:nvPicPr>
        <p:blipFill>
          <a:blip r:embed="rId3"/>
          <a:stretch>
            <a:fillRect/>
          </a:stretch>
        </p:blipFill>
        <p:spPr>
          <a:xfrm>
            <a:off x="2943010" y="3200106"/>
            <a:ext cx="1406156" cy="1406156"/>
          </a:xfrm>
          <a:prstGeom prst="rect">
            <a:avLst/>
          </a:prstGeom>
        </p:spPr>
      </p:pic>
      <p:sp>
        <p:nvSpPr>
          <p:cNvPr id="12" name="TextBox 11">
            <a:extLst>
              <a:ext uri="{FF2B5EF4-FFF2-40B4-BE49-F238E27FC236}">
                <a16:creationId xmlns:a16="http://schemas.microsoft.com/office/drawing/2014/main" id="{F09C66CF-0C16-199B-3A11-06D9CFCD7183}"/>
              </a:ext>
            </a:extLst>
          </p:cNvPr>
          <p:cNvSpPr txBox="1"/>
          <p:nvPr/>
        </p:nvSpPr>
        <p:spPr>
          <a:xfrm>
            <a:off x="2777901" y="4915939"/>
            <a:ext cx="1736373" cy="707886"/>
          </a:xfrm>
          <a:prstGeom prst="rect">
            <a:avLst/>
          </a:prstGeom>
          <a:noFill/>
        </p:spPr>
        <p:txBody>
          <a:bodyPr wrap="none" rtlCol="0">
            <a:spAutoFit/>
          </a:bodyPr>
          <a:lstStyle/>
          <a:p>
            <a:pPr algn="ctr"/>
            <a:r>
              <a:rPr lang="en-AU" sz="2000" dirty="0">
                <a:latin typeface="Telstra Text" panose="020B0504040000000004" pitchFamily="34" charset="77"/>
                <a:ea typeface="Telstra Text" panose="020B0504040000000004" pitchFamily="34" charset="77"/>
              </a:rPr>
              <a:t>Google Meet</a:t>
            </a:r>
          </a:p>
          <a:p>
            <a:pPr algn="ctr"/>
            <a:r>
              <a:rPr lang="en-AU" sz="2000" dirty="0">
                <a:latin typeface="Telstra Text" panose="020B0504040000000004" pitchFamily="34" charset="77"/>
                <a:ea typeface="Telstra Text" panose="020B0504040000000004" pitchFamily="34" charset="77"/>
              </a:rPr>
              <a:t>(Android) </a:t>
            </a:r>
          </a:p>
        </p:txBody>
      </p:sp>
      <p:sp>
        <p:nvSpPr>
          <p:cNvPr id="6" name="TextBox 5">
            <a:extLst>
              <a:ext uri="{FF2B5EF4-FFF2-40B4-BE49-F238E27FC236}">
                <a16:creationId xmlns:a16="http://schemas.microsoft.com/office/drawing/2014/main" id="{3FCD6DA0-0618-B45C-83AB-AA7D3A25DBF1}"/>
              </a:ext>
            </a:extLst>
          </p:cNvPr>
          <p:cNvSpPr txBox="1"/>
          <p:nvPr/>
        </p:nvSpPr>
        <p:spPr>
          <a:xfrm>
            <a:off x="6459233" y="1915231"/>
            <a:ext cx="2515433" cy="523220"/>
          </a:xfrm>
          <a:prstGeom prst="rect">
            <a:avLst/>
          </a:prstGeom>
          <a:noFill/>
        </p:spPr>
        <p:txBody>
          <a:bodyPr wrap="none" rtlCol="0">
            <a:spAutoFit/>
          </a:bodyPr>
          <a:lstStyle/>
          <a:p>
            <a:pPr algn="ctr"/>
            <a:r>
              <a:rPr lang="en-AU" sz="2800" dirty="0">
                <a:solidFill>
                  <a:schemeClr val="accent4"/>
                </a:solidFill>
                <a:latin typeface="Telstra Text" panose="020B0504040000000004" pitchFamily="34" charset="77"/>
                <a:ea typeface="Telstra Text" panose="020B0504040000000004" pitchFamily="34" charset="77"/>
              </a:rPr>
              <a:t>Downloadable</a:t>
            </a:r>
          </a:p>
        </p:txBody>
      </p:sp>
      <p:pic>
        <p:nvPicPr>
          <p:cNvPr id="15" name="Picture 14" descr="WhatsApp icon">
            <a:extLst>
              <a:ext uri="{FF2B5EF4-FFF2-40B4-BE49-F238E27FC236}">
                <a16:creationId xmlns:a16="http://schemas.microsoft.com/office/drawing/2014/main" id="{202EEE34-119B-4421-4588-F9FD1C0FE04A}"/>
              </a:ext>
            </a:extLst>
          </p:cNvPr>
          <p:cNvPicPr>
            <a:picLocks noChangeAspect="1"/>
          </p:cNvPicPr>
          <p:nvPr/>
        </p:nvPicPr>
        <p:blipFill>
          <a:blip r:embed="rId4"/>
          <a:stretch>
            <a:fillRect/>
          </a:stretch>
        </p:blipFill>
        <p:spPr>
          <a:xfrm>
            <a:off x="6592840" y="3200106"/>
            <a:ext cx="1406156" cy="1406156"/>
          </a:xfrm>
          <a:prstGeom prst="rect">
            <a:avLst/>
          </a:prstGeom>
        </p:spPr>
      </p:pic>
      <p:sp>
        <p:nvSpPr>
          <p:cNvPr id="9" name="TextBox 8">
            <a:extLst>
              <a:ext uri="{FF2B5EF4-FFF2-40B4-BE49-F238E27FC236}">
                <a16:creationId xmlns:a16="http://schemas.microsoft.com/office/drawing/2014/main" id="{04F797B4-0A76-1AB4-6F3C-844C01AE487B}"/>
              </a:ext>
            </a:extLst>
          </p:cNvPr>
          <p:cNvSpPr txBox="1"/>
          <p:nvPr/>
        </p:nvSpPr>
        <p:spPr>
          <a:xfrm>
            <a:off x="6592840" y="4915939"/>
            <a:ext cx="1412566" cy="400110"/>
          </a:xfrm>
          <a:prstGeom prst="rect">
            <a:avLst/>
          </a:prstGeom>
          <a:noFill/>
        </p:spPr>
        <p:txBody>
          <a:bodyPr wrap="none" rtlCol="0">
            <a:spAutoFit/>
          </a:bodyPr>
          <a:lstStyle/>
          <a:p>
            <a:pPr algn="ctr"/>
            <a:r>
              <a:rPr lang="en-AU" sz="2000" dirty="0">
                <a:latin typeface="Telstra Text" panose="020B0504040000000004" pitchFamily="34" charset="77"/>
                <a:ea typeface="Telstra Text" panose="020B0504040000000004" pitchFamily="34" charset="77"/>
              </a:rPr>
              <a:t>WhatsApp</a:t>
            </a:r>
          </a:p>
        </p:txBody>
      </p:sp>
      <p:pic>
        <p:nvPicPr>
          <p:cNvPr id="16" name="Picture 15" descr="Messenger icon">
            <a:extLst>
              <a:ext uri="{FF2B5EF4-FFF2-40B4-BE49-F238E27FC236}">
                <a16:creationId xmlns:a16="http://schemas.microsoft.com/office/drawing/2014/main" id="{CF5BBF03-C78F-D6CF-4321-1429DDA64204}"/>
              </a:ext>
            </a:extLst>
          </p:cNvPr>
          <p:cNvPicPr>
            <a:picLocks noChangeAspect="1"/>
          </p:cNvPicPr>
          <p:nvPr/>
        </p:nvPicPr>
        <p:blipFill>
          <a:blip r:embed="rId5"/>
          <a:stretch>
            <a:fillRect/>
          </a:stretch>
        </p:blipFill>
        <p:spPr>
          <a:xfrm>
            <a:off x="8491266" y="3258110"/>
            <a:ext cx="1290148" cy="1290148"/>
          </a:xfrm>
          <a:prstGeom prst="rect">
            <a:avLst/>
          </a:prstGeom>
        </p:spPr>
      </p:pic>
      <p:sp>
        <p:nvSpPr>
          <p:cNvPr id="10" name="TextBox 9">
            <a:extLst>
              <a:ext uri="{FF2B5EF4-FFF2-40B4-BE49-F238E27FC236}">
                <a16:creationId xmlns:a16="http://schemas.microsoft.com/office/drawing/2014/main" id="{F810064A-1481-ECA5-0DD9-3FAA6D5C8C81}"/>
              </a:ext>
            </a:extLst>
          </p:cNvPr>
          <p:cNvSpPr txBox="1"/>
          <p:nvPr/>
        </p:nvSpPr>
        <p:spPr>
          <a:xfrm>
            <a:off x="8411622" y="4933082"/>
            <a:ext cx="1449436" cy="400110"/>
          </a:xfrm>
          <a:prstGeom prst="rect">
            <a:avLst/>
          </a:prstGeom>
          <a:noFill/>
        </p:spPr>
        <p:txBody>
          <a:bodyPr wrap="none" rtlCol="0">
            <a:spAutoFit/>
          </a:bodyPr>
          <a:lstStyle/>
          <a:p>
            <a:pPr algn="ctr"/>
            <a:r>
              <a:rPr lang="en-AU" sz="2000" dirty="0">
                <a:latin typeface="Telstra Text" panose="020B0504040000000004" pitchFamily="34" charset="77"/>
                <a:ea typeface="Telstra Text" panose="020B0504040000000004" pitchFamily="34" charset="77"/>
              </a:rPr>
              <a:t>Messenger</a:t>
            </a:r>
          </a:p>
        </p:txBody>
      </p:sp>
      <p:pic>
        <p:nvPicPr>
          <p:cNvPr id="21" name="Picture 20" descr="Zoom Workplace – Apps on Google Play">
            <a:extLst>
              <a:ext uri="{FF2B5EF4-FFF2-40B4-BE49-F238E27FC236}">
                <a16:creationId xmlns:a16="http://schemas.microsoft.com/office/drawing/2014/main" id="{BC1CC55D-78EF-38ED-A602-DED506D873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916" t="5707" r="4916" b="4125"/>
          <a:stretch>
            <a:fillRect/>
          </a:stretch>
        </p:blipFill>
        <p:spPr bwMode="auto">
          <a:xfrm>
            <a:off x="10295128" y="3258110"/>
            <a:ext cx="1290148" cy="1290148"/>
          </a:xfrm>
          <a:custGeom>
            <a:avLst/>
            <a:gdLst>
              <a:gd name="connsiteX0" fmla="*/ 238575 w 1431419"/>
              <a:gd name="connsiteY0" fmla="*/ 0 h 1431419"/>
              <a:gd name="connsiteX1" fmla="*/ 1192844 w 1431419"/>
              <a:gd name="connsiteY1" fmla="*/ 0 h 1431419"/>
              <a:gd name="connsiteX2" fmla="*/ 1431419 w 1431419"/>
              <a:gd name="connsiteY2" fmla="*/ 238575 h 1431419"/>
              <a:gd name="connsiteX3" fmla="*/ 1431419 w 1431419"/>
              <a:gd name="connsiteY3" fmla="*/ 1192844 h 1431419"/>
              <a:gd name="connsiteX4" fmla="*/ 1192844 w 1431419"/>
              <a:gd name="connsiteY4" fmla="*/ 1431419 h 1431419"/>
              <a:gd name="connsiteX5" fmla="*/ 238575 w 1431419"/>
              <a:gd name="connsiteY5" fmla="*/ 1431419 h 1431419"/>
              <a:gd name="connsiteX6" fmla="*/ 0 w 1431419"/>
              <a:gd name="connsiteY6" fmla="*/ 1192844 h 1431419"/>
              <a:gd name="connsiteX7" fmla="*/ 0 w 1431419"/>
              <a:gd name="connsiteY7" fmla="*/ 238575 h 1431419"/>
              <a:gd name="connsiteX8" fmla="*/ 238575 w 1431419"/>
              <a:gd name="connsiteY8" fmla="*/ 0 h 143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419" h="1431419">
                <a:moveTo>
                  <a:pt x="238575" y="0"/>
                </a:moveTo>
                <a:lnTo>
                  <a:pt x="1192844" y="0"/>
                </a:lnTo>
                <a:cubicBezTo>
                  <a:pt x="1324605" y="0"/>
                  <a:pt x="1431419" y="106814"/>
                  <a:pt x="1431419" y="238575"/>
                </a:cubicBezTo>
                <a:lnTo>
                  <a:pt x="1431419" y="1192844"/>
                </a:lnTo>
                <a:cubicBezTo>
                  <a:pt x="1431419" y="1324605"/>
                  <a:pt x="1324605" y="1431419"/>
                  <a:pt x="1192844" y="1431419"/>
                </a:cubicBezTo>
                <a:lnTo>
                  <a:pt x="238575" y="1431419"/>
                </a:lnTo>
                <a:cubicBezTo>
                  <a:pt x="106814" y="1431419"/>
                  <a:pt x="0" y="1324605"/>
                  <a:pt x="0" y="1192844"/>
                </a:cubicBezTo>
                <a:lnTo>
                  <a:pt x="0" y="238575"/>
                </a:lnTo>
                <a:cubicBezTo>
                  <a:pt x="0" y="106814"/>
                  <a:pt x="106814" y="0"/>
                  <a:pt x="238575" y="0"/>
                </a:cubicBezTo>
                <a:close/>
              </a:path>
            </a:pathLst>
          </a:cu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5388E3B-5F38-F8B9-D517-083DA0609EFA}"/>
              </a:ext>
            </a:extLst>
          </p:cNvPr>
          <p:cNvSpPr txBox="1"/>
          <p:nvPr/>
        </p:nvSpPr>
        <p:spPr>
          <a:xfrm>
            <a:off x="10516848" y="4915939"/>
            <a:ext cx="846707" cy="400110"/>
          </a:xfrm>
          <a:prstGeom prst="rect">
            <a:avLst/>
          </a:prstGeom>
          <a:noFill/>
        </p:spPr>
        <p:txBody>
          <a:bodyPr wrap="none" rtlCol="0">
            <a:spAutoFit/>
          </a:bodyPr>
          <a:lstStyle/>
          <a:p>
            <a:pPr algn="ctr"/>
            <a:r>
              <a:rPr lang="en-AU" sz="2000" dirty="0">
                <a:latin typeface="Telstra Text" panose="020B0504040000000004" pitchFamily="34" charset="77"/>
                <a:ea typeface="Telstra Text" panose="020B0504040000000004" pitchFamily="34" charset="77"/>
              </a:rPr>
              <a:t>Zoom</a:t>
            </a:r>
          </a:p>
        </p:txBody>
      </p:sp>
    </p:spTree>
    <p:extLst>
      <p:ext uri="{BB962C8B-B14F-4D97-AF65-F5344CB8AC3E}">
        <p14:creationId xmlns:p14="http://schemas.microsoft.com/office/powerpoint/2010/main" val="3234388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D90E0-C267-9BC9-2502-6FEFDA1DBC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9B081-909E-DA7D-0BCD-B200B6B23D6A}"/>
              </a:ext>
            </a:extLst>
          </p:cNvPr>
          <p:cNvSpPr>
            <a:spLocks noGrp="1"/>
          </p:cNvSpPr>
          <p:nvPr>
            <p:ph type="title"/>
          </p:nvPr>
        </p:nvSpPr>
        <p:spPr/>
        <p:txBody>
          <a:bodyPr/>
          <a:lstStyle/>
          <a:p>
            <a:r>
              <a:rPr lang="en-AU" dirty="0"/>
              <a:t>Make a video call</a:t>
            </a:r>
          </a:p>
        </p:txBody>
      </p:sp>
      <p:pic>
        <p:nvPicPr>
          <p:cNvPr id="5" name="Picture 4" descr="Mute/unmute icon">
            <a:extLst>
              <a:ext uri="{FF2B5EF4-FFF2-40B4-BE49-F238E27FC236}">
                <a16:creationId xmlns:a16="http://schemas.microsoft.com/office/drawing/2014/main" id="{3811FAC2-5915-9902-941F-E142BA808F43}"/>
              </a:ext>
            </a:extLst>
          </p:cNvPr>
          <p:cNvPicPr>
            <a:picLocks noChangeAspect="1"/>
          </p:cNvPicPr>
          <p:nvPr/>
        </p:nvPicPr>
        <p:blipFill>
          <a:blip r:embed="rId2"/>
          <a:stretch>
            <a:fillRect/>
          </a:stretch>
        </p:blipFill>
        <p:spPr>
          <a:xfrm>
            <a:off x="972652" y="2622982"/>
            <a:ext cx="1338062" cy="1023227"/>
          </a:xfrm>
          <a:prstGeom prst="rect">
            <a:avLst/>
          </a:prstGeom>
        </p:spPr>
      </p:pic>
      <p:sp>
        <p:nvSpPr>
          <p:cNvPr id="3" name="Content Placeholder 2">
            <a:extLst>
              <a:ext uri="{FF2B5EF4-FFF2-40B4-BE49-F238E27FC236}">
                <a16:creationId xmlns:a16="http://schemas.microsoft.com/office/drawing/2014/main" id="{D171211D-ABE1-8ABE-237A-920FBBA34A84}"/>
              </a:ext>
            </a:extLst>
          </p:cNvPr>
          <p:cNvSpPr txBox="1">
            <a:spLocks/>
          </p:cNvSpPr>
          <p:nvPr/>
        </p:nvSpPr>
        <p:spPr>
          <a:xfrm>
            <a:off x="456486" y="4065670"/>
            <a:ext cx="2175503" cy="108427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dirty="0"/>
              <a:t>Mute/unmute</a:t>
            </a:r>
          </a:p>
          <a:p>
            <a:pPr marL="0" indent="0" algn="ctr">
              <a:lnSpc>
                <a:spcPct val="120000"/>
              </a:lnSpc>
              <a:buNone/>
            </a:pPr>
            <a:endParaRPr lang="en-AU" sz="2400" dirty="0"/>
          </a:p>
        </p:txBody>
      </p:sp>
      <p:pic>
        <p:nvPicPr>
          <p:cNvPr id="11" name="Picture 10" descr="camera icon">
            <a:extLst>
              <a:ext uri="{FF2B5EF4-FFF2-40B4-BE49-F238E27FC236}">
                <a16:creationId xmlns:a16="http://schemas.microsoft.com/office/drawing/2014/main" id="{B21F55A1-EA60-2CC7-3019-3FB3588794CD}"/>
              </a:ext>
            </a:extLst>
          </p:cNvPr>
          <p:cNvPicPr>
            <a:picLocks noChangeAspect="1"/>
          </p:cNvPicPr>
          <p:nvPr/>
        </p:nvPicPr>
        <p:blipFill>
          <a:blip r:embed="rId3"/>
          <a:stretch>
            <a:fillRect/>
          </a:stretch>
        </p:blipFill>
        <p:spPr>
          <a:xfrm>
            <a:off x="3744576" y="2719796"/>
            <a:ext cx="1338062" cy="829598"/>
          </a:xfrm>
          <a:prstGeom prst="rect">
            <a:avLst/>
          </a:prstGeom>
        </p:spPr>
      </p:pic>
      <p:sp>
        <p:nvSpPr>
          <p:cNvPr id="18" name="Content Placeholder 2">
            <a:extLst>
              <a:ext uri="{FF2B5EF4-FFF2-40B4-BE49-F238E27FC236}">
                <a16:creationId xmlns:a16="http://schemas.microsoft.com/office/drawing/2014/main" id="{72B3FEF4-8544-15EB-1ABE-11011E371154}"/>
              </a:ext>
            </a:extLst>
          </p:cNvPr>
          <p:cNvSpPr txBox="1">
            <a:spLocks/>
          </p:cNvSpPr>
          <p:nvPr/>
        </p:nvSpPr>
        <p:spPr>
          <a:xfrm>
            <a:off x="3273826" y="4065670"/>
            <a:ext cx="2175503" cy="152746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dirty="0"/>
              <a:t>Camera on/off</a:t>
            </a:r>
          </a:p>
          <a:p>
            <a:pPr marL="0" indent="0" algn="ctr">
              <a:lnSpc>
                <a:spcPct val="120000"/>
              </a:lnSpc>
              <a:buNone/>
            </a:pPr>
            <a:endParaRPr lang="en-AU" sz="2400" dirty="0"/>
          </a:p>
        </p:txBody>
      </p:sp>
      <p:pic>
        <p:nvPicPr>
          <p:cNvPr id="14" name="Picture 13" descr="flip camera icon">
            <a:extLst>
              <a:ext uri="{FF2B5EF4-FFF2-40B4-BE49-F238E27FC236}">
                <a16:creationId xmlns:a16="http://schemas.microsoft.com/office/drawing/2014/main" id="{B69465F2-0726-FEA4-A6E8-EF478CB5F042}"/>
              </a:ext>
            </a:extLst>
          </p:cNvPr>
          <p:cNvPicPr>
            <a:picLocks noChangeAspect="1"/>
          </p:cNvPicPr>
          <p:nvPr/>
        </p:nvPicPr>
        <p:blipFill>
          <a:blip r:embed="rId4"/>
          <a:stretch>
            <a:fillRect/>
          </a:stretch>
        </p:blipFill>
        <p:spPr>
          <a:xfrm>
            <a:off x="6837349" y="2613718"/>
            <a:ext cx="1054554" cy="991281"/>
          </a:xfrm>
          <a:prstGeom prst="rect">
            <a:avLst/>
          </a:prstGeom>
        </p:spPr>
      </p:pic>
      <p:sp>
        <p:nvSpPr>
          <p:cNvPr id="20" name="Content Placeholder 2">
            <a:extLst>
              <a:ext uri="{FF2B5EF4-FFF2-40B4-BE49-F238E27FC236}">
                <a16:creationId xmlns:a16="http://schemas.microsoft.com/office/drawing/2014/main" id="{D7591169-A19E-4757-A262-41499A9394F4}"/>
              </a:ext>
            </a:extLst>
          </p:cNvPr>
          <p:cNvSpPr txBox="1">
            <a:spLocks/>
          </p:cNvSpPr>
          <p:nvPr/>
        </p:nvSpPr>
        <p:spPr>
          <a:xfrm>
            <a:off x="6276518" y="4053313"/>
            <a:ext cx="2175503" cy="9560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dirty="0"/>
              <a:t>Flip camera (front/back)</a:t>
            </a:r>
          </a:p>
        </p:txBody>
      </p:sp>
      <p:pic>
        <p:nvPicPr>
          <p:cNvPr id="17" name="Graphic 16" descr="plus icon">
            <a:extLst>
              <a:ext uri="{FF2B5EF4-FFF2-40B4-BE49-F238E27FC236}">
                <a16:creationId xmlns:a16="http://schemas.microsoft.com/office/drawing/2014/main" id="{8C6AA25F-C1A3-F26F-13D8-3618BAE852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09273" y="2558113"/>
            <a:ext cx="991281" cy="991281"/>
          </a:xfrm>
          <a:prstGeom prst="rect">
            <a:avLst/>
          </a:prstGeom>
        </p:spPr>
      </p:pic>
      <p:sp>
        <p:nvSpPr>
          <p:cNvPr id="22" name="Content Placeholder 2">
            <a:extLst>
              <a:ext uri="{FF2B5EF4-FFF2-40B4-BE49-F238E27FC236}">
                <a16:creationId xmlns:a16="http://schemas.microsoft.com/office/drawing/2014/main" id="{1698DDE0-5B4F-E94B-802C-1B5860293D2A}"/>
              </a:ext>
            </a:extLst>
          </p:cNvPr>
          <p:cNvSpPr txBox="1">
            <a:spLocks/>
          </p:cNvSpPr>
          <p:nvPr/>
        </p:nvSpPr>
        <p:spPr>
          <a:xfrm>
            <a:off x="9019718" y="4102740"/>
            <a:ext cx="2175503" cy="9560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dirty="0"/>
              <a:t>Add someone to the call</a:t>
            </a:r>
          </a:p>
        </p:txBody>
      </p:sp>
    </p:spTree>
    <p:extLst>
      <p:ext uri="{BB962C8B-B14F-4D97-AF65-F5344CB8AC3E}">
        <p14:creationId xmlns:p14="http://schemas.microsoft.com/office/powerpoint/2010/main" val="206148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20" grpId="0"/>
      <p:bldP spid="22" grpId="0"/>
    </p:bldLst>
  </p:timing>
</p:sld>
</file>

<file path=ppt/theme/theme1.xml><?xml version="1.0" encoding="utf-8"?>
<a:theme xmlns:a="http://schemas.openxmlformats.org/drawingml/2006/main" name="Office Theme">
  <a:themeElements>
    <a:clrScheme name="Telstra">
      <a:dk1>
        <a:srgbClr val="00003C"/>
      </a:dk1>
      <a:lt1>
        <a:srgbClr val="FFFFFF"/>
      </a:lt1>
      <a:dk2>
        <a:srgbClr val="00003C"/>
      </a:dk2>
      <a:lt2>
        <a:srgbClr val="FFFFFF"/>
      </a:lt2>
      <a:accent1>
        <a:srgbClr val="F04C23"/>
      </a:accent1>
      <a:accent2>
        <a:srgbClr val="007CC2"/>
      </a:accent2>
      <a:accent3>
        <a:srgbClr val="00438C"/>
      </a:accent3>
      <a:accent4>
        <a:srgbClr val="66CEF6"/>
      </a:accent4>
      <a:accent5>
        <a:srgbClr val="BFE7FB"/>
      </a:accent5>
      <a:accent6>
        <a:srgbClr val="F37050"/>
      </a:accent6>
      <a:hlink>
        <a:srgbClr val="00438C"/>
      </a:hlink>
      <a:folHlink>
        <a:srgbClr val="EF4B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B1D3E7822C549A581B067E19CC315" ma:contentTypeVersion="21" ma:contentTypeDescription="Create a new document." ma:contentTypeScope="" ma:versionID="6c0394f7b96bb5f51ee8fcd64fafe47e">
  <xsd:schema xmlns:xsd="http://www.w3.org/2001/XMLSchema" xmlns:xs="http://www.w3.org/2001/XMLSchema" xmlns:p="http://schemas.microsoft.com/office/2006/metadata/properties" xmlns:ns2="f6374f94-ea7c-428a-97f4-b9a8f1ddd6c6" xmlns:ns3="2a7a03ce-2042-4c5f-90e9-1f29c56988a9" xmlns:ns4="c7b56d83-7d92-4d5e-8552-dd44030ff6cf" targetNamespace="http://schemas.microsoft.com/office/2006/metadata/properties" ma:root="true" ma:fieldsID="b1fd14c332512e0bf86725748d83ef6f" ns2:_="" ns3:_="" ns4:_="">
    <xsd:import namespace="f6374f94-ea7c-428a-97f4-b9a8f1ddd6c6"/>
    <xsd:import namespace="2a7a03ce-2042-4c5f-90e9-1f29c56988a9"/>
    <xsd:import namespace="c7b56d83-7d92-4d5e-8552-dd44030ff6cf"/>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ContentMatched"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74f94-ea7c-428a-97f4-b9a8f1ddd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ContentMatched" ma:index="24" nillable="true" ma:displayName="Content Matched" ma:default="1" ma:format="Dropdown" ma:internalName="ContentMatched">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7780b6f-135f-46e7-9608-4a6f87a742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03ce-2042-4c5f-90e9-1f29c56988a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b56d83-7d92-4d5e-8552-dd44030ff6cf"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efc71ffe-bcdc-4440-85d5-0b78223fec55}" ma:internalName="TaxCatchAll" ma:showField="CatchAllData" ma:web="2a7a03ce-2042-4c5f-90e9-1f29c56988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7b56d83-7d92-4d5e-8552-dd44030ff6cf" xsi:nil="true"/>
    <lcf76f155ced4ddcb4097134ff3c332f xmlns="f6374f94-ea7c-428a-97f4-b9a8f1ddd6c6">
      <Terms xmlns="http://schemas.microsoft.com/office/infopath/2007/PartnerControls"/>
    </lcf76f155ced4ddcb4097134ff3c332f>
    <SharedWithUsers xmlns="2a7a03ce-2042-4c5f-90e9-1f29c56988a9">
      <UserInfo>
        <DisplayName/>
        <AccountId xsi:nil="true"/>
        <AccountType/>
      </UserInfo>
    </SharedWithUsers>
    <ContentMatched xmlns="f6374f94-ea7c-428a-97f4-b9a8f1ddd6c6">true</ContentMatched>
    <_dlc_DocId xmlns="2a7a03ce-2042-4c5f-90e9-1f29c56988a9">AATUC-1823800632-106952</_dlc_DocId>
    <_dlc_DocIdUrl xmlns="2a7a03ce-2042-4c5f-90e9-1f29c56988a9">
      <Url>https://teamtelstra.sharepoint.com/sites/DigitalSystems/_layouts/15/DocIdRedir.aspx?ID=AATUC-1823800632-106952</Url>
      <Description>AATUC-1823800632-106952</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1F3CF82-EA31-491B-939C-81F93F1A7E6E}">
  <ds:schemaRefs>
    <ds:schemaRef ds:uri="http://schemas.microsoft.com/sharepoint/v3/contenttype/forms"/>
  </ds:schemaRefs>
</ds:datastoreItem>
</file>

<file path=customXml/itemProps2.xml><?xml version="1.0" encoding="utf-8"?>
<ds:datastoreItem xmlns:ds="http://schemas.openxmlformats.org/officeDocument/2006/customXml" ds:itemID="{7A3563C2-03C9-4586-B3A8-79E114DCC669}"/>
</file>

<file path=customXml/itemProps3.xml><?xml version="1.0" encoding="utf-8"?>
<ds:datastoreItem xmlns:ds="http://schemas.openxmlformats.org/officeDocument/2006/customXml" ds:itemID="{773874E4-5087-4DC4-9EC0-04FCA13D20AA}">
  <ds:schemaRefs>
    <ds:schemaRef ds:uri="http://schemas.microsoft.com/office/infopath/2007/PartnerControls"/>
    <ds:schemaRef ds:uri="http://purl.org/dc/elements/1.1/"/>
    <ds:schemaRef ds:uri="http://schemas.microsoft.com/office/2006/documentManagement/types"/>
    <ds:schemaRef ds:uri="http://purl.org/dc/terms/"/>
    <ds:schemaRef ds:uri="f6156fdc-1b67-4e65-a7eb-2d097edf2cd6"/>
    <ds:schemaRef ds:uri="9c7b2f30-2231-41e0-b86a-1257079ed7b5"/>
    <ds:schemaRef ds:uri="http://schemas.microsoft.com/office/2006/metadata/properties"/>
    <ds:schemaRef ds:uri="http://schemas.openxmlformats.org/package/2006/metadata/core-properties"/>
    <ds:schemaRef ds:uri="c7b56d83-7d92-4d5e-8552-dd44030ff6cf"/>
    <ds:schemaRef ds:uri="http://www.w3.org/XML/1998/namespace"/>
    <ds:schemaRef ds:uri="http://purl.org/dc/dcmitype/"/>
  </ds:schemaRefs>
</ds:datastoreItem>
</file>

<file path=customXml/itemProps4.xml><?xml version="1.0" encoding="utf-8"?>
<ds:datastoreItem xmlns:ds="http://schemas.openxmlformats.org/officeDocument/2006/customXml" ds:itemID="{C8BF38D2-9907-4FA3-98E4-A6046F1FD9A6}"/>
</file>

<file path=docMetadata/LabelInfo.xml><?xml version="1.0" encoding="utf-8"?>
<clbl:labelList xmlns:clbl="http://schemas.microsoft.com/office/2020/mipLabelMetadata">
  <clbl:label id="{260a72d4-184a-48c0-bf8b-73e9e9f3b1b0}" enabled="1" method="Privileged" siteId="{49dfc6a3-5fb7-49f4-adea-c54e725bb854}" removed="0"/>
</clbl:labelList>
</file>

<file path=docProps/app.xml><?xml version="1.0" encoding="utf-8"?>
<Properties xmlns="http://schemas.openxmlformats.org/officeDocument/2006/extended-properties" xmlns:vt="http://schemas.openxmlformats.org/officeDocument/2006/docPropsVTypes">
  <TotalTime>21478</TotalTime>
  <Words>498</Words>
  <Application>Microsoft Office PowerPoint</Application>
  <PresentationFormat>Widescreen</PresentationFormat>
  <Paragraphs>73</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Aptos</vt:lpstr>
      <vt:lpstr>Telstra Text</vt:lpstr>
      <vt:lpstr>Telstra Display</vt:lpstr>
      <vt:lpstr>Office Theme</vt:lpstr>
      <vt:lpstr>Stay in touch through social media and video calls</vt:lpstr>
      <vt:lpstr>Acknowledgement of Country</vt:lpstr>
      <vt:lpstr>Learning outcomes</vt:lpstr>
      <vt:lpstr>Have you ever been on a video call before? What did you enjoy or find tricky?</vt:lpstr>
      <vt:lpstr>Do you use social media?  If so, which one and what for?  If not, what’s stopped you?</vt:lpstr>
      <vt:lpstr>What’s one thing you’d like to feel more confident about by the end of today?</vt:lpstr>
      <vt:lpstr>What is a video call?</vt:lpstr>
      <vt:lpstr>Video call apps</vt:lpstr>
      <vt:lpstr>Make a video call</vt:lpstr>
      <vt:lpstr>What is social media?</vt:lpstr>
      <vt:lpstr>Social media platforms</vt:lpstr>
      <vt:lpstr>Let’s explore Facebook</vt:lpstr>
      <vt:lpstr>Be mindful of what you share…</vt:lpstr>
      <vt:lpstr>Safe habits on Facebook</vt:lpstr>
      <vt:lpstr>Let’s spend time on your questions from the start of the session.</vt:lpstr>
      <vt:lpstr>Learning outcomes</vt:lpstr>
      <vt:lpstr>What’s your key takeaway?</vt:lpstr>
      <vt:lpstr>What three things will you try in the next week?</vt:lpstr>
      <vt:lpstr>Learn more</vt:lpstr>
      <vt:lpstr>Tech Savvy  Seniors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Telstra Tech Savvy Seniors Module 10 - Stay in touch through social media and video calls Presentation</dc:title>
  <dc:creator>Telstra Limited</dc:creator>
  <cp:keywords>Telsta, tss, Tech Savvy Seniors, Module 10, Stay in touch through social media and video calls, what is a video call, how to make a video call, what is social media, facebook, presentation</cp:keywords>
  <cp:lastModifiedBy>Liam Greenaway</cp:lastModifiedBy>
  <cp:revision>15</cp:revision>
  <dcterms:created xsi:type="dcterms:W3CDTF">2025-08-11T23:44:16Z</dcterms:created>
  <dcterms:modified xsi:type="dcterms:W3CDTF">2026-03-10T01:14:04Z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lassificationContentMarkingFooterLocations">
    <vt:lpwstr>Office Theme:5</vt:lpwstr>
  </property>
  <property fmtid="{D5CDD505-2E9C-101B-9397-08002B2CF9AE}" pid="4" name="ClassificationContentMarkingFooterText">
    <vt:lpwstr>Confidential - No AI</vt:lpwstr>
  </property>
  <property fmtid="{D5CDD505-2E9C-101B-9397-08002B2CF9AE}" pid="5" name="ContentTypeId">
    <vt:lpwstr>0x010100CE3B1D3E7822C549A581B067E19CC315</vt:lpwstr>
  </property>
  <property fmtid="{D5CDD505-2E9C-101B-9397-08002B2CF9AE}" pid="6" name="Order">
    <vt:lpwstr>16921300.0000000</vt:lpwstr>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y fmtid="{D5CDD505-2E9C-101B-9397-08002B2CF9AE}" pid="13" name="_dlc_DocIdItemGuid">
    <vt:lpwstr>e95a17ef-6011-4d02-9112-7ea691da2df3</vt:lpwstr>
  </property>
</Properties>
</file>