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5"/>
  </p:sldMasterIdLst>
  <p:notesMasterIdLst>
    <p:notesMasterId r:id="rId8"/>
  </p:notesMasterIdLst>
  <p:sldIdLst>
    <p:sldId id="256" r:id="rId6"/>
    <p:sldId id="257" r:id="rId7"/>
  </p:sldIdLst>
  <p:sldSz cx="12801600" cy="9601200" type="A3"/>
  <p:notesSz cx="6858000" cy="9144000"/>
  <p:embeddedFontLst>
    <p:embeddedFont>
      <p:font typeface="Telstra Display" panose="020B0604020202020204" charset="0"/>
      <p:regular r:id="rId9"/>
      <p:bold r:id="rId10"/>
      <p:italic r:id="rId11"/>
      <p:boldItalic r:id="rId12"/>
    </p:embeddedFont>
    <p:embeddedFont>
      <p:font typeface="Telstra Text" panose="020B0504040000000004" pitchFamily="34" charset="0"/>
      <p:regular r:id="rId13"/>
      <p:bold r:id="rId14"/>
      <p:italic r:id="rId15"/>
      <p:boldItalic r:id="rId16"/>
    </p:embeddedFont>
    <p:embeddedFont>
      <p:font typeface="Telstra Text Light" panose="020B0304040000000004" pitchFamily="34" charset="0"/>
      <p:regular r:id="rId17"/>
      <p:italic r:id="rId1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EFF"/>
    <a:srgbClr val="F04C23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61660C-E6B4-43F1-AEEE-B25BE07CE509}" v="5" dt="2026-01-29T22:58:32.0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34"/>
    <p:restoredTop sz="94658"/>
  </p:normalViewPr>
  <p:slideViewPr>
    <p:cSldViewPr snapToGrid="0">
      <p:cViewPr varScale="1">
        <p:scale>
          <a:sx n="70" d="100"/>
          <a:sy n="70" d="100"/>
        </p:scale>
        <p:origin x="24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0" Type="http://schemas.openxmlformats.org/officeDocument/2006/relationships/viewProps" Target="viewProps.xml"/><Relationship Id="rId16" Type="http://schemas.openxmlformats.org/officeDocument/2006/relationships/font" Target="fonts/font8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3.fntdata"/><Relationship Id="rId24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font" Target="fonts/font7.fntdata"/><Relationship Id="rId23" Type="http://schemas.microsoft.com/office/2016/11/relationships/changesInfo" Target="changesInfos/changesInfo1.xml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raine Greenaway" userId="37ce5620-54e8-41ce-8765-34f809f170cb" providerId="ADAL" clId="{7A6B0FC5-F031-4F24-8FDB-5AA3DB5A7679}"/>
    <pc:docChg chg="undo custSel modSld">
      <pc:chgData name="Lorraine Greenaway" userId="37ce5620-54e8-41ce-8765-34f809f170cb" providerId="ADAL" clId="{7A6B0FC5-F031-4F24-8FDB-5AA3DB5A7679}" dt="2026-01-29T23:16:04.467" v="88" actId="2711"/>
      <pc:docMkLst>
        <pc:docMk/>
      </pc:docMkLst>
      <pc:sldChg chg="modSp mod">
        <pc:chgData name="Lorraine Greenaway" userId="37ce5620-54e8-41ce-8765-34f809f170cb" providerId="ADAL" clId="{7A6B0FC5-F031-4F24-8FDB-5AA3DB5A7679}" dt="2026-01-29T23:04:11.196" v="66" actId="13244"/>
        <pc:sldMkLst>
          <pc:docMk/>
          <pc:sldMk cId="516285872" sldId="256"/>
        </pc:sldMkLst>
        <pc:spChg chg="ord">
          <ac:chgData name="Lorraine Greenaway" userId="37ce5620-54e8-41ce-8765-34f809f170cb" providerId="ADAL" clId="{7A6B0FC5-F031-4F24-8FDB-5AA3DB5A7679}" dt="2026-01-29T23:02:37.069" v="48" actId="13244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Lorraine Greenaway" userId="37ce5620-54e8-41ce-8765-34f809f170cb" providerId="ADAL" clId="{7A6B0FC5-F031-4F24-8FDB-5AA3DB5A7679}" dt="2026-01-29T22:58:51.602" v="3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Lorraine Greenaway" userId="37ce5620-54e8-41ce-8765-34f809f170cb" providerId="ADAL" clId="{7A6B0FC5-F031-4F24-8FDB-5AA3DB5A7679}" dt="2026-01-29T22:58:52.613" v="4" actId="962"/>
          <ac:spMkLst>
            <pc:docMk/>
            <pc:sldMk cId="516285872" sldId="256"/>
            <ac:spMk id="17" creationId="{388DBB9D-91A2-3502-8D20-32F463636798}"/>
          </ac:spMkLst>
        </pc:spChg>
        <pc:spChg chg="mod ord">
          <ac:chgData name="Lorraine Greenaway" userId="37ce5620-54e8-41ce-8765-34f809f170cb" providerId="ADAL" clId="{7A6B0FC5-F031-4F24-8FDB-5AA3DB5A7679}" dt="2026-01-29T23:04:02.163" v="63" actId="13244"/>
          <ac:spMkLst>
            <pc:docMk/>
            <pc:sldMk cId="516285872" sldId="256"/>
            <ac:spMk id="19" creationId="{C9822B18-5CFC-755F-7795-7E886F774CA9}"/>
          </ac:spMkLst>
        </pc:spChg>
        <pc:spChg chg="ord">
          <ac:chgData name="Lorraine Greenaway" userId="37ce5620-54e8-41ce-8765-34f809f170cb" providerId="ADAL" clId="{7A6B0FC5-F031-4F24-8FDB-5AA3DB5A7679}" dt="2026-01-29T23:04:11.196" v="66" actId="13244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Lorraine Greenaway" userId="37ce5620-54e8-41ce-8765-34f809f170cb" providerId="ADAL" clId="{7A6B0FC5-F031-4F24-8FDB-5AA3DB5A7679}" dt="2026-01-29T22:58:54.623" v="6" actId="962"/>
          <ac:spMkLst>
            <pc:docMk/>
            <pc:sldMk cId="516285872" sldId="256"/>
            <ac:spMk id="25" creationId="{75376F4C-D7D9-7639-69AF-EF18DF39ED21}"/>
          </ac:spMkLst>
        </pc:spChg>
        <pc:spChg chg="ord">
          <ac:chgData name="Lorraine Greenaway" userId="37ce5620-54e8-41ce-8765-34f809f170cb" providerId="ADAL" clId="{7A6B0FC5-F031-4F24-8FDB-5AA3DB5A7679}" dt="2026-01-29T23:02:16.991" v="47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Lorraine Greenaway" userId="37ce5620-54e8-41ce-8765-34f809f170cb" providerId="ADAL" clId="{7A6B0FC5-F031-4F24-8FDB-5AA3DB5A7679}" dt="2026-01-29T22:58:55.402" v="7" actId="962"/>
          <ac:spMkLst>
            <pc:docMk/>
            <pc:sldMk cId="516285872" sldId="256"/>
            <ac:spMk id="28" creationId="{CA136428-351A-9F6C-039A-5B1DEFE2C21B}"/>
          </ac:spMkLst>
        </pc:spChg>
        <pc:spChg chg="ord">
          <ac:chgData name="Lorraine Greenaway" userId="37ce5620-54e8-41ce-8765-34f809f170cb" providerId="ADAL" clId="{7A6B0FC5-F031-4F24-8FDB-5AA3DB5A7679}" dt="2026-01-29T23:04:03.327" v="65" actId="13244"/>
          <ac:spMkLst>
            <pc:docMk/>
            <pc:sldMk cId="516285872" sldId="256"/>
            <ac:spMk id="29" creationId="{27668873-4853-29CF-90A6-CF4960D50024}"/>
          </ac:spMkLst>
        </pc:spChg>
        <pc:spChg chg="ord">
          <ac:chgData name="Lorraine Greenaway" userId="37ce5620-54e8-41ce-8765-34f809f170cb" providerId="ADAL" clId="{7A6B0FC5-F031-4F24-8FDB-5AA3DB5A7679}" dt="2026-01-29T23:04:03.327" v="65" actId="13244"/>
          <ac:spMkLst>
            <pc:docMk/>
            <pc:sldMk cId="516285872" sldId="256"/>
            <ac:spMk id="39" creationId="{A5637695-C0FD-B632-3D50-E5D0B1B53505}"/>
          </ac:spMkLst>
        </pc:spChg>
        <pc:spChg chg="ord">
          <ac:chgData name="Lorraine Greenaway" userId="37ce5620-54e8-41ce-8765-34f809f170cb" providerId="ADAL" clId="{7A6B0FC5-F031-4F24-8FDB-5AA3DB5A7679}" dt="2026-01-29T23:04:03.327" v="65" actId="13244"/>
          <ac:spMkLst>
            <pc:docMk/>
            <pc:sldMk cId="516285872" sldId="256"/>
            <ac:spMk id="42" creationId="{DAF1E879-91AF-08E8-E59D-7B7495D8C3E6}"/>
          </ac:spMkLst>
        </pc:spChg>
        <pc:graphicFrameChg chg="modGraphic">
          <ac:chgData name="Lorraine Greenaway" userId="37ce5620-54e8-41ce-8765-34f809f170cb" providerId="ADAL" clId="{7A6B0FC5-F031-4F24-8FDB-5AA3DB5A7679}" dt="2026-01-29T23:01:46.842" v="44" actId="13238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 ord">
          <ac:chgData name="Lorraine Greenaway" userId="37ce5620-54e8-41ce-8765-34f809f170cb" providerId="ADAL" clId="{7A6B0FC5-F031-4F24-8FDB-5AA3DB5A7679}" dt="2026-01-29T23:02:05.155" v="46" actId="13244"/>
          <ac:picMkLst>
            <pc:docMk/>
            <pc:sldMk cId="516285872" sldId="256"/>
            <ac:picMk id="5" creationId="{967F2B64-23C8-2767-2BAD-E76B4C3A4BF4}"/>
          </ac:picMkLst>
        </pc:picChg>
        <pc:picChg chg="mod ord">
          <ac:chgData name="Lorraine Greenaway" userId="37ce5620-54e8-41ce-8765-34f809f170cb" providerId="ADAL" clId="{7A6B0FC5-F031-4F24-8FDB-5AA3DB5A7679}" dt="2026-01-29T23:02:44.969" v="49" actId="13244"/>
          <ac:picMkLst>
            <pc:docMk/>
            <pc:sldMk cId="516285872" sldId="256"/>
            <ac:picMk id="8" creationId="{5D556AF2-1771-A24A-A52D-AB99AACD6DCF}"/>
          </ac:picMkLst>
        </pc:picChg>
        <pc:picChg chg="mod ord">
          <ac:chgData name="Lorraine Greenaway" userId="37ce5620-54e8-41ce-8765-34f809f170cb" providerId="ADAL" clId="{7A6B0FC5-F031-4F24-8FDB-5AA3DB5A7679}" dt="2026-01-29T23:04:03.327" v="65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Lorraine Greenaway" userId="37ce5620-54e8-41ce-8765-34f809f170cb" providerId="ADAL" clId="{7A6B0FC5-F031-4F24-8FDB-5AA3DB5A7679}" dt="2026-01-29T22:58:56.062" v="8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Lorraine Greenaway" userId="37ce5620-54e8-41ce-8765-34f809f170cb" providerId="ADAL" clId="{7A6B0FC5-F031-4F24-8FDB-5AA3DB5A7679}" dt="2026-01-29T22:58:56.821" v="9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Lorraine Greenaway" userId="37ce5620-54e8-41ce-8765-34f809f170cb" providerId="ADAL" clId="{7A6B0FC5-F031-4F24-8FDB-5AA3DB5A7679}" dt="2026-01-29T22:58:57.583" v="10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Lorraine Greenaway" userId="37ce5620-54e8-41ce-8765-34f809f170cb" providerId="ADAL" clId="{7A6B0FC5-F031-4F24-8FDB-5AA3DB5A7679}" dt="2026-01-29T22:58:58.317" v="11" actId="962"/>
          <ac:picMkLst>
            <pc:docMk/>
            <pc:sldMk cId="516285872" sldId="256"/>
            <ac:picMk id="34" creationId="{40B7C732-9C54-B8F7-234E-F7EB7FF02817}"/>
          </ac:picMkLst>
        </pc:picChg>
        <pc:picChg chg="mod ord">
          <ac:chgData name="Lorraine Greenaway" userId="37ce5620-54e8-41ce-8765-34f809f170cb" providerId="ADAL" clId="{7A6B0FC5-F031-4F24-8FDB-5AA3DB5A7679}" dt="2026-01-29T23:04:03.327" v="65" actId="13244"/>
          <ac:picMkLst>
            <pc:docMk/>
            <pc:sldMk cId="516285872" sldId="256"/>
            <ac:picMk id="38" creationId="{8323AFFE-C0B3-BD0F-8D28-E2B01B26B196}"/>
          </ac:picMkLst>
        </pc:picChg>
        <pc:picChg chg="mod ord">
          <ac:chgData name="Lorraine Greenaway" userId="37ce5620-54e8-41ce-8765-34f809f170cb" providerId="ADAL" clId="{7A6B0FC5-F031-4F24-8FDB-5AA3DB5A7679}" dt="2026-01-29T23:04:03.327" v="65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Lorraine Greenaway" userId="37ce5620-54e8-41ce-8765-34f809f170cb" providerId="ADAL" clId="{7A6B0FC5-F031-4F24-8FDB-5AA3DB5A7679}" dt="2026-01-29T22:58:49.886" v="2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Lorraine Greenaway" userId="37ce5620-54e8-41ce-8765-34f809f170cb" providerId="ADAL" clId="{7A6B0FC5-F031-4F24-8FDB-5AA3DB5A7679}" dt="2026-01-29T22:59:16.693" v="14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Lorraine Greenaway" userId="37ce5620-54e8-41ce-8765-34f809f170cb" providerId="ADAL" clId="{7A6B0FC5-F031-4F24-8FDB-5AA3DB5A7679}" dt="2026-01-29T23:16:04.467" v="88" actId="2711"/>
        <pc:sldMkLst>
          <pc:docMk/>
          <pc:sldMk cId="3242740232" sldId="257"/>
        </pc:sldMkLst>
        <pc:spChg chg="mod">
          <ac:chgData name="Lorraine Greenaway" userId="37ce5620-54e8-41ce-8765-34f809f170cb" providerId="ADAL" clId="{7A6B0FC5-F031-4F24-8FDB-5AA3DB5A7679}" dt="2026-01-29T23:16:04.467" v="88" actId="2711"/>
          <ac:spMkLst>
            <pc:docMk/>
            <pc:sldMk cId="3242740232" sldId="257"/>
            <ac:spMk id="8" creationId="{198FA36C-D5D1-EFA2-4993-2C0F209D450B}"/>
          </ac:spMkLst>
        </pc:spChg>
        <pc:spChg chg="mod ord">
          <ac:chgData name="Lorraine Greenaway" userId="37ce5620-54e8-41ce-8765-34f809f170cb" providerId="ADAL" clId="{7A6B0FC5-F031-4F24-8FDB-5AA3DB5A7679}" dt="2026-01-29T23:15:35.151" v="84" actId="2711"/>
          <ac:spMkLst>
            <pc:docMk/>
            <pc:sldMk cId="3242740232" sldId="257"/>
            <ac:spMk id="9" creationId="{297AB7D6-3C4B-104B-FCF1-4342588D1B77}"/>
          </ac:spMkLst>
        </pc:spChg>
        <pc:spChg chg="mod">
          <ac:chgData name="Lorraine Greenaway" userId="37ce5620-54e8-41ce-8765-34f809f170cb" providerId="ADAL" clId="{7A6B0FC5-F031-4F24-8FDB-5AA3DB5A7679}" dt="2026-01-29T23:00:03.820" v="22" actId="962"/>
          <ac:spMkLst>
            <pc:docMk/>
            <pc:sldMk cId="3242740232" sldId="257"/>
            <ac:spMk id="10" creationId="{C2B0C5F1-26A5-B58D-3E7F-7266F76998E9}"/>
          </ac:spMkLst>
        </pc:spChg>
        <pc:spChg chg="mod">
          <ac:chgData name="Lorraine Greenaway" userId="37ce5620-54e8-41ce-8765-34f809f170cb" providerId="ADAL" clId="{7A6B0FC5-F031-4F24-8FDB-5AA3DB5A7679}" dt="2026-01-29T23:15:50.810" v="86" actId="2711"/>
          <ac:spMkLst>
            <pc:docMk/>
            <pc:sldMk cId="3242740232" sldId="257"/>
            <ac:spMk id="12" creationId="{A5474173-4AF2-4436-ECB8-9CD2B828595A}"/>
          </ac:spMkLst>
        </pc:spChg>
        <pc:spChg chg="mod ord">
          <ac:chgData name="Lorraine Greenaway" userId="37ce5620-54e8-41ce-8765-34f809f170cb" providerId="ADAL" clId="{7A6B0FC5-F031-4F24-8FDB-5AA3DB5A7679}" dt="2026-01-29T23:15:57.478" v="87" actId="2711"/>
          <ac:spMkLst>
            <pc:docMk/>
            <pc:sldMk cId="3242740232" sldId="257"/>
            <ac:spMk id="13" creationId="{FBCC5CD7-3CED-0534-D251-14610AD7BC0F}"/>
          </ac:spMkLst>
        </pc:spChg>
        <pc:spChg chg="mod">
          <ac:chgData name="Lorraine Greenaway" userId="37ce5620-54e8-41ce-8765-34f809f170cb" providerId="ADAL" clId="{7A6B0FC5-F031-4F24-8FDB-5AA3DB5A7679}" dt="2026-01-29T23:15:26.645" v="83" actId="2711"/>
          <ac:spMkLst>
            <pc:docMk/>
            <pc:sldMk cId="3242740232" sldId="257"/>
            <ac:spMk id="30" creationId="{55E9616C-EE6C-CEC2-2B50-F30E234AB039}"/>
          </ac:spMkLst>
        </pc:spChg>
        <pc:spChg chg="mod">
          <ac:chgData name="Lorraine Greenaway" userId="37ce5620-54e8-41ce-8765-34f809f170cb" providerId="ADAL" clId="{7A6B0FC5-F031-4F24-8FDB-5AA3DB5A7679}" dt="2026-01-29T23:15:43.465" v="85" actId="2711"/>
          <ac:spMkLst>
            <pc:docMk/>
            <pc:sldMk cId="3242740232" sldId="257"/>
            <ac:spMk id="37" creationId="{6958442D-1448-BE96-F619-97141E7EA379}"/>
          </ac:spMkLst>
        </pc:spChg>
        <pc:spChg chg="mod ord">
          <ac:chgData name="Lorraine Greenaway" userId="37ce5620-54e8-41ce-8765-34f809f170cb" providerId="ADAL" clId="{7A6B0FC5-F031-4F24-8FDB-5AA3DB5A7679}" dt="2026-01-29T23:04:28.547" v="67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Lorraine Greenaway" userId="37ce5620-54e8-41ce-8765-34f809f170cb" providerId="ADAL" clId="{7A6B0FC5-F031-4F24-8FDB-5AA3DB5A7679}" dt="2026-01-29T22:59:29.220" v="19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Lorraine Greenaway" userId="37ce5620-54e8-41ce-8765-34f809f170cb" providerId="ADAL" clId="{7A6B0FC5-F031-4F24-8FDB-5AA3DB5A7679}" dt="2026-01-29T23:00:00.159" v="20" actId="962"/>
          <ac:picMkLst>
            <pc:docMk/>
            <pc:sldMk cId="3242740232" sldId="257"/>
            <ac:picMk id="3" creationId="{3A6697AA-4221-C844-7FAB-198E05495F43}"/>
          </ac:picMkLst>
        </pc:picChg>
        <pc:picChg chg="mod ord">
          <ac:chgData name="Lorraine Greenaway" userId="37ce5620-54e8-41ce-8765-34f809f170cb" providerId="ADAL" clId="{7A6B0FC5-F031-4F24-8FDB-5AA3DB5A7679}" dt="2026-01-29T23:05:06.519" v="69" actId="13244"/>
          <ac:picMkLst>
            <pc:docMk/>
            <pc:sldMk cId="3242740232" sldId="257"/>
            <ac:picMk id="5" creationId="{19161C1B-3F1E-444D-AAA2-A84FBB0F71BC}"/>
          </ac:picMkLst>
        </pc:picChg>
        <pc:picChg chg="mod">
          <ac:chgData name="Lorraine Greenaway" userId="37ce5620-54e8-41ce-8765-34f809f170cb" providerId="ADAL" clId="{7A6B0FC5-F031-4F24-8FDB-5AA3DB5A7679}" dt="2026-01-29T23:00:05.575" v="24" actId="962"/>
          <ac:picMkLst>
            <pc:docMk/>
            <pc:sldMk cId="3242740232" sldId="257"/>
            <ac:picMk id="7" creationId="{F35C6FBD-371D-0F33-87F8-FB1C567EB109}"/>
          </ac:picMkLst>
        </pc:picChg>
        <pc:picChg chg="mod">
          <ac:chgData name="Lorraine Greenaway" userId="37ce5620-54e8-41ce-8765-34f809f170cb" providerId="ADAL" clId="{7A6B0FC5-F031-4F24-8FDB-5AA3DB5A7679}" dt="2026-01-29T23:00:04.839" v="23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Lorraine Greenaway" userId="37ce5620-54e8-41ce-8765-34f809f170cb" providerId="ADAL" clId="{7A6B0FC5-F031-4F24-8FDB-5AA3DB5A7679}" dt="2026-01-29T23:00:24.416" v="29" actId="962"/>
          <ac:picMkLst>
            <pc:docMk/>
            <pc:sldMk cId="3242740232" sldId="257"/>
            <ac:picMk id="15" creationId="{8F21F36B-990A-C5E3-66F0-B6B451526B2B}"/>
          </ac:picMkLst>
        </pc:picChg>
        <pc:picChg chg="mod ord">
          <ac:chgData name="Lorraine Greenaway" userId="37ce5620-54e8-41ce-8765-34f809f170cb" providerId="ADAL" clId="{7A6B0FC5-F031-4F24-8FDB-5AA3DB5A7679}" dt="2026-01-29T23:05:10.712" v="70" actId="13244"/>
          <ac:picMkLst>
            <pc:docMk/>
            <pc:sldMk cId="3242740232" sldId="257"/>
            <ac:picMk id="17" creationId="{5CF50281-FEF9-8C82-0D49-58DC6946DD94}"/>
          </ac:picMkLst>
        </pc:picChg>
        <pc:picChg chg="mod">
          <ac:chgData name="Lorraine Greenaway" userId="37ce5620-54e8-41ce-8765-34f809f170cb" providerId="ADAL" clId="{7A6B0FC5-F031-4F24-8FDB-5AA3DB5A7679}" dt="2026-01-29T23:00:06.197" v="25" actId="962"/>
          <ac:picMkLst>
            <pc:docMk/>
            <pc:sldMk cId="3242740232" sldId="257"/>
            <ac:picMk id="20" creationId="{D3AEABA2-F8B2-B3D9-E676-CF9A25E0CD8D}"/>
          </ac:picMkLst>
        </pc:picChg>
        <pc:picChg chg="mod">
          <ac:chgData name="Lorraine Greenaway" userId="37ce5620-54e8-41ce-8765-34f809f170cb" providerId="ADAL" clId="{7A6B0FC5-F031-4F24-8FDB-5AA3DB5A7679}" dt="2026-01-29T23:00:06.744" v="26" actId="962"/>
          <ac:picMkLst>
            <pc:docMk/>
            <pc:sldMk cId="3242740232" sldId="257"/>
            <ac:picMk id="21" creationId="{0098EEAE-2E29-1204-8904-A795A50173F2}"/>
          </ac:picMkLst>
        </pc:picChg>
        <pc:picChg chg="mod ord">
          <ac:chgData name="Lorraine Greenaway" userId="37ce5620-54e8-41ce-8765-34f809f170cb" providerId="ADAL" clId="{7A6B0FC5-F031-4F24-8FDB-5AA3DB5A7679}" dt="2026-01-29T23:05:18.114" v="71" actId="13244"/>
          <ac:picMkLst>
            <pc:docMk/>
            <pc:sldMk cId="3242740232" sldId="257"/>
            <ac:picMk id="26" creationId="{40828C30-6F26-D5C7-F178-13C003901BD5}"/>
          </ac:picMkLst>
        </pc:picChg>
        <pc:picChg chg="mod ord">
          <ac:chgData name="Lorraine Greenaway" userId="37ce5620-54e8-41ce-8765-34f809f170cb" providerId="ADAL" clId="{7A6B0FC5-F031-4F24-8FDB-5AA3DB5A7679}" dt="2026-01-29T23:05:21.542" v="72" actId="13244"/>
          <ac:picMkLst>
            <pc:docMk/>
            <pc:sldMk cId="3242740232" sldId="257"/>
            <ac:picMk id="29" creationId="{4E47C4C2-97E2-2ADA-AF57-C032ADD0748A}"/>
          </ac:picMkLst>
        </pc:picChg>
        <pc:picChg chg="mod">
          <ac:chgData name="Lorraine Greenaway" userId="37ce5620-54e8-41ce-8765-34f809f170cb" providerId="ADAL" clId="{7A6B0FC5-F031-4F24-8FDB-5AA3DB5A7679}" dt="2026-01-29T23:01:14.699" v="37" actId="962"/>
          <ac:picMkLst>
            <pc:docMk/>
            <pc:sldMk cId="3242740232" sldId="257"/>
            <ac:picMk id="33" creationId="{CD08A653-8C03-82D9-8FEF-EBF322CB9E9A}"/>
          </ac:picMkLst>
        </pc:picChg>
        <pc:picChg chg="mod ord">
          <ac:chgData name="Lorraine Greenaway" userId="37ce5620-54e8-41ce-8765-34f809f170cb" providerId="ADAL" clId="{7A6B0FC5-F031-4F24-8FDB-5AA3DB5A7679}" dt="2026-01-29T23:05:41.567" v="74" actId="13244"/>
          <ac:picMkLst>
            <pc:docMk/>
            <pc:sldMk cId="3242740232" sldId="257"/>
            <ac:picMk id="34" creationId="{F2DA0D42-09B9-2AAD-09C0-BEF3BDCE2BD0}"/>
          </ac:picMkLst>
        </pc:picChg>
        <pc:picChg chg="mod ord">
          <ac:chgData name="Lorraine Greenaway" userId="37ce5620-54e8-41ce-8765-34f809f170cb" providerId="ADAL" clId="{7A6B0FC5-F031-4F24-8FDB-5AA3DB5A7679}" dt="2026-01-29T23:05:38.875" v="73" actId="13244"/>
          <ac:picMkLst>
            <pc:docMk/>
            <pc:sldMk cId="3242740232" sldId="257"/>
            <ac:picMk id="35" creationId="{1C1530E5-86FC-A5D5-D14E-2868FB91A2B3}"/>
          </ac:picMkLst>
        </pc:picChg>
        <pc:picChg chg="mod ord">
          <ac:chgData name="Lorraine Greenaway" userId="37ce5620-54e8-41ce-8765-34f809f170cb" providerId="ADAL" clId="{7A6B0FC5-F031-4F24-8FDB-5AA3DB5A7679}" dt="2026-01-29T23:05:43.841" v="75" actId="13244"/>
          <ac:picMkLst>
            <pc:docMk/>
            <pc:sldMk cId="3242740232" sldId="257"/>
            <ac:picMk id="36" creationId="{F521A8CF-26EE-40C7-6BF0-DF635C55D56C}"/>
          </ac:picMkLst>
        </pc:picChg>
        <pc:picChg chg="mod">
          <ac:chgData name="Lorraine Greenaway" userId="37ce5620-54e8-41ce-8765-34f809f170cb" providerId="ADAL" clId="{7A6B0FC5-F031-4F24-8FDB-5AA3DB5A7679}" dt="2026-01-29T22:59:22.702" v="18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Lorraine Greenaway" userId="37ce5620-54e8-41ce-8765-34f809f170cb" providerId="ADAL" clId="{7A6B0FC5-F031-4F24-8FDB-5AA3DB5A7679}" dt="2026-01-29T23:00:00.945" v="21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751C92-6A05-E8C8-B22D-CA7327C2C40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181725" y="9385300"/>
            <a:ext cx="4635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General</a:t>
            </a:r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7.png"/><Relationship Id="rId18" Type="http://schemas.openxmlformats.org/officeDocument/2006/relationships/hyperlink" Target="https://support.google.com/meet/answer/9302870?hl=en&amp;ref_topic=14074844&amp;sjid=15721093367804270922-NC&amp;co=GENIE.Platform%3DAndroid&amp;oco=1" TargetMode="External"/><Relationship Id="rId3" Type="http://schemas.openxmlformats.org/officeDocument/2006/relationships/image" Target="../media/image9.png"/><Relationship Id="rId7" Type="http://schemas.openxmlformats.org/officeDocument/2006/relationships/image" Target="../media/image13.svg"/><Relationship Id="rId12" Type="http://schemas.openxmlformats.org/officeDocument/2006/relationships/image" Target="../media/image16.png"/><Relationship Id="rId17" Type="http://schemas.openxmlformats.org/officeDocument/2006/relationships/hyperlink" Target="https://support.apple.com/en-au/105088" TargetMode="Externa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0.png"/><Relationship Id="rId20" Type="http://schemas.openxmlformats.org/officeDocument/2006/relationships/hyperlink" Target="https://www.facebook.com/hel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5.png"/><Relationship Id="rId5" Type="http://schemas.openxmlformats.org/officeDocument/2006/relationships/image" Target="../media/image11.png"/><Relationship Id="rId15" Type="http://schemas.openxmlformats.org/officeDocument/2006/relationships/image" Target="../media/image19.png"/><Relationship Id="rId10" Type="http://schemas.openxmlformats.org/officeDocument/2006/relationships/image" Target="../media/image8.png"/><Relationship Id="rId19" Type="http://schemas.openxmlformats.org/officeDocument/2006/relationships/hyperlink" Target="https://faq.whatsapp.com/" TargetMode="External"/><Relationship Id="rId4" Type="http://schemas.openxmlformats.org/officeDocument/2006/relationships/image" Target="../media/image10.png"/><Relationship Id="rId9" Type="http://schemas.openxmlformats.org/officeDocument/2006/relationships/image" Target="../media/image7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1323439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Tech Savvy Seniors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Module 10: Stay in touch through social media and video calls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017" y="2113601"/>
            <a:ext cx="6483381" cy="138499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I can: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Make a video call.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Check and use my camera and microphone during a call.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Browse a social media feed and react to a post.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Post a simple update or photo (</a:t>
            </a:r>
            <a:r>
              <a:rPr lang="en-AU" sz="1200">
                <a:latin typeface="Telstra Text" panose="020B0504040000000004" pitchFamily="34" charset="77"/>
                <a:ea typeface="Telstra Text" panose="020B0504040000000004" pitchFamily="34" charset="77"/>
              </a:rPr>
              <a:t>optional).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15808" y="3818110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Key takeaways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My key insights from today are: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793478" y="3818110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Support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 can get support from: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73658" y="6399449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My action plan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In the next week, I will: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My notes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419649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9F1F963-FDA6-C9B7-37DC-5F9F1FAA0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00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88DBB9D-91A2-3502-8D20-32F46363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211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822B18-5CFC-755F-7795-7E886F77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722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5376F4C-D7D9-7639-69AF-EF18DF39E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42701" y="4508851"/>
            <a:ext cx="2369854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A136428-351A-9F6C-039A-5B1DEFE2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65031" y="4508851"/>
            <a:ext cx="3663630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865" y="2075301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302" y="6337581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3732" y="3857074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1092" y="3823051"/>
            <a:ext cx="698500" cy="6858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07091" y="7098709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006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357775" y="7098709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51296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09291" y="7098709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028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 descr="Telstra logo">
            <a:extLst>
              <a:ext uri="{FF2B5EF4-FFF2-40B4-BE49-F238E27FC236}">
                <a16:creationId xmlns:a16="http://schemas.microsoft.com/office/drawing/2014/main" id="{967F2B64-23C8-2767-2BAD-E76B4C3A4BF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8" name="Picture 7" descr="NSW Government logo">
            <a:extLst>
              <a:ext uri="{FF2B5EF4-FFF2-40B4-BE49-F238E27FC236}">
                <a16:creationId xmlns:a16="http://schemas.microsoft.com/office/drawing/2014/main" id="{5D556AF2-1771-A24A-A52D-AB99AACD6DC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1" y="402875"/>
            <a:ext cx="12066027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Tech Savvy Seniors 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Module 10: Stay in touch through social media and video calls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2" y="1553163"/>
            <a:ext cx="2816894" cy="5309146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</a:rPr>
              <a:t>What is a video call?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A video call is like a phone call, but with video so you can see the other person.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Many people use video calls to: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Stay connected with family and friends 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Attend telehealth appointments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Join hobby groups or classes from home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</a:rPr>
              <a:t>Make a video call</a:t>
            </a:r>
            <a:endParaRPr lang="en-AU" sz="1600" dirty="0"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Both people must use the same video calling app. 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Some apps are built-in: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FaceTime for iPhones/iPads 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Google Meet for most Androids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You can also download apps like WhatsApp, Messenger, or Zoom.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To make a video call:</a:t>
            </a:r>
            <a:endParaRPr lang="en-AU" sz="1200" dirty="0"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Open the selected app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Select a contact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Tap the video button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97AB7D6-3C4B-104B-FCF1-4342588D1B77}"/>
              </a:ext>
            </a:extLst>
          </p:cNvPr>
          <p:cNvSpPr txBox="1">
            <a:spLocks/>
          </p:cNvSpPr>
          <p:nvPr/>
        </p:nvSpPr>
        <p:spPr>
          <a:xfrm>
            <a:off x="1105272" y="6905160"/>
            <a:ext cx="2816893" cy="2431435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</a:rPr>
              <a:t>Key video call icons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800" b="1" dirty="0"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lvl="1"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Mute/unmute</a:t>
            </a:r>
          </a:p>
          <a:p>
            <a:pPr lvl="1"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lvl="1"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Camera on/off</a:t>
            </a:r>
          </a:p>
          <a:p>
            <a:pPr lvl="1"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lvl="1"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Flip camera (front/back)</a:t>
            </a:r>
          </a:p>
          <a:p>
            <a:pPr lvl="1"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lvl="1"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Add someone to the call</a:t>
            </a:r>
          </a:p>
        </p:txBody>
      </p:sp>
      <p:pic>
        <p:nvPicPr>
          <p:cNvPr id="5" name="Picture 4" descr="Mute (speaker) icon">
            <a:extLst>
              <a:ext uri="{FF2B5EF4-FFF2-40B4-BE49-F238E27FC236}">
                <a16:creationId xmlns:a16="http://schemas.microsoft.com/office/drawing/2014/main" id="{19161C1B-3F1E-444D-AAA2-A84FBB0F71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646" y="7370218"/>
            <a:ext cx="432000" cy="330354"/>
          </a:xfrm>
          <a:prstGeom prst="rect">
            <a:avLst/>
          </a:prstGeom>
        </p:spPr>
      </p:pic>
      <p:pic>
        <p:nvPicPr>
          <p:cNvPr id="17" name="Picture 16" descr="video camera icon">
            <a:extLst>
              <a:ext uri="{FF2B5EF4-FFF2-40B4-BE49-F238E27FC236}">
                <a16:creationId xmlns:a16="http://schemas.microsoft.com/office/drawing/2014/main" id="{5CF50281-FEF9-8C82-0D49-58DC6946DD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5646" y="7930059"/>
            <a:ext cx="432000" cy="267840"/>
          </a:xfrm>
          <a:prstGeom prst="rect">
            <a:avLst/>
          </a:prstGeom>
        </p:spPr>
      </p:pic>
      <p:pic>
        <p:nvPicPr>
          <p:cNvPr id="26" name="Picture 25" descr="flip camera icon (camera with rotation markings)">
            <a:extLst>
              <a:ext uri="{FF2B5EF4-FFF2-40B4-BE49-F238E27FC236}">
                <a16:creationId xmlns:a16="http://schemas.microsoft.com/office/drawing/2014/main" id="{40828C30-6F26-D5C7-F178-13C003901B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3646" y="8395007"/>
            <a:ext cx="396000" cy="372240"/>
          </a:xfrm>
          <a:prstGeom prst="rect">
            <a:avLst/>
          </a:prstGeom>
        </p:spPr>
      </p:pic>
      <p:pic>
        <p:nvPicPr>
          <p:cNvPr id="29" name="Graphic 28" descr="plus icon">
            <a:extLst>
              <a:ext uri="{FF2B5EF4-FFF2-40B4-BE49-F238E27FC236}">
                <a16:creationId xmlns:a16="http://schemas.microsoft.com/office/drawing/2014/main" id="{4E47C4C2-97E2-2ADA-AF57-C032ADD074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81646" y="8921677"/>
            <a:ext cx="360000" cy="3600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4852250" y="1559851"/>
            <a:ext cx="3652984" cy="8056052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</a:rPr>
              <a:t>What is social media?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Social media lets you connect, share and stay in touch online. Facebook is the most popular platform for older Australians — it helps you see updates from family, join interest groups, and message friends, all in one place.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</a:rPr>
              <a:t>Explore Facebook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What you can do: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Scroll your </a:t>
            </a: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News Feed 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to see posts from friends, groups or pages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On a post:</a:t>
            </a:r>
          </a:p>
          <a:p>
            <a:pPr marL="720000" lvl="2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Tap </a:t>
            </a: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Like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 to react to a post</a:t>
            </a:r>
          </a:p>
          <a:p>
            <a:pPr marL="720000" lvl="2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Tap </a:t>
            </a: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Comment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 to reply to a post</a:t>
            </a:r>
          </a:p>
          <a:p>
            <a:pPr marL="720000" lvl="2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Tap </a:t>
            </a: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Share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 to send a post to someone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Post something: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Tap What’s on your mind?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Write a short message or add a photo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Tap Post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Add a friend: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Tap the Search bar and type a friend’s name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Tap their profile, then tap Add Friend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Once they accept, you’ll be notified and see their posts in your News Feed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Explore more features: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Search bar 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– Look up people, topics or pages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Groups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 – Join communities based on hobbies or location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Events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 – Find online or local events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Marketplace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 – Buy/sell in your local area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Pages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 – Follow services, news or interests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Reels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 – Watch short videos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Saved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 – Save posts to revisit later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Messenger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 – Send private messages or start a video chat</a:t>
            </a: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8474" y="3735384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32266" y="1486614"/>
            <a:ext cx="2938823" cy="4568180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619500" y="1559851"/>
            <a:ext cx="698500" cy="673100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A5474173-4AF2-4436-ECB8-9CD2B828595A}"/>
              </a:ext>
            </a:extLst>
          </p:cNvPr>
          <p:cNvSpPr txBox="1">
            <a:spLocks/>
          </p:cNvSpPr>
          <p:nvPr/>
        </p:nvSpPr>
        <p:spPr>
          <a:xfrm>
            <a:off x="9632130" y="1559851"/>
            <a:ext cx="2435243" cy="78483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</a:rPr>
              <a:t>User guide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Scan the QR codes (with your camera) or click the links.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5C6FBD-371D-0F33-87F8-FB1C567EB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0376" y="1480322"/>
            <a:ext cx="698500" cy="6731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3AEABA2-F8B2-B3D9-E676-CF9A25E0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085683" y="1501813"/>
            <a:ext cx="698500" cy="6731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098EEAE-2E29-1204-8904-A795A5017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85683" y="2740181"/>
            <a:ext cx="736600" cy="6731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F21F36B-990A-C5E3-66F0-B6B451526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2968" y="6905160"/>
            <a:ext cx="698500" cy="673100"/>
          </a:xfrm>
          <a:prstGeom prst="rect">
            <a:avLst/>
          </a:prstGeom>
        </p:spPr>
      </p:pic>
      <p:pic>
        <p:nvPicPr>
          <p:cNvPr id="35" name="Picture 34" descr="FaceTime QR Code">
            <a:extLst>
              <a:ext uri="{FF2B5EF4-FFF2-40B4-BE49-F238E27FC236}">
                <a16:creationId xmlns:a16="http://schemas.microsoft.com/office/drawing/2014/main" id="{1C1530E5-86FC-A5D5-D14E-2868FB91A2B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626497" y="2759864"/>
            <a:ext cx="1080000" cy="1080000"/>
          </a:xfrm>
          <a:prstGeom prst="rect">
            <a:avLst/>
          </a:prstGeom>
        </p:spPr>
      </p:pic>
      <p:pic>
        <p:nvPicPr>
          <p:cNvPr id="34" name="Picture 33" descr="WhatsApp QR code">
            <a:extLst>
              <a:ext uri="{FF2B5EF4-FFF2-40B4-BE49-F238E27FC236}">
                <a16:creationId xmlns:a16="http://schemas.microsoft.com/office/drawing/2014/main" id="{F2DA0D42-09B9-2AAD-09C0-BEF3BDCE2BD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062577" y="2765925"/>
            <a:ext cx="1080000" cy="1080000"/>
          </a:xfrm>
          <a:prstGeom prst="rect">
            <a:avLst/>
          </a:prstGeom>
        </p:spPr>
      </p:pic>
      <p:pic>
        <p:nvPicPr>
          <p:cNvPr id="36" name="Picture 35" descr="Google Meet QR Code">
            <a:extLst>
              <a:ext uri="{FF2B5EF4-FFF2-40B4-BE49-F238E27FC236}">
                <a16:creationId xmlns:a16="http://schemas.microsoft.com/office/drawing/2014/main" id="{F521A8CF-26EE-40C7-6BF0-DF635C55D56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674740" y="4499603"/>
            <a:ext cx="1080000" cy="1080000"/>
          </a:xfrm>
          <a:prstGeom prst="rect">
            <a:avLst/>
          </a:prstGeom>
        </p:spPr>
      </p:pic>
      <p:pic>
        <p:nvPicPr>
          <p:cNvPr id="33" name="Picture 32" descr="Facebook QR Code">
            <a:extLst>
              <a:ext uri="{FF2B5EF4-FFF2-40B4-BE49-F238E27FC236}">
                <a16:creationId xmlns:a16="http://schemas.microsoft.com/office/drawing/2014/main" id="{CD08A653-8C03-82D9-8FEF-EBF322CB9E9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101465" y="4499603"/>
            <a:ext cx="1080000" cy="1080000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FBCC5CD7-3CED-0534-D251-14610AD7BC0F}"/>
              </a:ext>
            </a:extLst>
          </p:cNvPr>
          <p:cNvSpPr txBox="1">
            <a:spLocks/>
          </p:cNvSpPr>
          <p:nvPr/>
        </p:nvSpPr>
        <p:spPr>
          <a:xfrm>
            <a:off x="9625792" y="2426832"/>
            <a:ext cx="1411147" cy="415498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FaceTime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Google Meet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98FA36C-D5D1-EFA2-4993-2C0F209D450B}"/>
              </a:ext>
            </a:extLst>
          </p:cNvPr>
          <p:cNvSpPr txBox="1">
            <a:spLocks/>
          </p:cNvSpPr>
          <p:nvPr/>
        </p:nvSpPr>
        <p:spPr>
          <a:xfrm>
            <a:off x="11036939" y="2423030"/>
            <a:ext cx="1334150" cy="3631763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WhatsApp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0"/>
                <a:ea typeface="Telstra Text" panose="020B05040400000000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Facebook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4692F43398F0468630CE82EDAFC73B" ma:contentTypeVersion="23" ma:contentTypeDescription="Create a new document." ma:contentTypeScope="" ma:versionID="c1416ea43420fc485d6da00cd68c69f1">
  <xsd:schema xmlns:xsd="http://www.w3.org/2001/XMLSchema" xmlns:xs="http://www.w3.org/2001/XMLSchema" xmlns:p="http://schemas.microsoft.com/office/2006/metadata/properties" xmlns:ns2="9c7b2f30-2231-41e0-b86a-1257079ed7b5" xmlns:ns3="f6156fdc-1b67-4e65-a7eb-2d097edf2cd6" xmlns:ns4="c7b56d83-7d92-4d5e-8552-dd44030ff6cf" targetNamespace="http://schemas.microsoft.com/office/2006/metadata/properties" ma:root="true" ma:fieldsID="ea34d2438f142ed68a065efc387de8e6" ns2:_="" ns3:_="" ns4:_="">
    <xsd:import namespace="9c7b2f30-2231-41e0-b86a-1257079ed7b5"/>
    <xsd:import namespace="f6156fdc-1b67-4e65-a7eb-2d097edf2cd6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adOnly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Published" minOccurs="0"/>
                <xsd:element ref="ns2:Sentforapproval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b2f30-2231-41e0-b86a-1257079ed7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ReadOnly" ma:index="18" nillable="true" ma:displayName="Read Only" ma:description="Indicates which files should not be saved over after using" ma:format="Dropdown" ma:internalName="ReadOnly">
      <xsd:simpleType>
        <xsd:restriction base="dms:Text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Published" ma:index="22" nillable="true" ma:displayName="Published" ma:format="Dropdown" ma:internalName="Published">
      <xsd:simpleType>
        <xsd:restriction base="dms:Text">
          <xsd:maxLength value="255"/>
        </xsd:restriction>
      </xsd:simpleType>
    </xsd:element>
    <xsd:element name="Sentforapproval" ma:index="23" nillable="true" ma:displayName="Sent for approval" ma:format="Dropdown" ma:internalName="Sentforapproval">
      <xsd:simpleType>
        <xsd:restriction base="dms:Text">
          <xsd:maxLength value="255"/>
        </xsd:restriction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56fdc-1b67-4e65-a7eb-2d097edf2cd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b3e5622f-eac6-4e88-b4f2-2393c1bd5bd4}" ma:internalName="TaxCatchAll" ma:showField="CatchAllData" ma:web="f6156fdc-1b67-4e65-a7eb-2d097edf2c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9c7b2f30-2231-41e0-b86a-1257079ed7b5">
      <Terms xmlns="http://schemas.microsoft.com/office/infopath/2007/PartnerControls"/>
    </lcf76f155ced4ddcb4097134ff3c332f>
    <SharedWithUsers xmlns="f6156fdc-1b67-4e65-a7eb-2d097edf2cd6">
      <UserInfo>
        <DisplayName/>
        <AccountId xsi:nil="true"/>
        <AccountType/>
      </UserInfo>
    </SharedWithUsers>
    <Sentforapproval xmlns="9c7b2f30-2231-41e0-b86a-1257079ed7b5" xsi:nil="true"/>
    <Published xmlns="9c7b2f30-2231-41e0-b86a-1257079ed7b5" xsi:nil="true"/>
    <ReadOnly xmlns="9c7b2f30-2231-41e0-b86a-1257079ed7b5" xsi:nil="true"/>
  </documentManagement>
</p:properties>
</file>

<file path=customXml/itemProps1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A0882C-8B93-4F32-BE65-14FD221338F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4F8FA84-835E-425B-A5C2-4CA73C8A44B1}"/>
</file>

<file path=customXml/itemProps4.xml><?xml version="1.0" encoding="utf-8"?>
<ds:datastoreItem xmlns:ds="http://schemas.openxmlformats.org/officeDocument/2006/customXml" ds:itemID="{CEBDB436-53EB-425E-A8EC-3F5275692B76}">
  <ds:schemaRefs>
    <ds:schemaRef ds:uri="http://schemas.microsoft.com/office/2006/documentManagement/types"/>
    <ds:schemaRef ds:uri="c7b56d83-7d92-4d5e-8552-dd44030ff6cf"/>
    <ds:schemaRef ds:uri="f6374f94-ea7c-428a-97f4-b9a8f1ddd6c6"/>
    <ds:schemaRef ds:uri="http://www.w3.org/XML/1998/namespace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2a7a03ce-2042-4c5f-90e9-1f29c56988a9"/>
    <ds:schemaRef ds:uri="http://schemas.microsoft.com/office/2006/metadata/propertie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f4ab56b7-6ec4-4073-8d92-ac7cc2e7a5df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12692</TotalTime>
  <Words>477</Words>
  <Application>Microsoft Office PowerPoint</Application>
  <PresentationFormat>A3 Paper (297x420 mm)</PresentationFormat>
  <Paragraphs>97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Aptos</vt:lpstr>
      <vt:lpstr>Wingdings</vt:lpstr>
      <vt:lpstr>Telstra Display</vt:lpstr>
      <vt:lpstr>Telstra Text</vt:lpstr>
      <vt:lpstr>Aptos Display</vt:lpstr>
      <vt:lpstr>Courier New</vt:lpstr>
      <vt:lpstr>Telstra Text Light</vt:lpstr>
      <vt:lpstr>Office Theme</vt:lpstr>
      <vt:lpstr>Tech Savvy Seniors Module 10: Stay in touch through social media and video calls</vt:lpstr>
      <vt:lpstr>Tech Savvy Seniors  Module 10: Stay in touch through social media and video calls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Module 10 - Stay in touch through social media and video calls</dc:title>
  <dc:creator>Telstra Limited</dc:creator>
  <cp:keywords>Tech Savvy Seniors, Module 10, Stay in touch through social media and video calls, what is a video call, how to make a video call, what is social media, facebook</cp:keywords>
  <cp:lastModifiedBy>Lorraine Greenaway</cp:lastModifiedBy>
  <cp:revision>3</cp:revision>
  <dcterms:created xsi:type="dcterms:W3CDTF">2025-08-08T06:40:30Z</dcterms:created>
  <dcterms:modified xsi:type="dcterms:W3CDTF">2026-01-29T23:16:09Z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0x0101004F4692F43398F0468630CE82EDAFC73B</vt:lpwstr>
  </property>
  <property fmtid="{D5CDD505-2E9C-101B-9397-08002B2CF9AE}" pid="3" name="MediaServiceImageTags">
    <vt:lpwstr/>
  </property>
  <property fmtid="{D5CDD505-2E9C-101B-9397-08002B2CF9AE}" pid="4" name="Order">
    <vt:r8>16921000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dlc_DocIdItemGuid">
    <vt:lpwstr>e2c16787-f59a-4d0e-8415-804070ea7f09</vt:lpwstr>
  </property>
  <property fmtid="{D5CDD505-2E9C-101B-9397-08002B2CF9AE}" pid="12" name="ClassificationContentMarkingFooterLocations">
    <vt:lpwstr>Office Theme:8</vt:lpwstr>
  </property>
  <property fmtid="{D5CDD505-2E9C-101B-9397-08002B2CF9AE}" pid="13" name="ClassificationContentMarkingFooterText">
    <vt:lpwstr>General</vt:lpwstr>
  </property>
</Properties>
</file>