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57" r:id="rId5"/>
    <p:sldId id="280" r:id="rId6"/>
    <p:sldId id="258" r:id="rId7"/>
    <p:sldId id="263" r:id="rId8"/>
    <p:sldId id="261" r:id="rId9"/>
    <p:sldId id="262" r:id="rId10"/>
    <p:sldId id="264" r:id="rId11"/>
    <p:sldId id="266" r:id="rId12"/>
    <p:sldId id="267" r:id="rId13"/>
    <p:sldId id="268" r:id="rId14"/>
    <p:sldId id="269" r:id="rId15"/>
    <p:sldId id="271" r:id="rId16"/>
    <p:sldId id="272" r:id="rId17"/>
    <p:sldId id="273" r:id="rId18"/>
    <p:sldId id="274" r:id="rId19"/>
    <p:sldId id="279" r:id="rId20"/>
    <p:sldId id="275" r:id="rId21"/>
    <p:sldId id="276" r:id="rId22"/>
    <p:sldId id="277" r:id="rId23"/>
    <p:sldId id="278" r:id="rId24"/>
    <p:sldId id="259" r:id="rId25"/>
  </p:sldIdLst>
  <p:sldSz cx="12192000" cy="6858000"/>
  <p:notesSz cx="6858000" cy="9144000"/>
  <p:embeddedFontLst>
    <p:embeddedFont>
      <p:font typeface="Poppins" panose="00000500000000000000" pitchFamily="2" charset="0"/>
      <p:regular r:id="rId27"/>
      <p:bold r:id="rId28"/>
      <p:italic r:id="rId29"/>
      <p:boldItalic r:id="rId30"/>
    </p:embeddedFont>
    <p:embeddedFont>
      <p:font typeface="Telstra Display" panose="020B0604020202020204" charset="0"/>
      <p:regular r:id="rId31"/>
      <p:bold r:id="rId32"/>
      <p:italic r:id="rId33"/>
      <p:boldItalic r:id="rId34"/>
    </p:embeddedFont>
    <p:embeddedFont>
      <p:font typeface="Telstra Text" panose="020B05040400000000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88"/>
    <p:restoredTop sz="94646"/>
  </p:normalViewPr>
  <p:slideViewPr>
    <p:cSldViewPr snapToGrid="0">
      <p:cViewPr varScale="1">
        <p:scale>
          <a:sx n="85" d="100"/>
          <a:sy n="85" d="100"/>
        </p:scale>
        <p:origin x="96"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4T01:58:54.444" v="3" actId="13244"/>
      <pc:docMkLst>
        <pc:docMk/>
      </pc:docMkLst>
      <pc:sldChg chg="modSp mod">
        <pc:chgData name="Cassandra Katsikaronis" userId="dbddf097-a7de-4599-abd9-39b94b17111c" providerId="ADAL" clId="{F27A4484-A1C6-47E1-9AB7-01672727A6AD}" dt="2026-03-04T01:58:54.444" v="3" actId="13244"/>
        <pc:sldMkLst>
          <pc:docMk/>
          <pc:sldMk cId="3331918497" sldId="280"/>
        </pc:sldMkLst>
        <pc:spChg chg="mod ord">
          <ac:chgData name="Cassandra Katsikaronis" userId="dbddf097-a7de-4599-abd9-39b94b17111c" providerId="ADAL" clId="{F27A4484-A1C6-47E1-9AB7-01672727A6AD}" dt="2026-03-04T01:58:54.444" v="3" actId="13244"/>
          <ac:spMkLst>
            <pc:docMk/>
            <pc:sldMk cId="3331918497" sldId="280"/>
            <ac:spMk id="2" creationId="{801DBCE8-DB8B-067B-BD80-40E77CEE90C6}"/>
          </ac:spMkLst>
        </pc:spChg>
        <pc:picChg chg="mod">
          <ac:chgData name="Cassandra Katsikaronis" userId="dbddf097-a7de-4599-abd9-39b94b17111c" providerId="ADAL" clId="{F27A4484-A1C6-47E1-9AB7-01672727A6AD}" dt="2026-03-04T01:58:31.835"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4/03/2026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11</a:t>
            </a:fld>
            <a:endParaRPr lang="en-AU"/>
          </a:p>
        </p:txBody>
      </p:sp>
    </p:spTree>
    <p:extLst>
      <p:ext uri="{BB962C8B-B14F-4D97-AF65-F5344CB8AC3E}">
        <p14:creationId xmlns:p14="http://schemas.microsoft.com/office/powerpoint/2010/main" val="778741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1</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Get to know your smartphone</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7AF6-5CF9-31D4-4D05-3FDD71C5228E}"/>
              </a:ext>
            </a:extLst>
          </p:cNvPr>
          <p:cNvSpPr>
            <a:spLocks noGrp="1"/>
          </p:cNvSpPr>
          <p:nvPr>
            <p:ph type="title"/>
          </p:nvPr>
        </p:nvSpPr>
        <p:spPr/>
        <p:txBody>
          <a:bodyPr>
            <a:normAutofit/>
          </a:bodyPr>
          <a:lstStyle/>
          <a:p>
            <a:r>
              <a:rPr lang="en-AU" dirty="0"/>
              <a:t>Key physical features </a:t>
            </a:r>
          </a:p>
        </p:txBody>
      </p:sp>
      <p:sp>
        <p:nvSpPr>
          <p:cNvPr id="3" name="Content Placeholder 2">
            <a:extLst>
              <a:ext uri="{FF2B5EF4-FFF2-40B4-BE49-F238E27FC236}">
                <a16:creationId xmlns:a16="http://schemas.microsoft.com/office/drawing/2014/main" id="{B31815C9-6B90-CC45-CB7B-72C0DAD69BFD}"/>
              </a:ext>
            </a:extLst>
          </p:cNvPr>
          <p:cNvSpPr>
            <a:spLocks noGrp="1"/>
          </p:cNvSpPr>
          <p:nvPr>
            <p:ph idx="1"/>
          </p:nvPr>
        </p:nvSpPr>
        <p:spPr/>
        <p:txBody>
          <a:bodyPr>
            <a:normAutofit lnSpcReduction="10000"/>
          </a:bodyPr>
          <a:lstStyle/>
          <a:p>
            <a:pPr marL="0" indent="0">
              <a:lnSpc>
                <a:spcPct val="120000"/>
              </a:lnSpc>
              <a:buNone/>
            </a:pPr>
            <a:r>
              <a:rPr lang="en-AU" sz="2000" dirty="0"/>
              <a:t>Most smartphones have these features:</a:t>
            </a:r>
          </a:p>
          <a:p>
            <a:pPr marL="457200" indent="-457200">
              <a:lnSpc>
                <a:spcPct val="120000"/>
              </a:lnSpc>
              <a:buFont typeface="+mj-lt"/>
              <a:buAutoNum type="arabicPeriod"/>
            </a:pPr>
            <a:r>
              <a:rPr lang="en-AU" sz="2000" dirty="0"/>
              <a:t>Front camera</a:t>
            </a:r>
          </a:p>
          <a:p>
            <a:pPr marL="457200" indent="-457200">
              <a:lnSpc>
                <a:spcPct val="120000"/>
              </a:lnSpc>
              <a:buFont typeface="+mj-lt"/>
              <a:buAutoNum type="arabicPeriod"/>
            </a:pPr>
            <a:r>
              <a:rPr lang="en-AU" sz="2000" dirty="0"/>
              <a:t>Side button</a:t>
            </a:r>
          </a:p>
          <a:p>
            <a:pPr marL="457200" indent="-457200">
              <a:lnSpc>
                <a:spcPct val="120000"/>
              </a:lnSpc>
              <a:buFont typeface="+mj-lt"/>
              <a:buAutoNum type="arabicPeriod"/>
            </a:pPr>
            <a:r>
              <a:rPr lang="en-AU" sz="2000" dirty="0"/>
              <a:t>Charging port</a:t>
            </a:r>
          </a:p>
          <a:p>
            <a:pPr marL="457200" indent="-457200">
              <a:lnSpc>
                <a:spcPct val="120000"/>
              </a:lnSpc>
              <a:buFont typeface="+mj-lt"/>
              <a:buAutoNum type="arabicPeriod"/>
            </a:pPr>
            <a:r>
              <a:rPr lang="en-AU" sz="2000" dirty="0"/>
              <a:t>SIM tray</a:t>
            </a:r>
          </a:p>
          <a:p>
            <a:pPr marL="457200" indent="-457200">
              <a:lnSpc>
                <a:spcPct val="120000"/>
              </a:lnSpc>
              <a:buFont typeface="+mj-lt"/>
              <a:buAutoNum type="arabicPeriod"/>
            </a:pPr>
            <a:r>
              <a:rPr lang="en-AU" sz="2000" dirty="0"/>
              <a:t>Volume buttons</a:t>
            </a:r>
          </a:p>
          <a:p>
            <a:pPr marL="457200" indent="-457200">
              <a:lnSpc>
                <a:spcPct val="120000"/>
              </a:lnSpc>
              <a:buFont typeface="+mj-lt"/>
              <a:buAutoNum type="arabicPeriod"/>
            </a:pPr>
            <a:r>
              <a:rPr lang="en-AU" sz="2000" dirty="0"/>
              <a:t>Ring/Silent switch</a:t>
            </a:r>
          </a:p>
          <a:p>
            <a:pPr marL="457200" indent="-457200">
              <a:lnSpc>
                <a:spcPct val="120000"/>
              </a:lnSpc>
              <a:buFont typeface="+mj-lt"/>
              <a:buAutoNum type="arabicPeriod"/>
            </a:pPr>
            <a:r>
              <a:rPr lang="en-AU" sz="2000" dirty="0"/>
              <a:t>Rear cameras</a:t>
            </a:r>
          </a:p>
          <a:p>
            <a:pPr marL="457200" indent="-457200">
              <a:lnSpc>
                <a:spcPct val="120000"/>
              </a:lnSpc>
              <a:buFont typeface="+mj-lt"/>
              <a:buAutoNum type="arabicPeriod"/>
            </a:pPr>
            <a:r>
              <a:rPr lang="en-AU" sz="2000" dirty="0"/>
              <a:t>Flash</a:t>
            </a:r>
          </a:p>
        </p:txBody>
      </p:sp>
      <p:grpSp>
        <p:nvGrpSpPr>
          <p:cNvPr id="4" name="Group 3">
            <a:extLst>
              <a:ext uri="{FF2B5EF4-FFF2-40B4-BE49-F238E27FC236}">
                <a16:creationId xmlns:a16="http://schemas.microsoft.com/office/drawing/2014/main" id="{CF7666A0-C190-DB36-DAF1-47A79BC21275}"/>
              </a:ext>
              <a:ext uri="{C183D7F6-B498-43B3-948B-1728B52AA6E4}">
                <adec:decorative xmlns:adec="http://schemas.microsoft.com/office/drawing/2017/decorative" val="1"/>
              </a:ext>
            </a:extLst>
          </p:cNvPr>
          <p:cNvGrpSpPr/>
          <p:nvPr/>
        </p:nvGrpSpPr>
        <p:grpSpPr>
          <a:xfrm>
            <a:off x="5909248" y="1440585"/>
            <a:ext cx="5789762" cy="5121418"/>
            <a:chOff x="3023731" y="6894697"/>
            <a:chExt cx="3013334" cy="2665488"/>
          </a:xfrm>
        </p:grpSpPr>
        <p:grpSp>
          <p:nvGrpSpPr>
            <p:cNvPr id="5" name="Group 4">
              <a:extLst>
                <a:ext uri="{FF2B5EF4-FFF2-40B4-BE49-F238E27FC236}">
                  <a16:creationId xmlns:a16="http://schemas.microsoft.com/office/drawing/2014/main" id="{8FCA2DDB-33C8-6296-9B0C-44DDB0E2CB25}"/>
                </a:ext>
              </a:extLst>
            </p:cNvPr>
            <p:cNvGrpSpPr/>
            <p:nvPr/>
          </p:nvGrpSpPr>
          <p:grpSpPr>
            <a:xfrm>
              <a:off x="3368216" y="7100088"/>
              <a:ext cx="2668849" cy="2228290"/>
              <a:chOff x="1686144" y="7247918"/>
              <a:chExt cx="2668849" cy="2228290"/>
            </a:xfrm>
          </p:grpSpPr>
          <p:pic>
            <p:nvPicPr>
              <p:cNvPr id="30" name="Picture 4" descr="Generated image">
                <a:extLst>
                  <a:ext uri="{FF2B5EF4-FFF2-40B4-BE49-F238E27FC236}">
                    <a16:creationId xmlns:a16="http://schemas.microsoft.com/office/drawing/2014/main" id="{F2C38A6A-ED42-982D-FB4C-C8112A02E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35" t="5948" r="11850" b="6366"/>
              <a:stretch>
                <a:fillRect/>
              </a:stretch>
            </p:blipFill>
            <p:spPr bwMode="auto">
              <a:xfrm>
                <a:off x="1686144" y="7247918"/>
                <a:ext cx="2668849" cy="2228290"/>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2A578FBF-61AF-9F94-82E4-BE01071A78DB}"/>
                  </a:ext>
                </a:extLst>
              </p:cNvPr>
              <p:cNvSpPr>
                <a:spLocks noChangeAspect="1"/>
              </p:cNvSpPr>
              <p:nvPr/>
            </p:nvSpPr>
            <p:spPr>
              <a:xfrm>
                <a:off x="2036768" y="7358114"/>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a:p>
            </p:txBody>
          </p:sp>
        </p:grpSp>
        <p:grpSp>
          <p:nvGrpSpPr>
            <p:cNvPr id="6" name="Group 5">
              <a:extLst>
                <a:ext uri="{FF2B5EF4-FFF2-40B4-BE49-F238E27FC236}">
                  <a16:creationId xmlns:a16="http://schemas.microsoft.com/office/drawing/2014/main" id="{C3424869-91F6-C4BB-881B-F8683AD504B7}"/>
                </a:ext>
              </a:extLst>
            </p:cNvPr>
            <p:cNvGrpSpPr/>
            <p:nvPr/>
          </p:nvGrpSpPr>
          <p:grpSpPr>
            <a:xfrm>
              <a:off x="3625317" y="6894697"/>
              <a:ext cx="216000" cy="300683"/>
              <a:chOff x="2611363" y="7095211"/>
              <a:chExt cx="216000" cy="300683"/>
            </a:xfrm>
          </p:grpSpPr>
          <p:sp>
            <p:nvSpPr>
              <p:cNvPr id="28" name="Oval 27">
                <a:extLst>
                  <a:ext uri="{FF2B5EF4-FFF2-40B4-BE49-F238E27FC236}">
                    <a16:creationId xmlns:a16="http://schemas.microsoft.com/office/drawing/2014/main" id="{CB61BDED-C8AA-6C4C-D3BE-00FF6E72926C}"/>
                  </a:ext>
                </a:extLst>
              </p:cNvPr>
              <p:cNvSpPr>
                <a:spLocks noChangeAspect="1"/>
              </p:cNvSpPr>
              <p:nvPr/>
            </p:nvSpPr>
            <p:spPr>
              <a:xfrm>
                <a:off x="2611363" y="7095211"/>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1</a:t>
                </a:r>
              </a:p>
            </p:txBody>
          </p:sp>
          <p:cxnSp>
            <p:nvCxnSpPr>
              <p:cNvPr id="29" name="Straight Connector 28">
                <a:extLst>
                  <a:ext uri="{FF2B5EF4-FFF2-40B4-BE49-F238E27FC236}">
                    <a16:creationId xmlns:a16="http://schemas.microsoft.com/office/drawing/2014/main" id="{FDC3FC1B-62C1-3635-B638-3202093B9EF9}"/>
                  </a:ext>
                </a:extLst>
              </p:cNvPr>
              <p:cNvCxnSpPr>
                <a:cxnSpLocks/>
              </p:cNvCxnSpPr>
              <p:nvPr/>
            </p:nvCxnSpPr>
            <p:spPr>
              <a:xfrm>
                <a:off x="2722886" y="7301030"/>
                <a:ext cx="0" cy="94864"/>
              </a:xfrm>
              <a:prstGeom prst="line">
                <a:avLst/>
              </a:prstGeom>
              <a:ln w="38100"/>
            </p:spPr>
            <p:style>
              <a:lnRef idx="2">
                <a:schemeClr val="accent1"/>
              </a:lnRef>
              <a:fillRef idx="0">
                <a:schemeClr val="accent1"/>
              </a:fillRef>
              <a:effectRef idx="1">
                <a:schemeClr val="accent1"/>
              </a:effectRef>
              <a:fontRef idx="minor">
                <a:schemeClr val="tx1"/>
              </a:fontRef>
            </p:style>
          </p:cxnSp>
        </p:grpSp>
        <p:sp>
          <p:nvSpPr>
            <p:cNvPr id="7" name="Oval 6">
              <a:extLst>
                <a:ext uri="{FF2B5EF4-FFF2-40B4-BE49-F238E27FC236}">
                  <a16:creationId xmlns:a16="http://schemas.microsoft.com/office/drawing/2014/main" id="{85092840-80E9-116D-9D2A-962B165DBBD6}"/>
                </a:ext>
              </a:extLst>
            </p:cNvPr>
            <p:cNvSpPr>
              <a:spLocks noChangeAspect="1"/>
            </p:cNvSpPr>
            <p:nvPr/>
          </p:nvSpPr>
          <p:spPr>
            <a:xfrm>
              <a:off x="5148521" y="689469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8</a:t>
              </a:r>
            </a:p>
          </p:txBody>
        </p:sp>
        <p:cxnSp>
          <p:nvCxnSpPr>
            <p:cNvPr id="8" name="Straight Connector 7">
              <a:extLst>
                <a:ext uri="{FF2B5EF4-FFF2-40B4-BE49-F238E27FC236}">
                  <a16:creationId xmlns:a16="http://schemas.microsoft.com/office/drawing/2014/main" id="{42AE5A0B-B682-8233-2524-BEC919C6009F}"/>
                </a:ext>
              </a:extLst>
            </p:cNvPr>
            <p:cNvCxnSpPr>
              <a:cxnSpLocks/>
              <a:stCxn id="7" idx="4"/>
            </p:cNvCxnSpPr>
            <p:nvPr/>
          </p:nvCxnSpPr>
          <p:spPr>
            <a:xfrm>
              <a:off x="5256521" y="7110697"/>
              <a:ext cx="0" cy="118985"/>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0FF706DF-AA00-23C5-A6F0-493D5837F836}"/>
                </a:ext>
              </a:extLst>
            </p:cNvPr>
            <p:cNvSpPr>
              <a:spLocks noChangeAspect="1"/>
            </p:cNvSpPr>
            <p:nvPr/>
          </p:nvSpPr>
          <p:spPr>
            <a:xfrm>
              <a:off x="4694473" y="689469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7</a:t>
              </a:r>
            </a:p>
          </p:txBody>
        </p:sp>
        <p:cxnSp>
          <p:nvCxnSpPr>
            <p:cNvPr id="10" name="Straight Connector 9">
              <a:extLst>
                <a:ext uri="{FF2B5EF4-FFF2-40B4-BE49-F238E27FC236}">
                  <a16:creationId xmlns:a16="http://schemas.microsoft.com/office/drawing/2014/main" id="{4B4D140D-D328-D1A9-EB0A-02FAF580AEB6}"/>
                </a:ext>
              </a:extLst>
            </p:cNvPr>
            <p:cNvCxnSpPr>
              <a:cxnSpLocks/>
              <a:stCxn id="9" idx="4"/>
            </p:cNvCxnSpPr>
            <p:nvPr/>
          </p:nvCxnSpPr>
          <p:spPr>
            <a:xfrm>
              <a:off x="4802473" y="7110697"/>
              <a:ext cx="0" cy="399668"/>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CD7D1151-B527-0F89-CA89-76D33681440C}"/>
                </a:ext>
              </a:extLst>
            </p:cNvPr>
            <p:cNvGrpSpPr/>
            <p:nvPr/>
          </p:nvGrpSpPr>
          <p:grpSpPr>
            <a:xfrm>
              <a:off x="4383996" y="7739977"/>
              <a:ext cx="290602" cy="216000"/>
              <a:chOff x="3733181" y="7594250"/>
              <a:chExt cx="290602" cy="216000"/>
            </a:xfrm>
          </p:grpSpPr>
          <p:sp>
            <p:nvSpPr>
              <p:cNvPr id="26" name="Oval 25">
                <a:extLst>
                  <a:ext uri="{FF2B5EF4-FFF2-40B4-BE49-F238E27FC236}">
                    <a16:creationId xmlns:a16="http://schemas.microsoft.com/office/drawing/2014/main" id="{EA65F159-F250-48B4-5DE5-BA7BD2369C01}"/>
                  </a:ext>
                </a:extLst>
              </p:cNvPr>
              <p:cNvSpPr>
                <a:spLocks noChangeAspect="1"/>
              </p:cNvSpPr>
              <p:nvPr/>
            </p:nvSpPr>
            <p:spPr>
              <a:xfrm>
                <a:off x="3807783" y="7594250"/>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2</a:t>
                </a:r>
              </a:p>
            </p:txBody>
          </p:sp>
          <p:cxnSp>
            <p:nvCxnSpPr>
              <p:cNvPr id="27" name="Straight Connector 26">
                <a:extLst>
                  <a:ext uri="{FF2B5EF4-FFF2-40B4-BE49-F238E27FC236}">
                    <a16:creationId xmlns:a16="http://schemas.microsoft.com/office/drawing/2014/main" id="{4154C8A9-E1E4-31C6-7A46-AA52509ED887}"/>
                  </a:ext>
                </a:extLst>
              </p:cNvPr>
              <p:cNvCxnSpPr>
                <a:cxnSpLocks/>
              </p:cNvCxnSpPr>
              <p:nvPr/>
            </p:nvCxnSpPr>
            <p:spPr>
              <a:xfrm flipH="1">
                <a:off x="3733181" y="7702250"/>
                <a:ext cx="93629"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78902BA-D1EF-84A2-62F4-0D1B374F2164}"/>
                </a:ext>
              </a:extLst>
            </p:cNvPr>
            <p:cNvGrpSpPr/>
            <p:nvPr/>
          </p:nvGrpSpPr>
          <p:grpSpPr>
            <a:xfrm flipH="1">
              <a:off x="3025397" y="7434240"/>
              <a:ext cx="336849" cy="216000"/>
              <a:chOff x="3885581" y="7740820"/>
              <a:chExt cx="336849" cy="216000"/>
            </a:xfrm>
          </p:grpSpPr>
          <p:sp>
            <p:nvSpPr>
              <p:cNvPr id="24" name="Oval 23">
                <a:extLst>
                  <a:ext uri="{FF2B5EF4-FFF2-40B4-BE49-F238E27FC236}">
                    <a16:creationId xmlns:a16="http://schemas.microsoft.com/office/drawing/2014/main" id="{0BE5C398-454A-6421-4B94-82DFEFC29A19}"/>
                  </a:ext>
                </a:extLst>
              </p:cNvPr>
              <p:cNvSpPr>
                <a:spLocks noChangeAspect="1"/>
              </p:cNvSpPr>
              <p:nvPr/>
            </p:nvSpPr>
            <p:spPr>
              <a:xfrm>
                <a:off x="4006430" y="7740820"/>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6</a:t>
                </a:r>
              </a:p>
            </p:txBody>
          </p:sp>
          <p:cxnSp>
            <p:nvCxnSpPr>
              <p:cNvPr id="25" name="Straight Connector 24">
                <a:extLst>
                  <a:ext uri="{FF2B5EF4-FFF2-40B4-BE49-F238E27FC236}">
                    <a16:creationId xmlns:a16="http://schemas.microsoft.com/office/drawing/2014/main" id="{251131E3-E733-AD3E-0387-85C75ACEA88B}"/>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60CDC4A8-0381-D7EB-0F02-3E2300A50AFE}"/>
                </a:ext>
              </a:extLst>
            </p:cNvPr>
            <p:cNvGrpSpPr/>
            <p:nvPr/>
          </p:nvGrpSpPr>
          <p:grpSpPr>
            <a:xfrm flipH="1">
              <a:off x="3031184" y="7747021"/>
              <a:ext cx="325274" cy="215987"/>
              <a:chOff x="3885581" y="7746773"/>
              <a:chExt cx="325274" cy="215987"/>
            </a:xfrm>
          </p:grpSpPr>
          <p:sp>
            <p:nvSpPr>
              <p:cNvPr id="22" name="Oval 21">
                <a:extLst>
                  <a:ext uri="{FF2B5EF4-FFF2-40B4-BE49-F238E27FC236}">
                    <a16:creationId xmlns:a16="http://schemas.microsoft.com/office/drawing/2014/main" id="{0ADC678A-052D-7F89-6F7B-C0C9AD18ACFD}"/>
                  </a:ext>
                </a:extLst>
              </p:cNvPr>
              <p:cNvSpPr>
                <a:spLocks noChangeAspect="1"/>
              </p:cNvSpPr>
              <p:nvPr/>
            </p:nvSpPr>
            <p:spPr>
              <a:xfrm>
                <a:off x="3994855" y="7746773"/>
                <a:ext cx="216000" cy="21598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5</a:t>
                </a:r>
              </a:p>
            </p:txBody>
          </p:sp>
          <p:cxnSp>
            <p:nvCxnSpPr>
              <p:cNvPr id="23" name="Straight Connector 22">
                <a:extLst>
                  <a:ext uri="{FF2B5EF4-FFF2-40B4-BE49-F238E27FC236}">
                    <a16:creationId xmlns:a16="http://schemas.microsoft.com/office/drawing/2014/main" id="{92A46664-5B28-33E0-3404-EA395E04C656}"/>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1E065E26-50FA-C1E1-62DD-2861AE3AC301}"/>
                </a:ext>
              </a:extLst>
            </p:cNvPr>
            <p:cNvGrpSpPr/>
            <p:nvPr/>
          </p:nvGrpSpPr>
          <p:grpSpPr>
            <a:xfrm flipH="1">
              <a:off x="3023731" y="8184335"/>
              <a:ext cx="340181" cy="216000"/>
              <a:chOff x="3885581" y="7744068"/>
              <a:chExt cx="340181" cy="216000"/>
            </a:xfrm>
          </p:grpSpPr>
          <p:sp>
            <p:nvSpPr>
              <p:cNvPr id="20" name="Oval 19">
                <a:extLst>
                  <a:ext uri="{FF2B5EF4-FFF2-40B4-BE49-F238E27FC236}">
                    <a16:creationId xmlns:a16="http://schemas.microsoft.com/office/drawing/2014/main" id="{6A2C719C-7A21-0C51-2005-46C70B069941}"/>
                  </a:ext>
                </a:extLst>
              </p:cNvPr>
              <p:cNvSpPr>
                <a:spLocks noChangeAspect="1"/>
              </p:cNvSpPr>
              <p:nvPr/>
            </p:nvSpPr>
            <p:spPr>
              <a:xfrm>
                <a:off x="4009762" y="7744068"/>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4</a:t>
                </a:r>
              </a:p>
            </p:txBody>
          </p:sp>
          <p:cxnSp>
            <p:nvCxnSpPr>
              <p:cNvPr id="21" name="Straight Connector 20">
                <a:extLst>
                  <a:ext uri="{FF2B5EF4-FFF2-40B4-BE49-F238E27FC236}">
                    <a16:creationId xmlns:a16="http://schemas.microsoft.com/office/drawing/2014/main" id="{0DAE353B-B014-42D5-E1F5-1E343849CC18}"/>
                  </a:ext>
                </a:extLst>
              </p:cNvPr>
              <p:cNvCxnSpPr>
                <a:cxnSpLocks/>
              </p:cNvCxnSpPr>
              <p:nvPr/>
            </p:nvCxnSpPr>
            <p:spPr>
              <a:xfrm flipH="1">
                <a:off x="3885581" y="7854650"/>
                <a:ext cx="144000" cy="0"/>
              </a:xfrm>
              <a:prstGeom prst="line">
                <a:avLst/>
              </a:prstGeom>
              <a:ln w="38100"/>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9F2889EC-7607-D1E3-23E2-9B22FF71D6E3}"/>
                </a:ext>
              </a:extLst>
            </p:cNvPr>
            <p:cNvCxnSpPr>
              <a:cxnSpLocks/>
            </p:cNvCxnSpPr>
            <p:nvPr/>
          </p:nvCxnSpPr>
          <p:spPr>
            <a:xfrm flipH="1">
              <a:off x="4802473" y="7526967"/>
              <a:ext cx="311334"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993810-FA36-B9D0-8F2A-9744EE16A92F}"/>
                </a:ext>
              </a:extLst>
            </p:cNvPr>
            <p:cNvCxnSpPr>
              <a:cxnSpLocks/>
            </p:cNvCxnSpPr>
            <p:nvPr/>
          </p:nvCxnSpPr>
          <p:spPr>
            <a:xfrm flipH="1">
              <a:off x="4793420" y="7342817"/>
              <a:ext cx="126000"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CB69714B-1C35-AB1A-47E6-E91662376960}"/>
                </a:ext>
              </a:extLst>
            </p:cNvPr>
            <p:cNvGrpSpPr/>
            <p:nvPr/>
          </p:nvGrpSpPr>
          <p:grpSpPr>
            <a:xfrm flipV="1">
              <a:off x="3772840" y="9280151"/>
              <a:ext cx="216000" cy="280034"/>
              <a:chOff x="2622264" y="7109057"/>
              <a:chExt cx="216000" cy="280034"/>
            </a:xfrm>
          </p:grpSpPr>
          <p:cxnSp>
            <p:nvCxnSpPr>
              <p:cNvPr id="18" name="Straight Connector 17">
                <a:extLst>
                  <a:ext uri="{FF2B5EF4-FFF2-40B4-BE49-F238E27FC236}">
                    <a16:creationId xmlns:a16="http://schemas.microsoft.com/office/drawing/2014/main" id="{866878E7-D044-ACD5-7F19-406BE1ED3F32}"/>
                  </a:ext>
                </a:extLst>
              </p:cNvPr>
              <p:cNvCxnSpPr>
                <a:cxnSpLocks/>
              </p:cNvCxnSpPr>
              <p:nvPr/>
            </p:nvCxnSpPr>
            <p:spPr>
              <a:xfrm>
                <a:off x="2730264" y="7294227"/>
                <a:ext cx="0" cy="9486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E9551DEC-DFD0-B5FC-9DCA-8F9BAF9693F8}"/>
                  </a:ext>
                </a:extLst>
              </p:cNvPr>
              <p:cNvSpPr>
                <a:spLocks noChangeAspect="1"/>
              </p:cNvSpPr>
              <p:nvPr/>
            </p:nvSpPr>
            <p:spPr>
              <a:xfrm rot="10800000">
                <a:off x="2622264" y="7109057"/>
                <a:ext cx="216000" cy="216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Telstra Display" panose="020B0504040000000004" pitchFamily="34" charset="77"/>
                    <a:ea typeface="Telstra Display" panose="020B0504040000000004" pitchFamily="34" charset="77"/>
                  </a:rPr>
                  <a:t>3</a:t>
                </a:r>
              </a:p>
            </p:txBody>
          </p:sp>
        </p:grpSp>
      </p:grpSp>
    </p:spTree>
    <p:extLst>
      <p:ext uri="{BB962C8B-B14F-4D97-AF65-F5344CB8AC3E}">
        <p14:creationId xmlns:p14="http://schemas.microsoft.com/office/powerpoint/2010/main" val="75256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F6072B-82D0-91A2-923F-A50A2481B7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999" y="1690686"/>
            <a:ext cx="11519999" cy="4631449"/>
          </a:xfrm>
          <a:prstGeom prst="rect">
            <a:avLst/>
          </a:prstGeom>
        </p:spPr>
      </p:pic>
      <p:sp>
        <p:nvSpPr>
          <p:cNvPr id="2" name="Title 1">
            <a:extLst>
              <a:ext uri="{FF2B5EF4-FFF2-40B4-BE49-F238E27FC236}">
                <a16:creationId xmlns:a16="http://schemas.microsoft.com/office/drawing/2014/main" id="{BCAD0458-6EE6-48AD-E241-D3505D0E42F9}"/>
              </a:ext>
            </a:extLst>
          </p:cNvPr>
          <p:cNvSpPr>
            <a:spLocks noGrp="1"/>
          </p:cNvSpPr>
          <p:nvPr>
            <p:ph type="title"/>
          </p:nvPr>
        </p:nvSpPr>
        <p:spPr/>
        <p:txBody>
          <a:bodyPr/>
          <a:lstStyle/>
          <a:p>
            <a:r>
              <a:rPr lang="en-AU" dirty="0"/>
              <a:t>Let’s turn your phone off and on</a:t>
            </a:r>
          </a:p>
        </p:txBody>
      </p:sp>
      <p:sp>
        <p:nvSpPr>
          <p:cNvPr id="6" name="Title 1">
            <a:extLst>
              <a:ext uri="{FF2B5EF4-FFF2-40B4-BE49-F238E27FC236}">
                <a16:creationId xmlns:a16="http://schemas.microsoft.com/office/drawing/2014/main" id="{5AE4CB54-DEEE-D3E7-8B20-511B4A1D8286}"/>
              </a:ext>
            </a:extLst>
          </p:cNvPr>
          <p:cNvSpPr txBox="1">
            <a:spLocks/>
          </p:cNvSpPr>
          <p:nvPr/>
        </p:nvSpPr>
        <p:spPr>
          <a:xfrm>
            <a:off x="838200" y="2435367"/>
            <a:ext cx="5191898" cy="314209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a:lnSpc>
                <a:spcPct val="120000"/>
              </a:lnSpc>
              <a:spcBef>
                <a:spcPts val="0"/>
              </a:spcBef>
            </a:pPr>
            <a:r>
              <a:rPr lang="en-AU" dirty="0"/>
              <a:t>Which unlock method do you use - passcode, fingerprint, or face?</a:t>
            </a:r>
          </a:p>
        </p:txBody>
      </p:sp>
    </p:spTree>
    <p:extLst>
      <p:ext uri="{BB962C8B-B14F-4D97-AF65-F5344CB8AC3E}">
        <p14:creationId xmlns:p14="http://schemas.microsoft.com/office/powerpoint/2010/main" val="10784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87C5-E780-B5D6-D3B0-416ED4AD8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582FF-0347-BA6E-9EAB-E1C70A5A0777}"/>
              </a:ext>
            </a:extLst>
          </p:cNvPr>
          <p:cNvSpPr>
            <a:spLocks noGrp="1"/>
          </p:cNvSpPr>
          <p:nvPr>
            <p:ph type="title"/>
          </p:nvPr>
        </p:nvSpPr>
        <p:spPr/>
        <p:txBody>
          <a:bodyPr/>
          <a:lstStyle/>
          <a:p>
            <a:r>
              <a:rPr lang="en-AU" dirty="0"/>
              <a:t>Let’s try these gestures…</a:t>
            </a:r>
          </a:p>
        </p:txBody>
      </p:sp>
      <p:sp>
        <p:nvSpPr>
          <p:cNvPr id="3" name="Content Placeholder 2">
            <a:extLst>
              <a:ext uri="{FF2B5EF4-FFF2-40B4-BE49-F238E27FC236}">
                <a16:creationId xmlns:a16="http://schemas.microsoft.com/office/drawing/2014/main" id="{FF07D363-9675-4B25-1336-3CEB6F90DF3A}"/>
              </a:ext>
            </a:extLst>
          </p:cNvPr>
          <p:cNvSpPr>
            <a:spLocks noGrp="1"/>
          </p:cNvSpPr>
          <p:nvPr>
            <p:ph idx="1"/>
          </p:nvPr>
        </p:nvSpPr>
        <p:spPr>
          <a:xfrm>
            <a:off x="500232" y="3738600"/>
            <a:ext cx="1598428" cy="767513"/>
          </a:xfrm>
        </p:spPr>
        <p:txBody>
          <a:bodyPr>
            <a:normAutofit/>
          </a:bodyPr>
          <a:lstStyle/>
          <a:p>
            <a:pPr marL="0" indent="0" algn="ctr">
              <a:lnSpc>
                <a:spcPct val="120000"/>
              </a:lnSpc>
              <a:buNone/>
            </a:pPr>
            <a:r>
              <a:rPr lang="en-AU" sz="2000" dirty="0"/>
              <a:t>Tap</a:t>
            </a:r>
          </a:p>
        </p:txBody>
      </p:sp>
      <p:sp>
        <p:nvSpPr>
          <p:cNvPr id="4" name="Oval 3">
            <a:extLst>
              <a:ext uri="{FF2B5EF4-FFF2-40B4-BE49-F238E27FC236}">
                <a16:creationId xmlns:a16="http://schemas.microsoft.com/office/drawing/2014/main" id="{FD536DF5-0AB7-B066-DC92-8349388DB04E}"/>
              </a:ext>
              <a:ext uri="{C183D7F6-B498-43B3-948B-1728B52AA6E4}">
                <adec:decorative xmlns:adec="http://schemas.microsoft.com/office/drawing/2017/decorative" val="1"/>
              </a:ext>
            </a:extLst>
          </p:cNvPr>
          <p:cNvSpPr/>
          <p:nvPr/>
        </p:nvSpPr>
        <p:spPr>
          <a:xfrm>
            <a:off x="1137221" y="2979737"/>
            <a:ext cx="324451" cy="32445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773593E1-C15A-C46F-DA1F-8AF7C7B38C37}"/>
              </a:ext>
              <a:ext uri="{C183D7F6-B498-43B3-948B-1728B52AA6E4}">
                <adec:decorative xmlns:adec="http://schemas.microsoft.com/office/drawing/2017/decorative" val="1"/>
              </a:ext>
            </a:extLst>
          </p:cNvPr>
          <p:cNvGrpSpPr/>
          <p:nvPr/>
        </p:nvGrpSpPr>
        <p:grpSpPr>
          <a:xfrm>
            <a:off x="3242164" y="2864407"/>
            <a:ext cx="439781" cy="439781"/>
            <a:chOff x="1050183" y="2747961"/>
            <a:chExt cx="439781" cy="439781"/>
          </a:xfrm>
        </p:grpSpPr>
        <p:sp>
          <p:nvSpPr>
            <p:cNvPr id="6" name="Oval 5">
              <a:extLst>
                <a:ext uri="{FF2B5EF4-FFF2-40B4-BE49-F238E27FC236}">
                  <a16:creationId xmlns:a16="http://schemas.microsoft.com/office/drawing/2014/main" id="{32BF2561-776B-53F1-6690-C045D519BA85}"/>
                </a:ext>
              </a:extLst>
            </p:cNvPr>
            <p:cNvSpPr/>
            <p:nvPr/>
          </p:nvSpPr>
          <p:spPr>
            <a:xfrm>
              <a:off x="1050183" y="2747961"/>
              <a:ext cx="439781" cy="439781"/>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B737D210-BCF6-C976-BAE3-71B41FDED0B7}"/>
                </a:ext>
              </a:extLst>
            </p:cNvPr>
            <p:cNvSpPr/>
            <p:nvPr/>
          </p:nvSpPr>
          <p:spPr>
            <a:xfrm>
              <a:off x="1157275" y="2856640"/>
              <a:ext cx="225597" cy="22559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07032631-885E-5B9E-796B-D98F813AF6A1}"/>
              </a:ext>
              <a:ext uri="{C183D7F6-B498-43B3-948B-1728B52AA6E4}">
                <adec:decorative xmlns:adec="http://schemas.microsoft.com/office/drawing/2017/decorative" val="1"/>
              </a:ext>
            </a:extLst>
          </p:cNvPr>
          <p:cNvGrpSpPr/>
          <p:nvPr/>
        </p:nvGrpSpPr>
        <p:grpSpPr>
          <a:xfrm>
            <a:off x="5462437" y="2931722"/>
            <a:ext cx="689411" cy="305149"/>
            <a:chOff x="979090" y="3719232"/>
            <a:chExt cx="689411" cy="305149"/>
          </a:xfrm>
        </p:grpSpPr>
        <p:sp>
          <p:nvSpPr>
            <p:cNvPr id="8" name="Terminator 7">
              <a:extLst>
                <a:ext uri="{FF2B5EF4-FFF2-40B4-BE49-F238E27FC236}">
                  <a16:creationId xmlns:a16="http://schemas.microsoft.com/office/drawing/2014/main" id="{7E61D052-DF10-62DE-E2B0-F5266DABD6A4}"/>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rminator 8">
              <a:extLst>
                <a:ext uri="{FF2B5EF4-FFF2-40B4-BE49-F238E27FC236}">
                  <a16:creationId xmlns:a16="http://schemas.microsoft.com/office/drawing/2014/main" id="{18AE86F4-258B-36C0-CE23-85CCA617703E}"/>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rminator 9">
              <a:extLst>
                <a:ext uri="{FF2B5EF4-FFF2-40B4-BE49-F238E27FC236}">
                  <a16:creationId xmlns:a16="http://schemas.microsoft.com/office/drawing/2014/main" id="{B104DE73-500E-B354-CFE2-AD8841D369C0}"/>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E69CEC0B-4EB9-8B2A-821D-DD70374D99D0}"/>
              </a:ext>
              <a:ext uri="{C183D7F6-B498-43B3-948B-1728B52AA6E4}">
                <adec:decorative xmlns:adec="http://schemas.microsoft.com/office/drawing/2017/decorative" val="1"/>
              </a:ext>
            </a:extLst>
          </p:cNvPr>
          <p:cNvGrpSpPr/>
          <p:nvPr/>
        </p:nvGrpSpPr>
        <p:grpSpPr>
          <a:xfrm rot="5400000">
            <a:off x="7740209" y="2931720"/>
            <a:ext cx="689411" cy="305149"/>
            <a:chOff x="979090" y="3719232"/>
            <a:chExt cx="689411" cy="305149"/>
          </a:xfrm>
        </p:grpSpPr>
        <p:sp>
          <p:nvSpPr>
            <p:cNvPr id="19" name="Terminator 18">
              <a:extLst>
                <a:ext uri="{FF2B5EF4-FFF2-40B4-BE49-F238E27FC236}">
                  <a16:creationId xmlns:a16="http://schemas.microsoft.com/office/drawing/2014/main" id="{EF23BDB8-00F7-97E5-F016-7EA37C209128}"/>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rminator 19">
              <a:extLst>
                <a:ext uri="{FF2B5EF4-FFF2-40B4-BE49-F238E27FC236}">
                  <a16:creationId xmlns:a16="http://schemas.microsoft.com/office/drawing/2014/main" id="{AEEF77A1-A71D-6008-0957-5FB059372313}"/>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rminator 20">
              <a:extLst>
                <a:ext uri="{FF2B5EF4-FFF2-40B4-BE49-F238E27FC236}">
                  <a16:creationId xmlns:a16="http://schemas.microsoft.com/office/drawing/2014/main" id="{4907BFCD-EAAE-3A80-7F68-7062FD4A3488}"/>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0" name="Group 29">
            <a:extLst>
              <a:ext uri="{FF2B5EF4-FFF2-40B4-BE49-F238E27FC236}">
                <a16:creationId xmlns:a16="http://schemas.microsoft.com/office/drawing/2014/main" id="{5DA44CDD-A1DD-D23D-9932-10DEC9099018}"/>
              </a:ext>
              <a:ext uri="{C183D7F6-B498-43B3-948B-1728B52AA6E4}">
                <adec:decorative xmlns:adec="http://schemas.microsoft.com/office/drawing/2017/decorative" val="1"/>
              </a:ext>
            </a:extLst>
          </p:cNvPr>
          <p:cNvGrpSpPr/>
          <p:nvPr/>
        </p:nvGrpSpPr>
        <p:grpSpPr>
          <a:xfrm>
            <a:off x="10017979" y="2819726"/>
            <a:ext cx="921641" cy="523466"/>
            <a:chOff x="579896" y="5482812"/>
            <a:chExt cx="1272395" cy="722684"/>
          </a:xfrm>
        </p:grpSpPr>
        <p:grpSp>
          <p:nvGrpSpPr>
            <p:cNvPr id="22" name="Group 21">
              <a:extLst>
                <a:ext uri="{FF2B5EF4-FFF2-40B4-BE49-F238E27FC236}">
                  <a16:creationId xmlns:a16="http://schemas.microsoft.com/office/drawing/2014/main" id="{F10D14F7-4604-A238-59B2-B6959D6A1A5C}"/>
                </a:ext>
              </a:extLst>
            </p:cNvPr>
            <p:cNvGrpSpPr/>
            <p:nvPr/>
          </p:nvGrpSpPr>
          <p:grpSpPr>
            <a:xfrm rot="8801882">
              <a:off x="579896" y="5900347"/>
              <a:ext cx="689411" cy="305149"/>
              <a:chOff x="979090" y="3719232"/>
              <a:chExt cx="689411" cy="305149"/>
            </a:xfrm>
          </p:grpSpPr>
          <p:sp>
            <p:nvSpPr>
              <p:cNvPr id="23" name="Terminator 22">
                <a:extLst>
                  <a:ext uri="{FF2B5EF4-FFF2-40B4-BE49-F238E27FC236}">
                    <a16:creationId xmlns:a16="http://schemas.microsoft.com/office/drawing/2014/main" id="{FA962AB2-0D06-7C9B-6C13-BA4F9DC57CDB}"/>
                  </a:ext>
                </a:extLst>
              </p:cNvPr>
              <p:cNvSpPr/>
              <p:nvPr/>
            </p:nvSpPr>
            <p:spPr>
              <a:xfrm>
                <a:off x="979090" y="3785628"/>
                <a:ext cx="683739" cy="172354"/>
              </a:xfrm>
              <a:prstGeom prst="flowChartTerminator">
                <a:avLst/>
              </a:prstGeom>
              <a:gradFill flip="none" rotWithShape="1">
                <a:gsLst>
                  <a:gs pos="0">
                    <a:schemeClr val="bg1"/>
                  </a:gs>
                  <a:gs pos="72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rminator 23">
                <a:extLst>
                  <a:ext uri="{FF2B5EF4-FFF2-40B4-BE49-F238E27FC236}">
                    <a16:creationId xmlns:a16="http://schemas.microsoft.com/office/drawing/2014/main" id="{D70D2530-523E-2430-D86A-F89E9E6C8562}"/>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rminator 24">
                <a:extLst>
                  <a:ext uri="{FF2B5EF4-FFF2-40B4-BE49-F238E27FC236}">
                    <a16:creationId xmlns:a16="http://schemas.microsoft.com/office/drawing/2014/main" id="{2BF0065F-71FF-1838-071A-524F0CF9478A}"/>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98467FE8-86D5-2F74-EE8A-84BCC739ED71}"/>
                </a:ext>
              </a:extLst>
            </p:cNvPr>
            <p:cNvGrpSpPr/>
            <p:nvPr/>
          </p:nvGrpSpPr>
          <p:grpSpPr>
            <a:xfrm rot="8801882" flipH="1" flipV="1">
              <a:off x="1162880" y="5482812"/>
              <a:ext cx="689411" cy="305149"/>
              <a:chOff x="979090" y="3719232"/>
              <a:chExt cx="689411" cy="305149"/>
            </a:xfrm>
          </p:grpSpPr>
          <p:sp>
            <p:nvSpPr>
              <p:cNvPr id="27" name="Terminator 26">
                <a:extLst>
                  <a:ext uri="{FF2B5EF4-FFF2-40B4-BE49-F238E27FC236}">
                    <a16:creationId xmlns:a16="http://schemas.microsoft.com/office/drawing/2014/main" id="{AE6D0B85-7FEB-74A3-22A9-5557B9DF5D2D}"/>
                  </a:ext>
                </a:extLst>
              </p:cNvPr>
              <p:cNvSpPr/>
              <p:nvPr/>
            </p:nvSpPr>
            <p:spPr>
              <a:xfrm>
                <a:off x="979090" y="3785628"/>
                <a:ext cx="683739" cy="172354"/>
              </a:xfrm>
              <a:prstGeom prst="flowChartTerminator">
                <a:avLst/>
              </a:prstGeom>
              <a:gradFill flip="none" rotWithShape="1">
                <a:gsLst>
                  <a:gs pos="0">
                    <a:schemeClr val="bg1"/>
                  </a:gs>
                  <a:gs pos="71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rminator 27">
                <a:extLst>
                  <a:ext uri="{FF2B5EF4-FFF2-40B4-BE49-F238E27FC236}">
                    <a16:creationId xmlns:a16="http://schemas.microsoft.com/office/drawing/2014/main" id="{E162C98E-FCA7-A4AC-D82F-7C865F497C90}"/>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rminator 28">
                <a:extLst>
                  <a:ext uri="{FF2B5EF4-FFF2-40B4-BE49-F238E27FC236}">
                    <a16:creationId xmlns:a16="http://schemas.microsoft.com/office/drawing/2014/main" id="{A8B446B2-598D-8D71-9269-E5622D9C2B65}"/>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1" name="Content Placeholder 2">
            <a:extLst>
              <a:ext uri="{FF2B5EF4-FFF2-40B4-BE49-F238E27FC236}">
                <a16:creationId xmlns:a16="http://schemas.microsoft.com/office/drawing/2014/main" id="{9048BCCF-E00F-8855-76CD-5F3B71133991}"/>
              </a:ext>
            </a:extLst>
          </p:cNvPr>
          <p:cNvSpPr txBox="1">
            <a:spLocks/>
          </p:cNvSpPr>
          <p:nvPr/>
        </p:nvSpPr>
        <p:spPr>
          <a:xfrm>
            <a:off x="2662840" y="3738600"/>
            <a:ext cx="1598428" cy="767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Touch and hold</a:t>
            </a:r>
          </a:p>
        </p:txBody>
      </p:sp>
      <p:sp>
        <p:nvSpPr>
          <p:cNvPr id="12" name="Content Placeholder 2">
            <a:extLst>
              <a:ext uri="{FF2B5EF4-FFF2-40B4-BE49-F238E27FC236}">
                <a16:creationId xmlns:a16="http://schemas.microsoft.com/office/drawing/2014/main" id="{37CE1DC0-4647-E995-C2FF-573013AD0E08}"/>
              </a:ext>
            </a:extLst>
          </p:cNvPr>
          <p:cNvSpPr txBox="1">
            <a:spLocks/>
          </p:cNvSpPr>
          <p:nvPr/>
        </p:nvSpPr>
        <p:spPr>
          <a:xfrm>
            <a:off x="5005092" y="373860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Swipe</a:t>
            </a:r>
          </a:p>
        </p:txBody>
      </p:sp>
      <p:sp>
        <p:nvSpPr>
          <p:cNvPr id="13" name="Content Placeholder 2">
            <a:extLst>
              <a:ext uri="{FF2B5EF4-FFF2-40B4-BE49-F238E27FC236}">
                <a16:creationId xmlns:a16="http://schemas.microsoft.com/office/drawing/2014/main" id="{B1DCA415-1646-FAC8-044C-073D88BFD4F7}"/>
              </a:ext>
            </a:extLst>
          </p:cNvPr>
          <p:cNvSpPr txBox="1">
            <a:spLocks/>
          </p:cNvSpPr>
          <p:nvPr/>
        </p:nvSpPr>
        <p:spPr>
          <a:xfrm>
            <a:off x="7281694" y="373860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Scroll</a:t>
            </a:r>
          </a:p>
        </p:txBody>
      </p:sp>
      <p:sp>
        <p:nvSpPr>
          <p:cNvPr id="14" name="Content Placeholder 2">
            <a:extLst>
              <a:ext uri="{FF2B5EF4-FFF2-40B4-BE49-F238E27FC236}">
                <a16:creationId xmlns:a16="http://schemas.microsoft.com/office/drawing/2014/main" id="{5B36AEB4-F4AA-DEEB-6A00-2055FDFA4B85}"/>
              </a:ext>
            </a:extLst>
          </p:cNvPr>
          <p:cNvSpPr txBox="1">
            <a:spLocks/>
          </p:cNvSpPr>
          <p:nvPr/>
        </p:nvSpPr>
        <p:spPr>
          <a:xfrm>
            <a:off x="9647769" y="3738600"/>
            <a:ext cx="1598428" cy="767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Zoom in and out</a:t>
            </a:r>
          </a:p>
        </p:txBody>
      </p:sp>
    </p:spTree>
    <p:extLst>
      <p:ext uri="{BB962C8B-B14F-4D97-AF65-F5344CB8AC3E}">
        <p14:creationId xmlns:p14="http://schemas.microsoft.com/office/powerpoint/2010/main" val="28747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9850-DB14-1C25-7B56-3E9B37EC38E9}"/>
              </a:ext>
            </a:extLst>
          </p:cNvPr>
          <p:cNvSpPr>
            <a:spLocks noGrp="1"/>
          </p:cNvSpPr>
          <p:nvPr>
            <p:ph type="title"/>
          </p:nvPr>
        </p:nvSpPr>
        <p:spPr/>
        <p:txBody>
          <a:bodyPr/>
          <a:lstStyle/>
          <a:p>
            <a:r>
              <a:rPr lang="en-AU" dirty="0"/>
              <a:t>Let’s open…</a:t>
            </a:r>
          </a:p>
        </p:txBody>
      </p:sp>
      <p:sp>
        <p:nvSpPr>
          <p:cNvPr id="4" name="Content Placeholder 2">
            <a:extLst>
              <a:ext uri="{FF2B5EF4-FFF2-40B4-BE49-F238E27FC236}">
                <a16:creationId xmlns:a16="http://schemas.microsoft.com/office/drawing/2014/main" id="{18A46C17-16F8-E6BF-C80D-BBFB00E03973}"/>
              </a:ext>
            </a:extLst>
          </p:cNvPr>
          <p:cNvSpPr txBox="1">
            <a:spLocks/>
          </p:cNvSpPr>
          <p:nvPr/>
        </p:nvSpPr>
        <p:spPr>
          <a:xfrm>
            <a:off x="987055"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Settings</a:t>
            </a:r>
          </a:p>
        </p:txBody>
      </p:sp>
      <p:pic>
        <p:nvPicPr>
          <p:cNvPr id="7" name="Picture 6" descr="Settings App Icon; A stylised grey gear ">
            <a:extLst>
              <a:ext uri="{FF2B5EF4-FFF2-40B4-BE49-F238E27FC236}">
                <a16:creationId xmlns:a16="http://schemas.microsoft.com/office/drawing/2014/main" id="{25E48606-FE53-50A2-D6A4-9ADF0494FF7A}"/>
              </a:ext>
            </a:extLst>
          </p:cNvPr>
          <p:cNvPicPr>
            <a:picLocks noChangeAspect="1"/>
          </p:cNvPicPr>
          <p:nvPr/>
        </p:nvPicPr>
        <p:blipFill>
          <a:blip r:embed="rId2"/>
          <a:stretch>
            <a:fillRect/>
          </a:stretch>
        </p:blipFill>
        <p:spPr>
          <a:xfrm>
            <a:off x="1457526" y="2439323"/>
            <a:ext cx="1325563" cy="1325563"/>
          </a:xfrm>
          <a:prstGeom prst="rect">
            <a:avLst/>
          </a:prstGeom>
        </p:spPr>
      </p:pic>
      <p:sp>
        <p:nvSpPr>
          <p:cNvPr id="5" name="Content Placeholder 2">
            <a:extLst>
              <a:ext uri="{FF2B5EF4-FFF2-40B4-BE49-F238E27FC236}">
                <a16:creationId xmlns:a16="http://schemas.microsoft.com/office/drawing/2014/main" id="{49BFCCDA-7174-B965-66B4-948B5CB122DF}"/>
              </a:ext>
            </a:extLst>
          </p:cNvPr>
          <p:cNvSpPr txBox="1">
            <a:spLocks/>
          </p:cNvSpPr>
          <p:nvPr/>
        </p:nvSpPr>
        <p:spPr>
          <a:xfrm>
            <a:off x="4899837"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Messages</a:t>
            </a:r>
          </a:p>
        </p:txBody>
      </p:sp>
      <p:pic>
        <p:nvPicPr>
          <p:cNvPr id="8" name="Picture 7" descr="Messages App Icon; either a green or blue icon with a speech bubble symbol">
            <a:extLst>
              <a:ext uri="{FF2B5EF4-FFF2-40B4-BE49-F238E27FC236}">
                <a16:creationId xmlns:a16="http://schemas.microsoft.com/office/drawing/2014/main" id="{5B298740-B69F-22D3-EE59-1A7E1DB89E1B}"/>
              </a:ext>
            </a:extLst>
          </p:cNvPr>
          <p:cNvPicPr>
            <a:picLocks noChangeAspect="1"/>
          </p:cNvPicPr>
          <p:nvPr/>
        </p:nvPicPr>
        <p:blipFill>
          <a:blip r:embed="rId3"/>
          <a:stretch>
            <a:fillRect/>
          </a:stretch>
        </p:blipFill>
        <p:spPr>
          <a:xfrm>
            <a:off x="5351978" y="2439323"/>
            <a:ext cx="1325563" cy="1325563"/>
          </a:xfrm>
          <a:prstGeom prst="rect">
            <a:avLst/>
          </a:prstGeom>
        </p:spPr>
      </p:pic>
      <p:sp>
        <p:nvSpPr>
          <p:cNvPr id="6" name="Content Placeholder 2">
            <a:extLst>
              <a:ext uri="{FF2B5EF4-FFF2-40B4-BE49-F238E27FC236}">
                <a16:creationId xmlns:a16="http://schemas.microsoft.com/office/drawing/2014/main" id="{91A045FC-8161-98D1-F072-8033CED2540D}"/>
              </a:ext>
            </a:extLst>
          </p:cNvPr>
          <p:cNvSpPr txBox="1">
            <a:spLocks/>
          </p:cNvSpPr>
          <p:nvPr/>
        </p:nvSpPr>
        <p:spPr>
          <a:xfrm>
            <a:off x="8440479"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Contacts</a:t>
            </a:r>
          </a:p>
        </p:txBody>
      </p:sp>
      <p:pic>
        <p:nvPicPr>
          <p:cNvPr id="9" name="Picture 8" descr="Contacts App Icon; a small icon with the outline of a person">
            <a:extLst>
              <a:ext uri="{FF2B5EF4-FFF2-40B4-BE49-F238E27FC236}">
                <a16:creationId xmlns:a16="http://schemas.microsoft.com/office/drawing/2014/main" id="{75613A55-8CBF-34BA-D819-1F53C12C3C36}"/>
              </a:ext>
            </a:extLst>
          </p:cNvPr>
          <p:cNvPicPr>
            <a:picLocks noChangeAspect="1"/>
          </p:cNvPicPr>
          <p:nvPr/>
        </p:nvPicPr>
        <p:blipFill>
          <a:blip r:embed="rId4"/>
          <a:stretch>
            <a:fillRect/>
          </a:stretch>
        </p:blipFill>
        <p:spPr>
          <a:xfrm>
            <a:off x="8908015" y="2433453"/>
            <a:ext cx="1331433" cy="1331433"/>
          </a:xfrm>
          <a:prstGeom prst="rect">
            <a:avLst/>
          </a:prstGeom>
        </p:spPr>
      </p:pic>
      <p:pic>
        <p:nvPicPr>
          <p:cNvPr id="1026" name="Picture 2">
            <a:extLst>
              <a:ext uri="{FF2B5EF4-FFF2-40B4-BE49-F238E27FC236}">
                <a16:creationId xmlns:a16="http://schemas.microsoft.com/office/drawing/2014/main" id="{F9C71CE9-3519-1A8B-DA2D-6142BF63845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155" y="4770561"/>
            <a:ext cx="1274898" cy="12748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A00180-8EED-4812-8CF9-B069426C5C9B}"/>
              </a:ext>
              <a:ext uri="{C183D7F6-B498-43B3-948B-1728B52AA6E4}">
                <adec:decorative xmlns:adec="http://schemas.microsoft.com/office/drawing/2017/decorative" val="1"/>
              </a:ext>
            </a:extLst>
          </p:cNvPr>
          <p:cNvPicPr>
            <a:picLocks noChangeAspect="1"/>
          </p:cNvPicPr>
          <p:nvPr/>
        </p:nvPicPr>
        <p:blipFill>
          <a:blip r:embed="rId6">
            <a:lum bright="70000" contrast="-70000"/>
          </a:blip>
          <a:stretch>
            <a:fillRect/>
          </a:stretch>
        </p:blipFill>
        <p:spPr>
          <a:xfrm>
            <a:off x="1482858" y="4770561"/>
            <a:ext cx="1274898" cy="1274898"/>
          </a:xfrm>
          <a:prstGeom prst="rect">
            <a:avLst/>
          </a:prstGeom>
        </p:spPr>
      </p:pic>
      <p:pic>
        <p:nvPicPr>
          <p:cNvPr id="10" name="Picture 9">
            <a:extLst>
              <a:ext uri="{FF2B5EF4-FFF2-40B4-BE49-F238E27FC236}">
                <a16:creationId xmlns:a16="http://schemas.microsoft.com/office/drawing/2014/main" id="{2DD94202-C619-70C6-19F0-1D491665876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08015" y="4770561"/>
            <a:ext cx="1331433" cy="1331433"/>
          </a:xfrm>
          <a:prstGeom prst="rect">
            <a:avLst/>
          </a:prstGeom>
        </p:spPr>
      </p:pic>
    </p:spTree>
    <p:extLst>
      <p:ext uri="{BB962C8B-B14F-4D97-AF65-F5344CB8AC3E}">
        <p14:creationId xmlns:p14="http://schemas.microsoft.com/office/powerpoint/2010/main" val="4257089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1D12-FC4E-A16E-A42E-BC2A7A05482D}"/>
              </a:ext>
            </a:extLst>
          </p:cNvPr>
          <p:cNvSpPr>
            <a:spLocks noGrp="1"/>
          </p:cNvSpPr>
          <p:nvPr>
            <p:ph type="title"/>
          </p:nvPr>
        </p:nvSpPr>
        <p:spPr/>
        <p:txBody>
          <a:bodyPr/>
          <a:lstStyle/>
          <a:p>
            <a:r>
              <a:rPr lang="en-AU" dirty="0"/>
              <a:t>Virtual assistants</a:t>
            </a:r>
          </a:p>
        </p:txBody>
      </p:sp>
      <p:pic>
        <p:nvPicPr>
          <p:cNvPr id="4" name="Picture 3">
            <a:extLst>
              <a:ext uri="{FF2B5EF4-FFF2-40B4-BE49-F238E27FC236}">
                <a16:creationId xmlns:a16="http://schemas.microsoft.com/office/drawing/2014/main" id="{C4B4C9DA-C249-C904-C6C6-9D1CA6EB2F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505576"/>
            <a:ext cx="1248145" cy="1248145"/>
          </a:xfrm>
          <a:prstGeom prst="rect">
            <a:avLst/>
          </a:prstGeom>
        </p:spPr>
      </p:pic>
      <p:pic>
        <p:nvPicPr>
          <p:cNvPr id="5" name="Picture 4">
            <a:extLst>
              <a:ext uri="{FF2B5EF4-FFF2-40B4-BE49-F238E27FC236}">
                <a16:creationId xmlns:a16="http://schemas.microsoft.com/office/drawing/2014/main" id="{8C1261CC-530D-18DA-FD5A-4F30133322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63496" y="2445457"/>
            <a:ext cx="1418266" cy="1418266"/>
          </a:xfrm>
          <a:prstGeom prst="rect">
            <a:avLst/>
          </a:prstGeom>
        </p:spPr>
      </p:pic>
      <p:sp>
        <p:nvSpPr>
          <p:cNvPr id="6" name="Content Placeholder 2">
            <a:extLst>
              <a:ext uri="{FF2B5EF4-FFF2-40B4-BE49-F238E27FC236}">
                <a16:creationId xmlns:a16="http://schemas.microsoft.com/office/drawing/2014/main" id="{3E348E6F-75AF-5133-F1E6-9DFD2675C168}"/>
              </a:ext>
            </a:extLst>
          </p:cNvPr>
          <p:cNvSpPr txBox="1">
            <a:spLocks/>
          </p:cNvSpPr>
          <p:nvPr/>
        </p:nvSpPr>
        <p:spPr>
          <a:xfrm>
            <a:off x="838200" y="4568610"/>
            <a:ext cx="3239530" cy="108805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Siri</a:t>
            </a:r>
          </a:p>
          <a:p>
            <a:pPr marL="0" indent="0">
              <a:lnSpc>
                <a:spcPct val="120000"/>
              </a:lnSpc>
              <a:buNone/>
            </a:pPr>
            <a:r>
              <a:rPr lang="en-AU" sz="2000" dirty="0"/>
              <a:t>for Apple iOS </a:t>
            </a:r>
          </a:p>
        </p:txBody>
      </p:sp>
      <p:sp>
        <p:nvSpPr>
          <p:cNvPr id="7" name="Content Placeholder 2">
            <a:extLst>
              <a:ext uri="{FF2B5EF4-FFF2-40B4-BE49-F238E27FC236}">
                <a16:creationId xmlns:a16="http://schemas.microsoft.com/office/drawing/2014/main" id="{0A4796B4-114E-FD8B-079D-225B42447840}"/>
              </a:ext>
            </a:extLst>
          </p:cNvPr>
          <p:cNvSpPr txBox="1">
            <a:spLocks/>
          </p:cNvSpPr>
          <p:nvPr/>
        </p:nvSpPr>
        <p:spPr>
          <a:xfrm>
            <a:off x="6563496" y="4593551"/>
            <a:ext cx="4790304" cy="108805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Google Assistant</a:t>
            </a:r>
          </a:p>
          <a:p>
            <a:pPr marL="0" indent="0">
              <a:lnSpc>
                <a:spcPct val="120000"/>
              </a:lnSpc>
              <a:buFont typeface="Arial" panose="020B0604020202020204" pitchFamily="34" charset="0"/>
              <a:buNone/>
            </a:pPr>
            <a:r>
              <a:rPr lang="en-AU" sz="2000" dirty="0"/>
              <a:t>for Android</a:t>
            </a:r>
          </a:p>
        </p:txBody>
      </p:sp>
      <p:sp>
        <p:nvSpPr>
          <p:cNvPr id="10" name="Content Placeholder 2">
            <a:extLst>
              <a:ext uri="{FF2B5EF4-FFF2-40B4-BE49-F238E27FC236}">
                <a16:creationId xmlns:a16="http://schemas.microsoft.com/office/drawing/2014/main" id="{A17635C7-81BA-6E69-560D-A62CEFE59956}"/>
              </a:ext>
            </a:extLst>
          </p:cNvPr>
          <p:cNvSpPr txBox="1">
            <a:spLocks/>
          </p:cNvSpPr>
          <p:nvPr/>
        </p:nvSpPr>
        <p:spPr>
          <a:xfrm>
            <a:off x="2388975" y="2863164"/>
            <a:ext cx="3239530" cy="58285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dirty="0">
                <a:latin typeface="Telstra Display" panose="020B0504040000000004" pitchFamily="34" charset="77"/>
                <a:ea typeface="Telstra Display" panose="020B0504040000000004" pitchFamily="34" charset="77"/>
              </a:rPr>
              <a:t>“Hey Siri…”</a:t>
            </a:r>
            <a:endParaRPr lang="en-AU" dirty="0"/>
          </a:p>
        </p:txBody>
      </p:sp>
      <p:sp>
        <p:nvSpPr>
          <p:cNvPr id="11" name="Content Placeholder 2">
            <a:extLst>
              <a:ext uri="{FF2B5EF4-FFF2-40B4-BE49-F238E27FC236}">
                <a16:creationId xmlns:a16="http://schemas.microsoft.com/office/drawing/2014/main" id="{95FCCEDE-45EF-F750-38F1-4F5AD1944EFC}"/>
              </a:ext>
            </a:extLst>
          </p:cNvPr>
          <p:cNvSpPr txBox="1">
            <a:spLocks/>
          </p:cNvSpPr>
          <p:nvPr/>
        </p:nvSpPr>
        <p:spPr>
          <a:xfrm>
            <a:off x="8385738" y="2841899"/>
            <a:ext cx="3239530" cy="58285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dirty="0">
                <a:latin typeface="Telstra Display" panose="020B0504040000000004" pitchFamily="34" charset="77"/>
                <a:ea typeface="Telstra Display" panose="020B0504040000000004" pitchFamily="34" charset="77"/>
              </a:rPr>
              <a:t>“Hey Google…”</a:t>
            </a:r>
            <a:endParaRPr lang="en-AU" dirty="0"/>
          </a:p>
        </p:txBody>
      </p:sp>
    </p:spTree>
    <p:extLst>
      <p:ext uri="{BB962C8B-B14F-4D97-AF65-F5344CB8AC3E}">
        <p14:creationId xmlns:p14="http://schemas.microsoft.com/office/powerpoint/2010/main" val="36132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1EC3-2D7A-AFE2-1BFC-74A0619A1509}"/>
              </a:ext>
            </a:extLst>
          </p:cNvPr>
          <p:cNvSpPr>
            <a:spLocks noGrp="1"/>
          </p:cNvSpPr>
          <p:nvPr>
            <p:ph type="title"/>
          </p:nvPr>
        </p:nvSpPr>
        <p:spPr/>
        <p:txBody>
          <a:bodyPr/>
          <a:lstStyle/>
          <a:p>
            <a:r>
              <a:rPr lang="en-AU" dirty="0"/>
              <a:t>Let’s adjust the settings…</a:t>
            </a:r>
          </a:p>
        </p:txBody>
      </p:sp>
      <p:sp>
        <p:nvSpPr>
          <p:cNvPr id="4" name="Content Placeholder 2">
            <a:extLst>
              <a:ext uri="{FF2B5EF4-FFF2-40B4-BE49-F238E27FC236}">
                <a16:creationId xmlns:a16="http://schemas.microsoft.com/office/drawing/2014/main" id="{9D6450AB-7BCB-A8D5-EFDB-8F57A1A69223}"/>
              </a:ext>
            </a:extLst>
          </p:cNvPr>
          <p:cNvSpPr txBox="1">
            <a:spLocks/>
          </p:cNvSpPr>
          <p:nvPr/>
        </p:nvSpPr>
        <p:spPr>
          <a:xfrm>
            <a:off x="838200"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Brightness</a:t>
            </a:r>
          </a:p>
        </p:txBody>
      </p:sp>
      <p:sp>
        <p:nvSpPr>
          <p:cNvPr id="5" name="Content Placeholder 2">
            <a:extLst>
              <a:ext uri="{FF2B5EF4-FFF2-40B4-BE49-F238E27FC236}">
                <a16:creationId xmlns:a16="http://schemas.microsoft.com/office/drawing/2014/main" id="{A7DA19C8-6E5F-B55D-BF8A-D281E701E19B}"/>
              </a:ext>
            </a:extLst>
          </p:cNvPr>
          <p:cNvSpPr txBox="1">
            <a:spLocks/>
          </p:cNvSpPr>
          <p:nvPr/>
        </p:nvSpPr>
        <p:spPr>
          <a:xfrm>
            <a:off x="4174866"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Text size</a:t>
            </a:r>
          </a:p>
        </p:txBody>
      </p:sp>
      <p:sp>
        <p:nvSpPr>
          <p:cNvPr id="6" name="Content Placeholder 2">
            <a:extLst>
              <a:ext uri="{FF2B5EF4-FFF2-40B4-BE49-F238E27FC236}">
                <a16:creationId xmlns:a16="http://schemas.microsoft.com/office/drawing/2014/main" id="{8998A3FE-6B33-7438-1BDD-54F3B70C340E}"/>
              </a:ext>
            </a:extLst>
          </p:cNvPr>
          <p:cNvSpPr txBox="1">
            <a:spLocks/>
          </p:cNvSpPr>
          <p:nvPr/>
        </p:nvSpPr>
        <p:spPr>
          <a:xfrm>
            <a:off x="7511533"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Volume</a:t>
            </a:r>
          </a:p>
        </p:txBody>
      </p:sp>
      <p:sp>
        <p:nvSpPr>
          <p:cNvPr id="7" name="Freeform 128">
            <a:extLst>
              <a:ext uri="{FF2B5EF4-FFF2-40B4-BE49-F238E27FC236}">
                <a16:creationId xmlns:a16="http://schemas.microsoft.com/office/drawing/2014/main" id="{9C375BAF-B277-FA46-2D20-EA013E202848}"/>
              </a:ext>
              <a:ext uri="{C183D7F6-B498-43B3-948B-1728B52AA6E4}">
                <adec:decorative xmlns:adec="http://schemas.microsoft.com/office/drawing/2017/decorative" val="1"/>
              </a:ext>
            </a:extLst>
          </p:cNvPr>
          <p:cNvSpPr>
            <a:spLocks noChangeAspect="1"/>
          </p:cNvSpPr>
          <p:nvPr/>
        </p:nvSpPr>
        <p:spPr bwMode="auto">
          <a:xfrm>
            <a:off x="9079390" y="2755991"/>
            <a:ext cx="1080000" cy="1000976"/>
          </a:xfrm>
          <a:custGeom>
            <a:avLst/>
            <a:gdLst>
              <a:gd name="T0" fmla="*/ 2147483646 w 604"/>
              <a:gd name="T1" fmla="*/ 0 h 561"/>
              <a:gd name="T2" fmla="*/ 2147483646 w 604"/>
              <a:gd name="T3" fmla="*/ 0 h 561"/>
              <a:gd name="T4" fmla="*/ 2147483646 w 604"/>
              <a:gd name="T5" fmla="*/ 2147483646 h 561"/>
              <a:gd name="T6" fmla="*/ 2147483646 w 604"/>
              <a:gd name="T7" fmla="*/ 2147483646 h 561"/>
              <a:gd name="T8" fmla="*/ 2147483646 w 604"/>
              <a:gd name="T9" fmla="*/ 2147483646 h 561"/>
              <a:gd name="T10" fmla="*/ 2147483646 w 604"/>
              <a:gd name="T11" fmla="*/ 2147483646 h 561"/>
              <a:gd name="T12" fmla="*/ 2147483646 w 604"/>
              <a:gd name="T13" fmla="*/ 2147483646 h 561"/>
              <a:gd name="T14" fmla="*/ 2147483646 w 604"/>
              <a:gd name="T15" fmla="*/ 0 h 561"/>
              <a:gd name="T16" fmla="*/ 2147483646 w 604"/>
              <a:gd name="T17" fmla="*/ 2147483646 h 561"/>
              <a:gd name="T18" fmla="*/ 2147483646 w 604"/>
              <a:gd name="T19" fmla="*/ 2147483646 h 561"/>
              <a:gd name="T20" fmla="*/ 2147483646 w 604"/>
              <a:gd name="T21" fmla="*/ 2147483646 h 561"/>
              <a:gd name="T22" fmla="*/ 2147483646 w 604"/>
              <a:gd name="T23" fmla="*/ 2147483646 h 561"/>
              <a:gd name="T24" fmla="*/ 2147483646 w 604"/>
              <a:gd name="T25" fmla="*/ 2147483646 h 561"/>
              <a:gd name="T26" fmla="*/ 2147483646 w 604"/>
              <a:gd name="T27" fmla="*/ 2147483646 h 561"/>
              <a:gd name="T28" fmla="*/ 2147483646 w 604"/>
              <a:gd name="T29" fmla="*/ 2147483646 h 561"/>
              <a:gd name="T30" fmla="*/ 2147483646 w 604"/>
              <a:gd name="T31" fmla="*/ 2147483646 h 561"/>
              <a:gd name="T32" fmla="*/ 2147483646 w 604"/>
              <a:gd name="T33" fmla="*/ 2147483646 h 561"/>
              <a:gd name="T34" fmla="*/ 2147483646 w 604"/>
              <a:gd name="T35" fmla="*/ 2147483646 h 561"/>
              <a:gd name="T36" fmla="*/ 2147483646 w 604"/>
              <a:gd name="T37" fmla="*/ 2147483646 h 561"/>
              <a:gd name="T38" fmla="*/ 2147483646 w 604"/>
              <a:gd name="T39" fmla="*/ 2147483646 h 561"/>
              <a:gd name="T40" fmla="*/ 0 w 604"/>
              <a:gd name="T41" fmla="*/ 2147483646 h 561"/>
              <a:gd name="T42" fmla="*/ 0 w 604"/>
              <a:gd name="T43" fmla="*/ 2147483646 h 561"/>
              <a:gd name="T44" fmla="*/ 2147483646 w 604"/>
              <a:gd name="T45" fmla="*/ 2147483646 h 561"/>
              <a:gd name="T46" fmla="*/ 2147483646 w 604"/>
              <a:gd name="T47" fmla="*/ 2147483646 h 561"/>
              <a:gd name="T48" fmla="*/ 2147483646 w 604"/>
              <a:gd name="T49" fmla="*/ 2147483646 h 561"/>
              <a:gd name="T50" fmla="*/ 2147483646 w 604"/>
              <a:gd name="T51" fmla="*/ 2147483646 h 561"/>
              <a:gd name="T52" fmla="*/ 2147483646 w 604"/>
              <a:gd name="T53" fmla="*/ 2147483646 h 561"/>
              <a:gd name="T54" fmla="*/ 2147483646 w 604"/>
              <a:gd name="T55" fmla="*/ 2147483646 h 561"/>
              <a:gd name="T56" fmla="*/ 2147483646 w 604"/>
              <a:gd name="T57" fmla="*/ 2147483646 h 561"/>
              <a:gd name="T58" fmla="*/ 2147483646 w 604"/>
              <a:gd name="T59" fmla="*/ 2147483646 h 561"/>
              <a:gd name="T60" fmla="*/ 2147483646 w 604"/>
              <a:gd name="T61" fmla="*/ 2147483646 h 561"/>
              <a:gd name="T62" fmla="*/ 2147483646 w 604"/>
              <a:gd name="T63" fmla="*/ 2147483646 h 561"/>
              <a:gd name="T64" fmla="*/ 2147483646 w 604"/>
              <a:gd name="T65" fmla="*/ 2147483646 h 561"/>
              <a:gd name="T66" fmla="*/ 2147483646 w 604"/>
              <a:gd name="T67" fmla="*/ 2147483646 h 561"/>
              <a:gd name="T68" fmla="*/ 2147483646 w 604"/>
              <a:gd name="T69" fmla="*/ 2147483646 h 561"/>
              <a:gd name="T70" fmla="*/ 2147483646 w 604"/>
              <a:gd name="T71" fmla="*/ 2147483646 h 561"/>
              <a:gd name="T72" fmla="*/ 2147483646 w 604"/>
              <a:gd name="T73" fmla="*/ 2147483646 h 561"/>
              <a:gd name="T74" fmla="*/ 2147483646 w 604"/>
              <a:gd name="T75" fmla="*/ 2147483646 h 561"/>
              <a:gd name="T76" fmla="*/ 2147483646 w 604"/>
              <a:gd name="T77" fmla="*/ 2147483646 h 561"/>
              <a:gd name="T78" fmla="*/ 2147483646 w 604"/>
              <a:gd name="T79" fmla="*/ 2147483646 h 561"/>
              <a:gd name="T80" fmla="*/ 2147483646 w 604"/>
              <a:gd name="T81" fmla="*/ 2147483646 h 561"/>
              <a:gd name="T82" fmla="*/ 2147483646 w 604"/>
              <a:gd name="T83" fmla="*/ 2147483646 h 561"/>
              <a:gd name="T84" fmla="*/ 2147483646 w 604"/>
              <a:gd name="T85" fmla="*/ 2147483646 h 561"/>
              <a:gd name="T86" fmla="*/ 2147483646 w 604"/>
              <a:gd name="T87" fmla="*/ 2147483646 h 5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chemeClr val="accent3"/>
          </a:solidFill>
          <a:ln>
            <a:noFill/>
          </a:ln>
        </p:spPr>
        <p:txBody>
          <a:bodyPr wrap="none" anchor="ctr"/>
          <a:lstStyle/>
          <a:p>
            <a:endParaRPr lang="en-US"/>
          </a:p>
        </p:txBody>
      </p:sp>
      <p:sp>
        <p:nvSpPr>
          <p:cNvPr id="11" name="Freeform 59">
            <a:extLst>
              <a:ext uri="{FF2B5EF4-FFF2-40B4-BE49-F238E27FC236}">
                <a16:creationId xmlns:a16="http://schemas.microsoft.com/office/drawing/2014/main" id="{AA1D6DC8-7F35-C3F1-C253-1B376DF456D5}"/>
              </a:ext>
              <a:ext uri="{C183D7F6-B498-43B3-948B-1728B52AA6E4}">
                <adec:decorative xmlns:adec="http://schemas.microsoft.com/office/drawing/2017/decorative" val="1"/>
              </a:ext>
            </a:extLst>
          </p:cNvPr>
          <p:cNvSpPr>
            <a:spLocks noChangeAspect="1"/>
          </p:cNvSpPr>
          <p:nvPr/>
        </p:nvSpPr>
        <p:spPr bwMode="auto">
          <a:xfrm>
            <a:off x="2406057" y="2755991"/>
            <a:ext cx="1080000" cy="1072171"/>
          </a:xfrm>
          <a:custGeom>
            <a:avLst/>
            <a:gdLst>
              <a:gd name="T0" fmla="*/ 2147483646 w 609"/>
              <a:gd name="T1" fmla="*/ 2147483646 h 602"/>
              <a:gd name="T2" fmla="*/ 2147483646 w 609"/>
              <a:gd name="T3" fmla="*/ 2147483646 h 602"/>
              <a:gd name="T4" fmla="*/ 2147483646 w 609"/>
              <a:gd name="T5" fmla="*/ 2147483646 h 602"/>
              <a:gd name="T6" fmla="*/ 2147483646 w 609"/>
              <a:gd name="T7" fmla="*/ 2147483646 h 602"/>
              <a:gd name="T8" fmla="*/ 2147483646 w 609"/>
              <a:gd name="T9" fmla="*/ 2147483646 h 602"/>
              <a:gd name="T10" fmla="*/ 2147483646 w 609"/>
              <a:gd name="T11" fmla="*/ 2147483646 h 602"/>
              <a:gd name="T12" fmla="*/ 2147483646 w 609"/>
              <a:gd name="T13" fmla="*/ 2147483646 h 602"/>
              <a:gd name="T14" fmla="*/ 2147483646 w 609"/>
              <a:gd name="T15" fmla="*/ 2147483646 h 602"/>
              <a:gd name="T16" fmla="*/ 2147483646 w 609"/>
              <a:gd name="T17" fmla="*/ 2147483646 h 602"/>
              <a:gd name="T18" fmla="*/ 2147483646 w 609"/>
              <a:gd name="T19" fmla="*/ 2147483646 h 602"/>
              <a:gd name="T20" fmla="*/ 2147483646 w 609"/>
              <a:gd name="T21" fmla="*/ 2147483646 h 602"/>
              <a:gd name="T22" fmla="*/ 2147483646 w 609"/>
              <a:gd name="T23" fmla="*/ 2147483646 h 602"/>
              <a:gd name="T24" fmla="*/ 2147483646 w 609"/>
              <a:gd name="T25" fmla="*/ 2147483646 h 602"/>
              <a:gd name="T26" fmla="*/ 2147483646 w 609"/>
              <a:gd name="T27" fmla="*/ 2147483646 h 602"/>
              <a:gd name="T28" fmla="*/ 2147483646 w 609"/>
              <a:gd name="T29" fmla="*/ 2147483646 h 602"/>
              <a:gd name="T30" fmla="*/ 2147483646 w 609"/>
              <a:gd name="T31" fmla="*/ 2147483646 h 602"/>
              <a:gd name="T32" fmla="*/ 2147483646 w 609"/>
              <a:gd name="T33" fmla="*/ 0 h 602"/>
              <a:gd name="T34" fmla="*/ 2147483646 w 609"/>
              <a:gd name="T35" fmla="*/ 2147483646 h 602"/>
              <a:gd name="T36" fmla="*/ 2147483646 w 609"/>
              <a:gd name="T37" fmla="*/ 2147483646 h 602"/>
              <a:gd name="T38" fmla="*/ 2147483646 w 609"/>
              <a:gd name="T39" fmla="*/ 2147483646 h 602"/>
              <a:gd name="T40" fmla="*/ 2147483646 w 609"/>
              <a:gd name="T41" fmla="*/ 2147483646 h 602"/>
              <a:gd name="T42" fmla="*/ 2147483646 w 609"/>
              <a:gd name="T43" fmla="*/ 2147483646 h 602"/>
              <a:gd name="T44" fmla="*/ 2147483646 w 609"/>
              <a:gd name="T45" fmla="*/ 2147483646 h 602"/>
              <a:gd name="T46" fmla="*/ 2147483646 w 609"/>
              <a:gd name="T47" fmla="*/ 2147483646 h 602"/>
              <a:gd name="T48" fmla="*/ 2147483646 w 609"/>
              <a:gd name="T49" fmla="*/ 2147483646 h 602"/>
              <a:gd name="T50" fmla="*/ 2147483646 w 609"/>
              <a:gd name="T51" fmla="*/ 2147483646 h 602"/>
              <a:gd name="T52" fmla="*/ 2147483646 w 609"/>
              <a:gd name="T53" fmla="*/ 2147483646 h 602"/>
              <a:gd name="T54" fmla="*/ 2147483646 w 609"/>
              <a:gd name="T55" fmla="*/ 2147483646 h 602"/>
              <a:gd name="T56" fmla="*/ 2147483646 w 609"/>
              <a:gd name="T57" fmla="*/ 2147483646 h 602"/>
              <a:gd name="T58" fmla="*/ 2147483646 w 609"/>
              <a:gd name="T59" fmla="*/ 2147483646 h 602"/>
              <a:gd name="T60" fmla="*/ 2147483646 w 609"/>
              <a:gd name="T61" fmla="*/ 2147483646 h 602"/>
              <a:gd name="T62" fmla="*/ 2147483646 w 609"/>
              <a:gd name="T63" fmla="*/ 2147483646 h 602"/>
              <a:gd name="T64" fmla="*/ 2147483646 w 609"/>
              <a:gd name="T65" fmla="*/ 2147483646 h 602"/>
              <a:gd name="T66" fmla="*/ 2147483646 w 609"/>
              <a:gd name="T67" fmla="*/ 2147483646 h 602"/>
              <a:gd name="T68" fmla="*/ 2147483646 w 609"/>
              <a:gd name="T69" fmla="*/ 2147483646 h 602"/>
              <a:gd name="T70" fmla="*/ 2147483646 w 609"/>
              <a:gd name="T71" fmla="*/ 2147483646 h 602"/>
              <a:gd name="T72" fmla="*/ 2147483646 w 609"/>
              <a:gd name="T73" fmla="*/ 2147483646 h 602"/>
              <a:gd name="T74" fmla="*/ 2147483646 w 609"/>
              <a:gd name="T75" fmla="*/ 2147483646 h 602"/>
              <a:gd name="T76" fmla="*/ 2147483646 w 609"/>
              <a:gd name="T77" fmla="*/ 2147483646 h 602"/>
              <a:gd name="T78" fmla="*/ 2147483646 w 609"/>
              <a:gd name="T79" fmla="*/ 2147483646 h 602"/>
              <a:gd name="T80" fmla="*/ 2147483646 w 609"/>
              <a:gd name="T81" fmla="*/ 2147483646 h 602"/>
              <a:gd name="T82" fmla="*/ 2147483646 w 609"/>
              <a:gd name="T83" fmla="*/ 2147483646 h 602"/>
              <a:gd name="T84" fmla="*/ 2147483646 w 609"/>
              <a:gd name="T85" fmla="*/ 2147483646 h 6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9" h="602">
                <a:moveTo>
                  <a:pt x="580" y="333"/>
                </a:moveTo>
                <a:lnTo>
                  <a:pt x="580" y="333"/>
                </a:lnTo>
                <a:cubicBezTo>
                  <a:pt x="502" y="333"/>
                  <a:pt x="502" y="333"/>
                  <a:pt x="502" y="333"/>
                </a:cubicBezTo>
                <a:cubicBezTo>
                  <a:pt x="488" y="333"/>
                  <a:pt x="474" y="318"/>
                  <a:pt x="474" y="304"/>
                </a:cubicBezTo>
                <a:cubicBezTo>
                  <a:pt x="474" y="283"/>
                  <a:pt x="488" y="276"/>
                  <a:pt x="502" y="276"/>
                </a:cubicBezTo>
                <a:cubicBezTo>
                  <a:pt x="580" y="276"/>
                  <a:pt x="580" y="276"/>
                  <a:pt x="580" y="276"/>
                </a:cubicBezTo>
                <a:cubicBezTo>
                  <a:pt x="594" y="276"/>
                  <a:pt x="608" y="283"/>
                  <a:pt x="608" y="304"/>
                </a:cubicBezTo>
                <a:cubicBezTo>
                  <a:pt x="608" y="318"/>
                  <a:pt x="594" y="333"/>
                  <a:pt x="580" y="333"/>
                </a:cubicBezTo>
                <a:close/>
                <a:moveTo>
                  <a:pt x="523" y="120"/>
                </a:moveTo>
                <a:lnTo>
                  <a:pt x="523" y="120"/>
                </a:lnTo>
                <a:cubicBezTo>
                  <a:pt x="467" y="177"/>
                  <a:pt x="467" y="177"/>
                  <a:pt x="467" y="177"/>
                </a:cubicBezTo>
                <a:cubicBezTo>
                  <a:pt x="459" y="184"/>
                  <a:pt x="452" y="191"/>
                  <a:pt x="445" y="191"/>
                </a:cubicBezTo>
                <a:cubicBezTo>
                  <a:pt x="431" y="191"/>
                  <a:pt x="417" y="177"/>
                  <a:pt x="417" y="163"/>
                </a:cubicBezTo>
                <a:cubicBezTo>
                  <a:pt x="417" y="156"/>
                  <a:pt x="417" y="149"/>
                  <a:pt x="424" y="142"/>
                </a:cubicBezTo>
                <a:cubicBezTo>
                  <a:pt x="481" y="85"/>
                  <a:pt x="481" y="85"/>
                  <a:pt x="481" y="85"/>
                </a:cubicBezTo>
                <a:cubicBezTo>
                  <a:pt x="488" y="78"/>
                  <a:pt x="495" y="78"/>
                  <a:pt x="502" y="78"/>
                </a:cubicBezTo>
                <a:cubicBezTo>
                  <a:pt x="516" y="78"/>
                  <a:pt x="530" y="85"/>
                  <a:pt x="530" y="106"/>
                </a:cubicBezTo>
                <a:cubicBezTo>
                  <a:pt x="530" y="113"/>
                  <a:pt x="530" y="120"/>
                  <a:pt x="523" y="120"/>
                </a:cubicBezTo>
                <a:close/>
                <a:moveTo>
                  <a:pt x="304" y="601"/>
                </a:moveTo>
                <a:lnTo>
                  <a:pt x="304" y="601"/>
                </a:lnTo>
                <a:cubicBezTo>
                  <a:pt x="290" y="601"/>
                  <a:pt x="276" y="594"/>
                  <a:pt x="276" y="573"/>
                </a:cubicBezTo>
                <a:cubicBezTo>
                  <a:pt x="276" y="502"/>
                  <a:pt x="276" y="502"/>
                  <a:pt x="276" y="502"/>
                </a:cubicBezTo>
                <a:cubicBezTo>
                  <a:pt x="276" y="481"/>
                  <a:pt x="290" y="474"/>
                  <a:pt x="304" y="474"/>
                </a:cubicBezTo>
                <a:cubicBezTo>
                  <a:pt x="318" y="474"/>
                  <a:pt x="332" y="481"/>
                  <a:pt x="332" y="502"/>
                </a:cubicBezTo>
                <a:cubicBezTo>
                  <a:pt x="332" y="573"/>
                  <a:pt x="332" y="573"/>
                  <a:pt x="332" y="573"/>
                </a:cubicBezTo>
                <a:cubicBezTo>
                  <a:pt x="332" y="594"/>
                  <a:pt x="318" y="601"/>
                  <a:pt x="304" y="601"/>
                </a:cubicBezTo>
                <a:close/>
                <a:moveTo>
                  <a:pt x="304" y="135"/>
                </a:moveTo>
                <a:lnTo>
                  <a:pt x="304" y="135"/>
                </a:lnTo>
                <a:cubicBezTo>
                  <a:pt x="290" y="135"/>
                  <a:pt x="276" y="120"/>
                  <a:pt x="276" y="106"/>
                </a:cubicBezTo>
                <a:cubicBezTo>
                  <a:pt x="276" y="29"/>
                  <a:pt x="276" y="29"/>
                  <a:pt x="276" y="29"/>
                </a:cubicBezTo>
                <a:cubicBezTo>
                  <a:pt x="276" y="15"/>
                  <a:pt x="290" y="0"/>
                  <a:pt x="304" y="0"/>
                </a:cubicBezTo>
                <a:cubicBezTo>
                  <a:pt x="318" y="0"/>
                  <a:pt x="332" y="15"/>
                  <a:pt x="332" y="29"/>
                </a:cubicBezTo>
                <a:cubicBezTo>
                  <a:pt x="332" y="106"/>
                  <a:pt x="332" y="106"/>
                  <a:pt x="332" y="106"/>
                </a:cubicBezTo>
                <a:cubicBezTo>
                  <a:pt x="332" y="120"/>
                  <a:pt x="318" y="135"/>
                  <a:pt x="304" y="135"/>
                </a:cubicBezTo>
                <a:close/>
                <a:moveTo>
                  <a:pt x="184" y="460"/>
                </a:moveTo>
                <a:lnTo>
                  <a:pt x="184" y="460"/>
                </a:lnTo>
                <a:cubicBezTo>
                  <a:pt x="127" y="516"/>
                  <a:pt x="127" y="516"/>
                  <a:pt x="127" y="516"/>
                </a:cubicBezTo>
                <a:cubicBezTo>
                  <a:pt x="120" y="523"/>
                  <a:pt x="113" y="530"/>
                  <a:pt x="106" y="530"/>
                </a:cubicBezTo>
                <a:cubicBezTo>
                  <a:pt x="92" y="530"/>
                  <a:pt x="78" y="516"/>
                  <a:pt x="78" y="502"/>
                </a:cubicBezTo>
                <a:cubicBezTo>
                  <a:pt x="78" y="495"/>
                  <a:pt x="78" y="488"/>
                  <a:pt x="85" y="481"/>
                </a:cubicBezTo>
                <a:cubicBezTo>
                  <a:pt x="141" y="424"/>
                  <a:pt x="141" y="424"/>
                  <a:pt x="141" y="424"/>
                </a:cubicBezTo>
                <a:cubicBezTo>
                  <a:pt x="149" y="417"/>
                  <a:pt x="156" y="417"/>
                  <a:pt x="163" y="417"/>
                </a:cubicBezTo>
                <a:cubicBezTo>
                  <a:pt x="177" y="417"/>
                  <a:pt x="191" y="424"/>
                  <a:pt x="191" y="446"/>
                </a:cubicBezTo>
                <a:cubicBezTo>
                  <a:pt x="191" y="453"/>
                  <a:pt x="191" y="460"/>
                  <a:pt x="184" y="460"/>
                </a:cubicBezTo>
                <a:close/>
                <a:moveTo>
                  <a:pt x="163" y="191"/>
                </a:moveTo>
                <a:lnTo>
                  <a:pt x="163" y="191"/>
                </a:lnTo>
                <a:cubicBezTo>
                  <a:pt x="156" y="191"/>
                  <a:pt x="149" y="184"/>
                  <a:pt x="141" y="177"/>
                </a:cubicBezTo>
                <a:cubicBezTo>
                  <a:pt x="85" y="120"/>
                  <a:pt x="85" y="120"/>
                  <a:pt x="85" y="120"/>
                </a:cubicBezTo>
                <a:cubicBezTo>
                  <a:pt x="78" y="120"/>
                  <a:pt x="78" y="113"/>
                  <a:pt x="78" y="106"/>
                </a:cubicBezTo>
                <a:cubicBezTo>
                  <a:pt x="78" y="85"/>
                  <a:pt x="92" y="78"/>
                  <a:pt x="106" y="78"/>
                </a:cubicBezTo>
                <a:cubicBezTo>
                  <a:pt x="113" y="78"/>
                  <a:pt x="120" y="78"/>
                  <a:pt x="127" y="85"/>
                </a:cubicBezTo>
                <a:cubicBezTo>
                  <a:pt x="184" y="142"/>
                  <a:pt x="184" y="142"/>
                  <a:pt x="184" y="142"/>
                </a:cubicBezTo>
                <a:cubicBezTo>
                  <a:pt x="191" y="149"/>
                  <a:pt x="191" y="156"/>
                  <a:pt x="191" y="163"/>
                </a:cubicBezTo>
                <a:cubicBezTo>
                  <a:pt x="191" y="177"/>
                  <a:pt x="177" y="191"/>
                  <a:pt x="163" y="191"/>
                </a:cubicBezTo>
                <a:close/>
                <a:moveTo>
                  <a:pt x="134" y="304"/>
                </a:moveTo>
                <a:lnTo>
                  <a:pt x="134" y="304"/>
                </a:lnTo>
                <a:cubicBezTo>
                  <a:pt x="134" y="318"/>
                  <a:pt x="120" y="333"/>
                  <a:pt x="106" y="333"/>
                </a:cubicBezTo>
                <a:cubicBezTo>
                  <a:pt x="28" y="333"/>
                  <a:pt x="28" y="333"/>
                  <a:pt x="28" y="333"/>
                </a:cubicBezTo>
                <a:cubicBezTo>
                  <a:pt x="14" y="333"/>
                  <a:pt x="0" y="318"/>
                  <a:pt x="0" y="304"/>
                </a:cubicBezTo>
                <a:cubicBezTo>
                  <a:pt x="0" y="283"/>
                  <a:pt x="14" y="276"/>
                  <a:pt x="28" y="276"/>
                </a:cubicBezTo>
                <a:cubicBezTo>
                  <a:pt x="106" y="276"/>
                  <a:pt x="106" y="276"/>
                  <a:pt x="106" y="276"/>
                </a:cubicBezTo>
                <a:cubicBezTo>
                  <a:pt x="120" y="276"/>
                  <a:pt x="134" y="283"/>
                  <a:pt x="134" y="304"/>
                </a:cubicBezTo>
                <a:close/>
                <a:moveTo>
                  <a:pt x="445" y="417"/>
                </a:moveTo>
                <a:lnTo>
                  <a:pt x="445" y="417"/>
                </a:lnTo>
                <a:cubicBezTo>
                  <a:pt x="452" y="417"/>
                  <a:pt x="459" y="417"/>
                  <a:pt x="467" y="424"/>
                </a:cubicBezTo>
                <a:cubicBezTo>
                  <a:pt x="523" y="481"/>
                  <a:pt x="523" y="481"/>
                  <a:pt x="523" y="481"/>
                </a:cubicBezTo>
                <a:cubicBezTo>
                  <a:pt x="530" y="488"/>
                  <a:pt x="530" y="495"/>
                  <a:pt x="530" y="502"/>
                </a:cubicBezTo>
                <a:cubicBezTo>
                  <a:pt x="530" y="516"/>
                  <a:pt x="516" y="530"/>
                  <a:pt x="502" y="530"/>
                </a:cubicBezTo>
                <a:cubicBezTo>
                  <a:pt x="495" y="530"/>
                  <a:pt x="488" y="523"/>
                  <a:pt x="481" y="516"/>
                </a:cubicBezTo>
                <a:cubicBezTo>
                  <a:pt x="424" y="460"/>
                  <a:pt x="424" y="460"/>
                  <a:pt x="424" y="460"/>
                </a:cubicBezTo>
                <a:cubicBezTo>
                  <a:pt x="417" y="460"/>
                  <a:pt x="417" y="453"/>
                  <a:pt x="417" y="446"/>
                </a:cubicBezTo>
                <a:cubicBezTo>
                  <a:pt x="417" y="424"/>
                  <a:pt x="431" y="417"/>
                  <a:pt x="445" y="417"/>
                </a:cubicBezTo>
                <a:close/>
              </a:path>
            </a:pathLst>
          </a:custGeom>
          <a:solidFill>
            <a:schemeClr val="accent3"/>
          </a:solidFill>
          <a:ln>
            <a:noFill/>
          </a:ln>
        </p:spPr>
        <p:txBody>
          <a:bodyPr wrap="none" anchor="ctr"/>
          <a:lstStyle/>
          <a:p>
            <a:endParaRPr lang="en-US"/>
          </a:p>
        </p:txBody>
      </p:sp>
      <p:sp>
        <p:nvSpPr>
          <p:cNvPr id="12" name="Oval 11">
            <a:extLst>
              <a:ext uri="{FF2B5EF4-FFF2-40B4-BE49-F238E27FC236}">
                <a16:creationId xmlns:a16="http://schemas.microsoft.com/office/drawing/2014/main" id="{73CE4272-F14F-3782-F12B-E14C6CA78CF5}"/>
              </a:ext>
              <a:ext uri="{C183D7F6-B498-43B3-948B-1728B52AA6E4}">
                <adec:decorative xmlns:adec="http://schemas.microsoft.com/office/drawing/2017/decorative" val="1"/>
              </a:ext>
            </a:extLst>
          </p:cNvPr>
          <p:cNvSpPr>
            <a:spLocks noChangeAspect="1"/>
          </p:cNvSpPr>
          <p:nvPr/>
        </p:nvSpPr>
        <p:spPr>
          <a:xfrm>
            <a:off x="2798064" y="3155304"/>
            <a:ext cx="283464" cy="284993"/>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B759B89-1342-626D-0117-300C9495D24E}"/>
              </a:ext>
              <a:ext uri="{C183D7F6-B498-43B3-948B-1728B52AA6E4}">
                <adec:decorative xmlns:adec="http://schemas.microsoft.com/office/drawing/2017/decorative" val="1"/>
              </a:ext>
            </a:extLst>
          </p:cNvPr>
          <p:cNvSpPr/>
          <p:nvPr/>
        </p:nvSpPr>
        <p:spPr>
          <a:xfrm>
            <a:off x="2935921" y="3155304"/>
            <a:ext cx="114813" cy="28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44B2BDB-EB30-B760-71E0-1875478168DC}"/>
              </a:ext>
              <a:ext uri="{C183D7F6-B498-43B3-948B-1728B52AA6E4}">
                <adec:decorative xmlns:adec="http://schemas.microsoft.com/office/drawing/2017/decorative" val="1"/>
              </a:ext>
            </a:extLst>
          </p:cNvPr>
          <p:cNvSpPr txBox="1"/>
          <p:nvPr/>
        </p:nvSpPr>
        <p:spPr>
          <a:xfrm>
            <a:off x="5580447" y="2658065"/>
            <a:ext cx="1404552" cy="1323439"/>
          </a:xfrm>
          <a:prstGeom prst="rect">
            <a:avLst/>
          </a:prstGeom>
          <a:noFill/>
        </p:spPr>
        <p:txBody>
          <a:bodyPr wrap="none" rtlCol="0">
            <a:spAutoFit/>
          </a:bodyPr>
          <a:lstStyle/>
          <a:p>
            <a:r>
              <a:rPr lang="en-AU" sz="8000" b="1" dirty="0">
                <a:solidFill>
                  <a:schemeClr val="accent3"/>
                </a:solidFill>
                <a:latin typeface="Telstra Display" panose="020B0504040000000004" pitchFamily="34" charset="77"/>
                <a:ea typeface="Telstra Display" panose="020B0504040000000004" pitchFamily="34" charset="77"/>
              </a:rPr>
              <a:t>A</a:t>
            </a:r>
            <a:r>
              <a:rPr lang="en-AU" sz="6000" b="1" dirty="0">
                <a:solidFill>
                  <a:schemeClr val="accent3"/>
                </a:solidFill>
                <a:latin typeface="Telstra Display" panose="020B0504040000000004" pitchFamily="34" charset="77"/>
                <a:ea typeface="Telstra Display" panose="020B0504040000000004" pitchFamily="34" charset="77"/>
              </a:rPr>
              <a:t>A</a:t>
            </a:r>
          </a:p>
        </p:txBody>
      </p:sp>
    </p:spTree>
    <p:extLst>
      <p:ext uri="{BB962C8B-B14F-4D97-AF65-F5344CB8AC3E}">
        <p14:creationId xmlns:p14="http://schemas.microsoft.com/office/powerpoint/2010/main" val="9442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78B476-3CA4-C08F-8175-A3A8E412FC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457633"/>
            <a:ext cx="11520000" cy="4631449"/>
          </a:xfrm>
          <a:prstGeom prst="rect">
            <a:avLst/>
          </a:prstGeom>
        </p:spPr>
      </p:pic>
      <p:sp>
        <p:nvSpPr>
          <p:cNvPr id="6" name="Title 1">
            <a:extLst>
              <a:ext uri="{FF2B5EF4-FFF2-40B4-BE49-F238E27FC236}">
                <a16:creationId xmlns:a16="http://schemas.microsoft.com/office/drawing/2014/main" id="{FFDCABD9-AB36-8CE4-773F-4E2D815734B2}"/>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setting did you change?</a:t>
            </a:r>
          </a:p>
        </p:txBody>
      </p:sp>
    </p:spTree>
    <p:extLst>
      <p:ext uri="{BB962C8B-B14F-4D97-AF65-F5344CB8AC3E}">
        <p14:creationId xmlns:p14="http://schemas.microsoft.com/office/powerpoint/2010/main" val="229023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37F3C-0613-27BE-A023-4E98AF758C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57650" y="1574349"/>
            <a:ext cx="4160501" cy="4353222"/>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spTree>
    <p:extLst>
      <p:ext uri="{BB962C8B-B14F-4D97-AF65-F5344CB8AC3E}">
        <p14:creationId xmlns:p14="http://schemas.microsoft.com/office/powerpoint/2010/main" val="2534016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5087-2A1E-BBE2-E1D8-D60A3F5BC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E5A26-1E61-31E7-30AC-C1692D665EB9}"/>
              </a:ext>
            </a:extLst>
          </p:cNvPr>
          <p:cNvSpPr>
            <a:spLocks noGrp="1"/>
          </p:cNvSpPr>
          <p:nvPr>
            <p:ph type="title"/>
          </p:nvPr>
        </p:nvSpPr>
        <p:spPr/>
        <p:txBody>
          <a:bodyPr/>
          <a:lstStyle/>
          <a:p>
            <a:r>
              <a:rPr lang="en-AU" dirty="0"/>
              <a:t>Let’s revisit your learning</a:t>
            </a:r>
          </a:p>
        </p:txBody>
      </p:sp>
      <p:sp>
        <p:nvSpPr>
          <p:cNvPr id="3" name="Content Placeholder 2">
            <a:extLst>
              <a:ext uri="{FF2B5EF4-FFF2-40B4-BE49-F238E27FC236}">
                <a16:creationId xmlns:a16="http://schemas.microsoft.com/office/drawing/2014/main" id="{9564BAEE-DE85-9C1E-DAEB-6D461A2BEEDD}"/>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4881B57E-44B4-ABD5-1968-0D28B8D683F2}"/>
              </a:ext>
            </a:extLst>
          </p:cNvPr>
          <p:cNvSpPr txBox="1">
            <a:spLocks/>
          </p:cNvSpPr>
          <p:nvPr/>
        </p:nvSpPr>
        <p:spPr>
          <a:xfrm>
            <a:off x="838200"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Explain what a smartphone is and list common things it can do. </a:t>
            </a:r>
          </a:p>
        </p:txBody>
      </p:sp>
      <p:sp>
        <p:nvSpPr>
          <p:cNvPr id="11" name="Content Placeholder 2">
            <a:extLst>
              <a:ext uri="{FF2B5EF4-FFF2-40B4-BE49-F238E27FC236}">
                <a16:creationId xmlns:a16="http://schemas.microsoft.com/office/drawing/2014/main" id="{5CF5E6A9-E7E5-B45B-65C6-7EE680B62BE3}"/>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Identify my phone’s key physical features.</a:t>
            </a:r>
          </a:p>
        </p:txBody>
      </p:sp>
      <p:sp>
        <p:nvSpPr>
          <p:cNvPr id="12" name="Content Placeholder 2">
            <a:extLst>
              <a:ext uri="{FF2B5EF4-FFF2-40B4-BE49-F238E27FC236}">
                <a16:creationId xmlns:a16="http://schemas.microsoft.com/office/drawing/2014/main" id="{135BF3C5-AE11-D9E3-6B6A-627B43116084}"/>
              </a:ext>
            </a:extLst>
          </p:cNvPr>
          <p:cNvSpPr txBox="1">
            <a:spLocks/>
          </p:cNvSpPr>
          <p:nvPr/>
        </p:nvSpPr>
        <p:spPr>
          <a:xfrm>
            <a:off x="5255653"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Turn my phone on/off and unlock it.</a:t>
            </a:r>
          </a:p>
        </p:txBody>
      </p:sp>
      <p:sp>
        <p:nvSpPr>
          <p:cNvPr id="13" name="Content Placeholder 2">
            <a:extLst>
              <a:ext uri="{FF2B5EF4-FFF2-40B4-BE49-F238E27FC236}">
                <a16:creationId xmlns:a16="http://schemas.microsoft.com/office/drawing/2014/main" id="{FD45DBBB-987C-4EBE-507B-BEDBDD829632}"/>
              </a:ext>
            </a:extLst>
          </p:cNvPr>
          <p:cNvSpPr txBox="1">
            <a:spLocks/>
          </p:cNvSpPr>
          <p:nvPr/>
        </p:nvSpPr>
        <p:spPr>
          <a:xfrm>
            <a:off x="7464381" y="3688166"/>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Navigate the home screen, open apps, and find Settings, Messages and Contacts.</a:t>
            </a:r>
          </a:p>
        </p:txBody>
      </p:sp>
      <p:sp>
        <p:nvSpPr>
          <p:cNvPr id="14" name="Content Placeholder 2">
            <a:extLst>
              <a:ext uri="{FF2B5EF4-FFF2-40B4-BE49-F238E27FC236}">
                <a16:creationId xmlns:a16="http://schemas.microsoft.com/office/drawing/2014/main" id="{675B4A80-5757-8CDA-2A2B-E391D9F74DCB}"/>
              </a:ext>
            </a:extLst>
          </p:cNvPr>
          <p:cNvSpPr txBox="1">
            <a:spLocks/>
          </p:cNvSpPr>
          <p:nvPr/>
        </p:nvSpPr>
        <p:spPr>
          <a:xfrm>
            <a:off x="9673107" y="3688166"/>
            <a:ext cx="205203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Adjust basic settings like brightness, text size and volume to suit my needs.</a:t>
            </a:r>
          </a:p>
        </p:txBody>
      </p:sp>
      <p:pic>
        <p:nvPicPr>
          <p:cNvPr id="18" name="Picture 17">
            <a:extLst>
              <a:ext uri="{FF2B5EF4-FFF2-40B4-BE49-F238E27FC236}">
                <a16:creationId xmlns:a16="http://schemas.microsoft.com/office/drawing/2014/main" id="{0C2521BD-9856-D278-05EF-65BE29DBB1A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BFB6BC22-1F58-EE24-5EFC-7B6A5582B9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F9ACF03-5B1C-7918-A6A3-84C8E24B3F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4A4EEF85-F9B8-9BF7-1994-66CED3F946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0D12CFDF-7AB0-F386-C552-D510EFFEE0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12452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55690C-E897-C61C-80CA-61CB38447C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20000"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a:xfrm>
            <a:off x="838200" y="358497"/>
            <a:ext cx="10515600" cy="1338819"/>
          </a:xfrm>
        </p:spPr>
        <p:txBody>
          <a:bodyPr/>
          <a:lstStyle/>
          <a:p>
            <a:r>
              <a:rPr lang="en-AU" dirty="0"/>
              <a:t>Acknowledgement of Country</a:t>
            </a:r>
          </a:p>
        </p:txBody>
      </p:sp>
      <p:pic>
        <p:nvPicPr>
          <p:cNvPr id="6" name="Picture 5" descr="'Conn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5DF95-6142-FAB1-7BDE-B0C01B43B5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19998"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 Tech Savvy Seniors Module Overview">
            <a:extLst>
              <a:ext uri="{FF2B5EF4-FFF2-40B4-BE49-F238E27FC236}">
                <a16:creationId xmlns:a16="http://schemas.microsoft.com/office/drawing/2014/main" id="{20C22480-2467-5CB8-BE52-E28E6C703338}"/>
              </a:ext>
            </a:extLst>
          </p:cNvPr>
          <p:cNvPicPr>
            <a:picLocks noChangeAspect="1"/>
          </p:cNvPicPr>
          <p:nvPr/>
        </p:nvPicPr>
        <p:blipFill>
          <a:blip r:embed="rId2"/>
          <a:stretch>
            <a:fillRect/>
          </a:stretch>
        </p:blipFill>
        <p:spPr>
          <a:xfrm>
            <a:off x="0" y="3452"/>
            <a:ext cx="12192000" cy="6851094"/>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Explain what a smartphone is and list common things it can do. </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Identify your phone’s key physical features.</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5255653"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Turn your phone on/off and unlock it.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Navigate the home screen, open apps, and find Settings, Messages and Contacts.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9673107" y="3688166"/>
            <a:ext cx="205203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Adjust basic settings like brightness, text size and volume to suit your needs.</a:t>
            </a:r>
          </a:p>
        </p:txBody>
      </p:sp>
      <p:pic>
        <p:nvPicPr>
          <p:cNvPr id="18" name="Picture 17">
            <a:extLst>
              <a:ext uri="{FF2B5EF4-FFF2-40B4-BE49-F238E27FC236}">
                <a16:creationId xmlns:a16="http://schemas.microsoft.com/office/drawing/2014/main" id="{637A6C29-F506-2826-519F-886A071562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FD1415E0-6A41-FE4D-B61E-FC67E361A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327206C0-0C2B-C983-5CCD-CD1E5210DE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F44FF1-0BBA-2A27-5AE3-085653CF24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459468"/>
            <a:ext cx="11399450" cy="458298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3B2D-ED18-D9A6-35E7-94233F73D11F}"/>
              </a:ext>
            </a:extLst>
          </p:cNvPr>
          <p:cNvSpPr>
            <a:spLocks noGrp="1"/>
          </p:cNvSpPr>
          <p:nvPr>
            <p:ph type="title"/>
          </p:nvPr>
        </p:nvSpPr>
        <p:spPr/>
        <p:txBody>
          <a:bodyPr/>
          <a:lstStyle/>
          <a:p>
            <a:r>
              <a:rPr lang="en-AU" dirty="0"/>
              <a:t>What is a smartphone?</a:t>
            </a:r>
          </a:p>
        </p:txBody>
      </p:sp>
      <p:sp>
        <p:nvSpPr>
          <p:cNvPr id="3" name="Content Placeholder 2">
            <a:extLst>
              <a:ext uri="{FF2B5EF4-FFF2-40B4-BE49-F238E27FC236}">
                <a16:creationId xmlns:a16="http://schemas.microsoft.com/office/drawing/2014/main" id="{03CAB840-1742-DDDA-395E-8E9B1EA8E264}"/>
              </a:ext>
            </a:extLst>
          </p:cNvPr>
          <p:cNvSpPr>
            <a:spLocks noGrp="1"/>
          </p:cNvSpPr>
          <p:nvPr>
            <p:ph idx="1"/>
          </p:nvPr>
        </p:nvSpPr>
        <p:spPr>
          <a:xfrm>
            <a:off x="838200" y="4568610"/>
            <a:ext cx="3239530" cy="1088055"/>
          </a:xfrm>
        </p:spPr>
        <p:txBody>
          <a:bodyPr>
            <a:spAutoFit/>
          </a:bodyPr>
          <a:lstStyle/>
          <a:p>
            <a:pPr marL="0" indent="0">
              <a:lnSpc>
                <a:spcPct val="120000"/>
              </a:lnSpc>
              <a:buNone/>
            </a:pPr>
            <a:r>
              <a:rPr lang="en-AU" b="1" dirty="0">
                <a:solidFill>
                  <a:schemeClr val="accent6"/>
                </a:solidFill>
                <a:latin typeface="Telstra Display" panose="020B0504040000000004" pitchFamily="34" charset="77"/>
                <a:ea typeface="Telstra Display" panose="020B0504040000000004" pitchFamily="34" charset="77"/>
              </a:rPr>
              <a:t>Apple iOS </a:t>
            </a:r>
          </a:p>
          <a:p>
            <a:pPr marL="0" indent="0">
              <a:lnSpc>
                <a:spcPct val="120000"/>
              </a:lnSpc>
              <a:buNone/>
            </a:pPr>
            <a:r>
              <a:rPr lang="en-AU" sz="2000" dirty="0"/>
              <a:t>for iPhone</a:t>
            </a:r>
          </a:p>
        </p:txBody>
      </p:sp>
      <p:sp>
        <p:nvSpPr>
          <p:cNvPr id="6" name="Freeform 5" descr="Apple Logo">
            <a:extLst>
              <a:ext uri="{FF2B5EF4-FFF2-40B4-BE49-F238E27FC236}">
                <a16:creationId xmlns:a16="http://schemas.microsoft.com/office/drawing/2014/main" id="{42E68BEF-3782-E63E-4BE4-B9CBAB10DD41}"/>
              </a:ext>
            </a:extLst>
          </p:cNvPr>
          <p:cNvSpPr>
            <a:spLocks noChangeAspect="1" noChangeArrowheads="1"/>
          </p:cNvSpPr>
          <p:nvPr/>
        </p:nvSpPr>
        <p:spPr bwMode="auto">
          <a:xfrm>
            <a:off x="838200" y="2479482"/>
            <a:ext cx="1271228" cy="1559826"/>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7" name="Content Placeholder 2">
            <a:extLst>
              <a:ext uri="{FF2B5EF4-FFF2-40B4-BE49-F238E27FC236}">
                <a16:creationId xmlns:a16="http://schemas.microsoft.com/office/drawing/2014/main" id="{7F00EFCF-5327-CE5F-018A-457326B5739E}"/>
              </a:ext>
            </a:extLst>
          </p:cNvPr>
          <p:cNvSpPr txBox="1">
            <a:spLocks/>
          </p:cNvSpPr>
          <p:nvPr/>
        </p:nvSpPr>
        <p:spPr>
          <a:xfrm>
            <a:off x="6095999" y="4568609"/>
            <a:ext cx="4790304" cy="145738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Google Android</a:t>
            </a:r>
          </a:p>
          <a:p>
            <a:pPr marL="0" indent="0">
              <a:lnSpc>
                <a:spcPct val="120000"/>
              </a:lnSpc>
              <a:buFont typeface="Arial" panose="020B0604020202020204" pitchFamily="34" charset="0"/>
              <a:buNone/>
            </a:pPr>
            <a:r>
              <a:rPr lang="en-AU" sz="2000" dirty="0"/>
              <a:t>for Samsung, Google, Motorola, LG </a:t>
            </a:r>
            <a:br>
              <a:rPr lang="en-AU" sz="2000" dirty="0"/>
            </a:br>
            <a:r>
              <a:rPr lang="en-AU" sz="2000" dirty="0"/>
              <a:t>and more!</a:t>
            </a:r>
          </a:p>
        </p:txBody>
      </p:sp>
      <p:pic>
        <p:nvPicPr>
          <p:cNvPr id="8" name="Picture 7" descr="Android Logo">
            <a:extLst>
              <a:ext uri="{FF2B5EF4-FFF2-40B4-BE49-F238E27FC236}">
                <a16:creationId xmlns:a16="http://schemas.microsoft.com/office/drawing/2014/main" id="{45F19D24-461B-A3F2-A795-C8B4F61C1509}"/>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6096000" y="2479482"/>
            <a:ext cx="1645229" cy="1645229"/>
          </a:xfrm>
          <a:prstGeom prst="rect">
            <a:avLst/>
          </a:prstGeom>
        </p:spPr>
      </p:pic>
    </p:spTree>
    <p:extLst>
      <p:ext uri="{BB962C8B-B14F-4D97-AF65-F5344CB8AC3E}">
        <p14:creationId xmlns:p14="http://schemas.microsoft.com/office/powerpoint/2010/main" val="8000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a:t>What can you do with a smartphone?</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7" y="2722133"/>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623597"/>
            <a:ext cx="698500" cy="673100"/>
          </a:xfrm>
          <a:prstGeom prst="rect">
            <a:avLst/>
          </a:prstGeom>
        </p:spPr>
      </p:pic>
      <p:pic>
        <p:nvPicPr>
          <p:cNvPr id="9" name="Picture 8">
            <a:extLst>
              <a:ext uri="{FF2B5EF4-FFF2-40B4-BE49-F238E27FC236}">
                <a16:creationId xmlns:a16="http://schemas.microsoft.com/office/drawing/2014/main" id="{6C6B0483-0520-4495-5F72-C7E6A6104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3531" y="1810287"/>
            <a:ext cx="698500" cy="673100"/>
          </a:xfrm>
          <a:prstGeom prst="rect">
            <a:avLst/>
          </a:prstGeom>
        </p:spPr>
      </p:pic>
      <p:pic>
        <p:nvPicPr>
          <p:cNvPr id="10" name="Picture 9">
            <a:extLst>
              <a:ext uri="{FF2B5EF4-FFF2-40B4-BE49-F238E27FC236}">
                <a16:creationId xmlns:a16="http://schemas.microsoft.com/office/drawing/2014/main" id="{4E95DE11-E8C0-7681-6EC9-C8AEC586DF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200" y="1810287"/>
            <a:ext cx="698500" cy="673100"/>
          </a:xfrm>
          <a:prstGeom prst="rect">
            <a:avLst/>
          </a:prstGeom>
        </p:spPr>
      </p:pic>
      <p:pic>
        <p:nvPicPr>
          <p:cNvPr id="11" name="Picture 10">
            <a:extLst>
              <a:ext uri="{FF2B5EF4-FFF2-40B4-BE49-F238E27FC236}">
                <a16:creationId xmlns:a16="http://schemas.microsoft.com/office/drawing/2014/main" id="{917DB4ED-2FAB-A191-303B-78BCA4FAD82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76026" y="3604547"/>
            <a:ext cx="698500" cy="7112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4927" y="4507169"/>
            <a:ext cx="762000" cy="723900"/>
          </a:xfrm>
          <a:prstGeom prst="rect">
            <a:avLst/>
          </a:prstGeom>
        </p:spPr>
      </p:pic>
      <p:pic>
        <p:nvPicPr>
          <p:cNvPr id="13" name="Picture 12">
            <a:extLst>
              <a:ext uri="{FF2B5EF4-FFF2-40B4-BE49-F238E27FC236}">
                <a16:creationId xmlns:a16="http://schemas.microsoft.com/office/drawing/2014/main" id="{3F50AA90-70F4-C315-94CE-32317046A29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37926" y="4488119"/>
            <a:ext cx="736600" cy="762000"/>
          </a:xfrm>
          <a:prstGeom prst="rect">
            <a:avLst/>
          </a:prstGeom>
        </p:spPr>
      </p:pic>
      <p:pic>
        <p:nvPicPr>
          <p:cNvPr id="14" name="Picture 13">
            <a:extLst>
              <a:ext uri="{FF2B5EF4-FFF2-40B4-BE49-F238E27FC236}">
                <a16:creationId xmlns:a16="http://schemas.microsoft.com/office/drawing/2014/main" id="{5357EDA8-AE75-9196-1632-58339BCE8DB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55431" y="5403441"/>
            <a:ext cx="736600" cy="7366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593531" y="2734833"/>
            <a:ext cx="698500" cy="673100"/>
          </a:xfrm>
          <a:prstGeom prst="rect">
            <a:avLst/>
          </a:prstGeom>
        </p:spPr>
      </p:pic>
      <p:sp>
        <p:nvSpPr>
          <p:cNvPr id="17" name="Content Placeholder 2">
            <a:extLst>
              <a:ext uri="{FF2B5EF4-FFF2-40B4-BE49-F238E27FC236}">
                <a16:creationId xmlns:a16="http://schemas.microsoft.com/office/drawing/2014/main" id="{53D60C75-0A31-B354-633C-487D7CD924E6}"/>
              </a:ext>
            </a:extLst>
          </p:cNvPr>
          <p:cNvSpPr txBox="1">
            <a:spLocks/>
          </p:cNvSpPr>
          <p:nvPr/>
        </p:nvSpPr>
        <p:spPr>
          <a:xfrm>
            <a:off x="1777313" y="1865915"/>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Call</a:t>
            </a:r>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2805028"/>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Text</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63293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1777312" y="4547331"/>
            <a:ext cx="2732903"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Access the internet</a:t>
            </a:r>
          </a:p>
        </p:txBody>
      </p:sp>
      <p:sp>
        <p:nvSpPr>
          <p:cNvPr id="21" name="Content Placeholder 2">
            <a:extLst>
              <a:ext uri="{FF2B5EF4-FFF2-40B4-BE49-F238E27FC236}">
                <a16:creationId xmlns:a16="http://schemas.microsoft.com/office/drawing/2014/main" id="{036FDB23-1F4D-F8CA-0F26-A5F1665551A7}"/>
              </a:ext>
            </a:extLst>
          </p:cNvPr>
          <p:cNvSpPr txBox="1">
            <a:spLocks/>
          </p:cNvSpPr>
          <p:nvPr/>
        </p:nvSpPr>
        <p:spPr>
          <a:xfrm>
            <a:off x="1777313" y="5523515"/>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Play games</a:t>
            </a:r>
          </a:p>
        </p:txBody>
      </p:sp>
      <p:sp>
        <p:nvSpPr>
          <p:cNvPr id="22" name="Content Placeholder 2">
            <a:extLst>
              <a:ext uri="{FF2B5EF4-FFF2-40B4-BE49-F238E27FC236}">
                <a16:creationId xmlns:a16="http://schemas.microsoft.com/office/drawing/2014/main" id="{8C117A28-BF3B-8382-F1E9-F98029D472D8}"/>
              </a:ext>
            </a:extLst>
          </p:cNvPr>
          <p:cNvSpPr txBox="1">
            <a:spLocks/>
          </p:cNvSpPr>
          <p:nvPr/>
        </p:nvSpPr>
        <p:spPr>
          <a:xfrm>
            <a:off x="7523205" y="1865915"/>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Take photos and videos</a:t>
            </a:r>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7523204" y="2805028"/>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Facetime/video call</a:t>
            </a:r>
          </a:p>
        </p:txBody>
      </p:sp>
      <p:sp>
        <p:nvSpPr>
          <p:cNvPr id="24" name="Content Placeholder 2">
            <a:extLst>
              <a:ext uri="{FF2B5EF4-FFF2-40B4-BE49-F238E27FC236}">
                <a16:creationId xmlns:a16="http://schemas.microsoft.com/office/drawing/2014/main" id="{342EDB47-18AF-FC01-1E80-C917D0D74F39}"/>
              </a:ext>
            </a:extLst>
          </p:cNvPr>
          <p:cNvSpPr txBox="1">
            <a:spLocks/>
          </p:cNvSpPr>
          <p:nvPr/>
        </p:nvSpPr>
        <p:spPr>
          <a:xfrm>
            <a:off x="7523205" y="363293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Shop</a:t>
            </a:r>
          </a:p>
        </p:txBody>
      </p:sp>
      <p:sp>
        <p:nvSpPr>
          <p:cNvPr id="25" name="Content Placeholder 2">
            <a:extLst>
              <a:ext uri="{FF2B5EF4-FFF2-40B4-BE49-F238E27FC236}">
                <a16:creationId xmlns:a16="http://schemas.microsoft.com/office/drawing/2014/main" id="{E0FCE5C9-4EA4-9D10-CC61-27A20D74ACEC}"/>
              </a:ext>
            </a:extLst>
          </p:cNvPr>
          <p:cNvSpPr txBox="1">
            <a:spLocks/>
          </p:cNvSpPr>
          <p:nvPr/>
        </p:nvSpPr>
        <p:spPr>
          <a:xfrm>
            <a:off x="7523205" y="454733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Banking</a:t>
            </a:r>
          </a:p>
        </p:txBody>
      </p:sp>
      <p:sp>
        <p:nvSpPr>
          <p:cNvPr id="26" name="Content Placeholder 2">
            <a:extLst>
              <a:ext uri="{FF2B5EF4-FFF2-40B4-BE49-F238E27FC236}">
                <a16:creationId xmlns:a16="http://schemas.microsoft.com/office/drawing/2014/main" id="{BCE75FCE-104A-6782-67C8-B71B41F2FB6E}"/>
              </a:ext>
            </a:extLst>
          </p:cNvPr>
          <p:cNvSpPr txBox="1">
            <a:spLocks/>
          </p:cNvSpPr>
          <p:nvPr/>
        </p:nvSpPr>
        <p:spPr>
          <a:xfrm>
            <a:off x="7523205" y="5523515"/>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Use public transport apps</a:t>
            </a:r>
          </a:p>
        </p:txBody>
      </p:sp>
      <p:pic>
        <p:nvPicPr>
          <p:cNvPr id="27" name="Picture 26">
            <a:extLst>
              <a:ext uri="{FF2B5EF4-FFF2-40B4-BE49-F238E27FC236}">
                <a16:creationId xmlns:a16="http://schemas.microsoft.com/office/drawing/2014/main" id="{36790385-3A23-34C7-A0FB-EC171CE8314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87627" y="5404962"/>
            <a:ext cx="711200" cy="774700"/>
          </a:xfrm>
          <a:prstGeom prst="rect">
            <a:avLst/>
          </a:prstGeom>
        </p:spPr>
      </p:pic>
    </p:spTree>
    <p:extLst>
      <p:ext uri="{BB962C8B-B14F-4D97-AF65-F5344CB8AC3E}">
        <p14:creationId xmlns:p14="http://schemas.microsoft.com/office/powerpoint/2010/main" val="851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dissolv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dissolve">
                                      <p:cBhvr>
                                        <p:cTn id="63" dur="500"/>
                                        <p:tgtEl>
                                          <p:spTgt spid="1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dissolv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dissolv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a:t>What can you do with a smartphone?</a:t>
            </a:r>
          </a:p>
        </p:txBody>
      </p:sp>
      <p:sp>
        <p:nvSpPr>
          <p:cNvPr id="17" name="Content Placeholder 2">
            <a:extLst>
              <a:ext uri="{FF2B5EF4-FFF2-40B4-BE49-F238E27FC236}">
                <a16:creationId xmlns:a16="http://schemas.microsoft.com/office/drawing/2014/main" id="{F6118BBC-8A3E-1E84-DD86-EDD489711152}"/>
              </a:ext>
            </a:extLst>
          </p:cNvPr>
          <p:cNvSpPr txBox="1">
            <a:spLocks/>
          </p:cNvSpPr>
          <p:nvPr/>
        </p:nvSpPr>
        <p:spPr>
          <a:xfrm>
            <a:off x="1777313" y="1865915"/>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Check the time</a:t>
            </a:r>
          </a:p>
        </p:txBody>
      </p:sp>
      <p:sp>
        <p:nvSpPr>
          <p:cNvPr id="18" name="Content Placeholder 2">
            <a:extLst>
              <a:ext uri="{FF2B5EF4-FFF2-40B4-BE49-F238E27FC236}">
                <a16:creationId xmlns:a16="http://schemas.microsoft.com/office/drawing/2014/main" id="{3DA40C9F-7D78-F5D7-C56D-738D6EC3F8ED}"/>
              </a:ext>
            </a:extLst>
          </p:cNvPr>
          <p:cNvSpPr txBox="1">
            <a:spLocks/>
          </p:cNvSpPr>
          <p:nvPr/>
        </p:nvSpPr>
        <p:spPr>
          <a:xfrm>
            <a:off x="1777313" y="2805028"/>
            <a:ext cx="2967682"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Set alarms and timers</a:t>
            </a:r>
          </a:p>
        </p:txBody>
      </p:sp>
      <p:sp>
        <p:nvSpPr>
          <p:cNvPr id="19" name="Content Placeholder 2">
            <a:extLst>
              <a:ext uri="{FF2B5EF4-FFF2-40B4-BE49-F238E27FC236}">
                <a16:creationId xmlns:a16="http://schemas.microsoft.com/office/drawing/2014/main" id="{3C4E1C4A-BE29-CB0C-0A4D-209732836D4A}"/>
              </a:ext>
            </a:extLst>
          </p:cNvPr>
          <p:cNvSpPr txBox="1">
            <a:spLocks/>
          </p:cNvSpPr>
          <p:nvPr/>
        </p:nvSpPr>
        <p:spPr>
          <a:xfrm>
            <a:off x="1777313" y="3632931"/>
            <a:ext cx="35237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Navigate with GPS (maps)</a:t>
            </a:r>
          </a:p>
        </p:txBody>
      </p:sp>
      <p:sp>
        <p:nvSpPr>
          <p:cNvPr id="20" name="Content Placeholder 2">
            <a:extLst>
              <a:ext uri="{FF2B5EF4-FFF2-40B4-BE49-F238E27FC236}">
                <a16:creationId xmlns:a16="http://schemas.microsoft.com/office/drawing/2014/main" id="{9F84DF98-067E-0F22-95AC-C5FA2B4A3B3A}"/>
              </a:ext>
            </a:extLst>
          </p:cNvPr>
          <p:cNvSpPr txBox="1">
            <a:spLocks/>
          </p:cNvSpPr>
          <p:nvPr/>
        </p:nvSpPr>
        <p:spPr>
          <a:xfrm>
            <a:off x="1777312" y="4547331"/>
            <a:ext cx="2732903"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Use the calculator</a:t>
            </a:r>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1777313" y="5523515"/>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Save dates in the calendar</a:t>
            </a:r>
          </a:p>
        </p:txBody>
      </p:sp>
      <p:sp>
        <p:nvSpPr>
          <p:cNvPr id="34" name="Content Placeholder 2">
            <a:extLst>
              <a:ext uri="{FF2B5EF4-FFF2-40B4-BE49-F238E27FC236}">
                <a16:creationId xmlns:a16="http://schemas.microsoft.com/office/drawing/2014/main" id="{5B2C0EB5-D07F-BD2B-D505-58AD7466A1C0}"/>
              </a:ext>
            </a:extLst>
          </p:cNvPr>
          <p:cNvSpPr txBox="1">
            <a:spLocks/>
          </p:cNvSpPr>
          <p:nvPr/>
        </p:nvSpPr>
        <p:spPr>
          <a:xfrm>
            <a:off x="7523205" y="1865915"/>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the weather</a:t>
            </a:r>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523204" y="2767767"/>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Listen to music</a:t>
            </a:r>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523203" y="370688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Watch videos</a:t>
            </a:r>
          </a:p>
        </p:txBody>
      </p:sp>
      <p:sp>
        <p:nvSpPr>
          <p:cNvPr id="24" name="Content Placeholder 2">
            <a:extLst>
              <a:ext uri="{FF2B5EF4-FFF2-40B4-BE49-F238E27FC236}">
                <a16:creationId xmlns:a16="http://schemas.microsoft.com/office/drawing/2014/main" id="{4EDAA1EE-2D06-96B6-837A-4FEC2D599E67}"/>
              </a:ext>
            </a:extLst>
          </p:cNvPr>
          <p:cNvSpPr txBox="1">
            <a:spLocks/>
          </p:cNvSpPr>
          <p:nvPr/>
        </p:nvSpPr>
        <p:spPr>
          <a:xfrm>
            <a:off x="7523203" y="4534783"/>
            <a:ext cx="2767743"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Listen to podcasts and audiobooks</a:t>
            </a:r>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523203" y="5732018"/>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t>And so much more!</a:t>
            </a:r>
          </a:p>
        </p:txBody>
      </p:sp>
      <p:pic>
        <p:nvPicPr>
          <p:cNvPr id="3" name="Picture 2">
            <a:extLst>
              <a:ext uri="{FF2B5EF4-FFF2-40B4-BE49-F238E27FC236}">
                <a16:creationId xmlns:a16="http://schemas.microsoft.com/office/drawing/2014/main" id="{28481836-FFD0-5526-6F95-508E3DEE13A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4927" y="1782569"/>
            <a:ext cx="723900" cy="736600"/>
          </a:xfrm>
          <a:prstGeom prst="rect">
            <a:avLst/>
          </a:prstGeom>
        </p:spPr>
      </p:pic>
      <p:pic>
        <p:nvPicPr>
          <p:cNvPr id="28" name="Picture 27">
            <a:extLst>
              <a:ext uri="{FF2B5EF4-FFF2-40B4-BE49-F238E27FC236}">
                <a16:creationId xmlns:a16="http://schemas.microsoft.com/office/drawing/2014/main" id="{27E92646-AA49-CB2F-153C-75E85FFBDB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696733"/>
            <a:ext cx="698500" cy="749300"/>
          </a:xfrm>
          <a:prstGeom prst="rect">
            <a:avLst/>
          </a:prstGeom>
        </p:spPr>
      </p:pic>
      <p:pic>
        <p:nvPicPr>
          <p:cNvPr id="29" name="Picture 28">
            <a:extLst>
              <a:ext uri="{FF2B5EF4-FFF2-40B4-BE49-F238E27FC236}">
                <a16:creationId xmlns:a16="http://schemas.microsoft.com/office/drawing/2014/main" id="{E90EF0FA-6364-E273-1947-00AF6419A0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49479" y="4460889"/>
            <a:ext cx="698500" cy="711200"/>
          </a:xfrm>
          <a:prstGeom prst="rect">
            <a:avLst/>
          </a:prstGeom>
        </p:spPr>
      </p:pic>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98679" y="3572655"/>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98679" y="2684421"/>
            <a:ext cx="698500" cy="711200"/>
          </a:xfrm>
          <a:prstGeom prst="rect">
            <a:avLst/>
          </a:prstGeom>
        </p:spPr>
      </p:pic>
      <p:pic>
        <p:nvPicPr>
          <p:cNvPr id="32" name="Picture 31">
            <a:extLst>
              <a:ext uri="{FF2B5EF4-FFF2-40B4-BE49-F238E27FC236}">
                <a16:creationId xmlns:a16="http://schemas.microsoft.com/office/drawing/2014/main" id="{8B571444-7AE8-477F-3C7F-0690B047AA4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87627" y="3552859"/>
            <a:ext cx="698500" cy="8255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7627" y="5412049"/>
            <a:ext cx="711200" cy="736600"/>
          </a:xfrm>
          <a:prstGeom prst="rect">
            <a:avLst/>
          </a:prstGeom>
        </p:spPr>
      </p:pic>
      <p:pic>
        <p:nvPicPr>
          <p:cNvPr id="35" name="Picture 34">
            <a:extLst>
              <a:ext uri="{FF2B5EF4-FFF2-40B4-BE49-F238E27FC236}">
                <a16:creationId xmlns:a16="http://schemas.microsoft.com/office/drawing/2014/main" id="{EBF54227-E495-2776-1632-3B5EC6B6E24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55877" y="4495472"/>
            <a:ext cx="762000" cy="774700"/>
          </a:xfrm>
          <a:prstGeom prst="rect">
            <a:avLst/>
          </a:prstGeom>
        </p:spPr>
      </p:pic>
      <p:pic>
        <p:nvPicPr>
          <p:cNvPr id="37" name="Picture 36">
            <a:extLst>
              <a:ext uri="{FF2B5EF4-FFF2-40B4-BE49-F238E27FC236}">
                <a16:creationId xmlns:a16="http://schemas.microsoft.com/office/drawing/2014/main" id="{59A52528-8EEB-B589-3E5D-CE1DE67C33B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624079" y="1679733"/>
            <a:ext cx="749300" cy="800100"/>
          </a:xfrm>
          <a:prstGeom prst="rect">
            <a:avLst/>
          </a:prstGeom>
        </p:spPr>
      </p:pic>
    </p:spTree>
    <p:extLst>
      <p:ext uri="{BB962C8B-B14F-4D97-AF65-F5344CB8AC3E}">
        <p14:creationId xmlns:p14="http://schemas.microsoft.com/office/powerpoint/2010/main" val="3787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dissolv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ssolve">
                                      <p:cBhvr>
                                        <p:cTn id="47" dur="500"/>
                                        <p:tgtEl>
                                          <p:spTgt spid="34"/>
                                        </p:tgtEl>
                                      </p:cBhvr>
                                    </p:animEffect>
                                  </p:childTnLst>
                                </p:cTn>
                              </p:par>
                              <p:par>
                                <p:cTn id="48" presetID="9"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dissolv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par>
                                <p:cTn id="64" presetID="9"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ssolv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par>
                                <p:cTn id="72" presetID="9"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dissolv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dissolv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34" grpId="0"/>
      <p:bldP spid="22" grpId="0"/>
      <p:bldP spid="23"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04C46-76DD-30E4-2433-253F13AA155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What do you currently use your phone for?</a:t>
            </a:r>
          </a:p>
        </p:txBody>
      </p:sp>
    </p:spTree>
    <p:extLst>
      <p:ext uri="{BB962C8B-B14F-4D97-AF65-F5344CB8AC3E}">
        <p14:creationId xmlns:p14="http://schemas.microsoft.com/office/powerpoint/2010/main" val="28180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Mobile plans</a:t>
            </a:r>
          </a:p>
        </p:txBody>
      </p:sp>
      <p:sp>
        <p:nvSpPr>
          <p:cNvPr id="8" name="Content Placeholder 2">
            <a:extLst>
              <a:ext uri="{FF2B5EF4-FFF2-40B4-BE49-F238E27FC236}">
                <a16:creationId xmlns:a16="http://schemas.microsoft.com/office/drawing/2014/main" id="{E47B65F2-D3C1-E929-CE9F-6F1A6F2B9CAD}"/>
              </a:ext>
            </a:extLst>
          </p:cNvPr>
          <p:cNvSpPr txBox="1">
            <a:spLocks/>
          </p:cNvSpPr>
          <p:nvPr/>
        </p:nvSpPr>
        <p:spPr>
          <a:xfrm>
            <a:off x="838200" y="1586310"/>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a:t>Plans cover:</a:t>
            </a:r>
          </a:p>
        </p:txBody>
      </p:sp>
      <p:sp>
        <p:nvSpPr>
          <p:cNvPr id="9" name="Content Placeholder 2">
            <a:extLst>
              <a:ext uri="{FF2B5EF4-FFF2-40B4-BE49-F238E27FC236}">
                <a16:creationId xmlns:a16="http://schemas.microsoft.com/office/drawing/2014/main" id="{36FB0A4B-CD50-BE54-0E2D-A241F09440FF}"/>
              </a:ext>
            </a:extLst>
          </p:cNvPr>
          <p:cNvSpPr txBox="1">
            <a:spLocks/>
          </p:cNvSpPr>
          <p:nvPr/>
        </p:nvSpPr>
        <p:spPr>
          <a:xfrm>
            <a:off x="838200"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Calls </a:t>
            </a:r>
            <a:br>
              <a:rPr lang="en-AU" sz="2000" dirty="0"/>
            </a:br>
            <a:r>
              <a:rPr lang="en-AU" sz="2000" dirty="0"/>
              <a:t>(voice minutes)</a:t>
            </a:r>
          </a:p>
        </p:txBody>
      </p:sp>
      <p:sp>
        <p:nvSpPr>
          <p:cNvPr id="10" name="Content Placeholder 2">
            <a:extLst>
              <a:ext uri="{FF2B5EF4-FFF2-40B4-BE49-F238E27FC236}">
                <a16:creationId xmlns:a16="http://schemas.microsoft.com/office/drawing/2014/main" id="{4D927BFB-C3DC-0E14-F55A-D385D972C06C}"/>
              </a:ext>
            </a:extLst>
          </p:cNvPr>
          <p:cNvSpPr txBox="1">
            <a:spLocks/>
          </p:cNvSpPr>
          <p:nvPr/>
        </p:nvSpPr>
        <p:spPr>
          <a:xfrm>
            <a:off x="4223952"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Texts </a:t>
            </a:r>
            <a:br>
              <a:rPr lang="en-AU" sz="2000" dirty="0"/>
            </a:br>
            <a:r>
              <a:rPr lang="en-AU" sz="2000" dirty="0"/>
              <a:t>(SMS messages)</a:t>
            </a:r>
          </a:p>
        </p:txBody>
      </p:sp>
      <p:sp>
        <p:nvSpPr>
          <p:cNvPr id="11" name="Content Placeholder 2">
            <a:extLst>
              <a:ext uri="{FF2B5EF4-FFF2-40B4-BE49-F238E27FC236}">
                <a16:creationId xmlns:a16="http://schemas.microsoft.com/office/drawing/2014/main" id="{B3C8E736-97CD-6C81-619D-63EB59FE6012}"/>
              </a:ext>
            </a:extLst>
          </p:cNvPr>
          <p:cNvSpPr txBox="1">
            <a:spLocks/>
          </p:cNvSpPr>
          <p:nvPr/>
        </p:nvSpPr>
        <p:spPr>
          <a:xfrm>
            <a:off x="7511533" y="2834438"/>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Data </a:t>
            </a:r>
            <a:br>
              <a:rPr lang="en-AU" sz="2000" dirty="0"/>
            </a:br>
            <a:r>
              <a:rPr lang="en-AU" sz="2000" dirty="0"/>
              <a:t>(internet)</a:t>
            </a:r>
          </a:p>
        </p:txBody>
      </p:sp>
      <p:sp>
        <p:nvSpPr>
          <p:cNvPr id="3" name="Content Placeholder 2">
            <a:extLst>
              <a:ext uri="{FF2B5EF4-FFF2-40B4-BE49-F238E27FC236}">
                <a16:creationId xmlns:a16="http://schemas.microsoft.com/office/drawing/2014/main" id="{A61F4C92-0AA8-3CE0-EAFE-DFA8FA0640F6}"/>
              </a:ext>
            </a:extLst>
          </p:cNvPr>
          <p:cNvSpPr>
            <a:spLocks noGrp="1"/>
          </p:cNvSpPr>
          <p:nvPr>
            <p:ph idx="1"/>
          </p:nvPr>
        </p:nvSpPr>
        <p:spPr>
          <a:xfrm>
            <a:off x="838200" y="4173408"/>
            <a:ext cx="4215714" cy="2684592"/>
          </a:xfrm>
        </p:spPr>
        <p:txBody>
          <a:bodyPr>
            <a:normAutofit/>
          </a:bodyPr>
          <a:lstStyle/>
          <a:p>
            <a:pPr marL="0" indent="0">
              <a:buNone/>
            </a:pPr>
            <a:r>
              <a:rPr lang="en-AU" sz="2000" b="1" dirty="0"/>
              <a:t>Two types:</a:t>
            </a:r>
          </a:p>
        </p:txBody>
      </p:sp>
      <p:sp>
        <p:nvSpPr>
          <p:cNvPr id="12" name="Content Placeholder 2">
            <a:extLst>
              <a:ext uri="{FF2B5EF4-FFF2-40B4-BE49-F238E27FC236}">
                <a16:creationId xmlns:a16="http://schemas.microsoft.com/office/drawing/2014/main" id="{C7640505-60A1-C0A9-6F9E-39FCCF22C9DF}"/>
              </a:ext>
            </a:extLst>
          </p:cNvPr>
          <p:cNvSpPr txBox="1">
            <a:spLocks/>
          </p:cNvSpPr>
          <p:nvPr/>
        </p:nvSpPr>
        <p:spPr>
          <a:xfrm>
            <a:off x="1963007" y="4892583"/>
            <a:ext cx="4215714" cy="1699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a:t>1. Post-paid</a:t>
            </a:r>
          </a:p>
          <a:p>
            <a:pPr lvl="1"/>
            <a:r>
              <a:rPr lang="en-AU" sz="2000" dirty="0"/>
              <a:t>Include a monthly fee</a:t>
            </a:r>
          </a:p>
          <a:p>
            <a:pPr lvl="1"/>
            <a:r>
              <a:rPr lang="en-AU" sz="2000" dirty="0"/>
              <a:t>Might include contract</a:t>
            </a:r>
          </a:p>
          <a:p>
            <a:pPr lvl="1"/>
            <a:r>
              <a:rPr lang="en-AU" sz="2000" dirty="0"/>
              <a:t>Phone might be included</a:t>
            </a:r>
          </a:p>
        </p:txBody>
      </p:sp>
      <p:sp>
        <p:nvSpPr>
          <p:cNvPr id="4" name="Content Placeholder 2">
            <a:extLst>
              <a:ext uri="{FF2B5EF4-FFF2-40B4-BE49-F238E27FC236}">
                <a16:creationId xmlns:a16="http://schemas.microsoft.com/office/drawing/2014/main" id="{AD07A415-1A0A-4C0E-E199-13F952344D6E}"/>
              </a:ext>
            </a:extLst>
          </p:cNvPr>
          <p:cNvSpPr txBox="1">
            <a:spLocks/>
          </p:cNvSpPr>
          <p:nvPr/>
        </p:nvSpPr>
        <p:spPr>
          <a:xfrm>
            <a:off x="6547021" y="4891890"/>
            <a:ext cx="4215714" cy="957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b="1" dirty="0"/>
              <a:t>2. Pre-paid</a:t>
            </a:r>
          </a:p>
          <a:p>
            <a:pPr lvl="1"/>
            <a:r>
              <a:rPr lang="en-AU" sz="2000" dirty="0"/>
              <a:t>Pay in advance</a:t>
            </a:r>
          </a:p>
        </p:txBody>
      </p:sp>
      <p:pic>
        <p:nvPicPr>
          <p:cNvPr id="5" name="Picture 4">
            <a:extLst>
              <a:ext uri="{FF2B5EF4-FFF2-40B4-BE49-F238E27FC236}">
                <a16:creationId xmlns:a16="http://schemas.microsoft.com/office/drawing/2014/main" id="{E0E2DB87-85C9-B615-24F6-7D4D6EEBA3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10421" y="2085954"/>
            <a:ext cx="736600" cy="698500"/>
          </a:xfrm>
          <a:prstGeom prst="rect">
            <a:avLst/>
          </a:prstGeom>
        </p:spPr>
      </p:pic>
      <p:pic>
        <p:nvPicPr>
          <p:cNvPr id="6" name="Picture 5">
            <a:extLst>
              <a:ext uri="{FF2B5EF4-FFF2-40B4-BE49-F238E27FC236}">
                <a16:creationId xmlns:a16="http://schemas.microsoft.com/office/drawing/2014/main" id="{C8A6D4B9-17CA-E73F-236B-50543A3C96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20552" y="2161338"/>
            <a:ext cx="698500" cy="673100"/>
          </a:xfrm>
          <a:prstGeom prst="rect">
            <a:avLst/>
          </a:prstGeom>
        </p:spPr>
      </p:pic>
      <p:pic>
        <p:nvPicPr>
          <p:cNvPr id="7" name="Picture 6">
            <a:extLst>
              <a:ext uri="{FF2B5EF4-FFF2-40B4-BE49-F238E27FC236}">
                <a16:creationId xmlns:a16="http://schemas.microsoft.com/office/drawing/2014/main" id="{EDADE5AC-6EE7-96BA-CD69-5B60BDAC14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390" y="2073254"/>
            <a:ext cx="762000" cy="7239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dissolve">
                                      <p:cBhvr>
                                        <p:cTn id="30" dur="500"/>
                                        <p:tgtEl>
                                          <p:spTgt spid="3">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 grpId="0" build="p"/>
      <p:bldP spid="12" grpId="0"/>
      <p:bldP spid="4"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AATUC-1823800632-106840</_dlc_DocId>
    <_dlc_DocIdUrl xmlns="2a7a03ce-2042-4c5f-90e9-1f29c56988a9">
      <Url>https://teamtelstra.sharepoint.com/sites/DigitalSystems/_layouts/15/DocIdRedir.aspx?ID=AATUC-1823800632-106840</Url>
      <Description>AATUC-1823800632-106840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45097B6-A8A2-4BBF-BC3E-7A0DA7FFB4E9}"/>
</file>

<file path=customXml/itemProps2.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3.xml><?xml version="1.0" encoding="utf-8"?>
<ds:datastoreItem xmlns:ds="http://schemas.openxmlformats.org/officeDocument/2006/customXml" ds:itemID="{773874E4-5087-4DC4-9EC0-04FCA13D20AA}">
  <ds:schemaRefs>
    <ds:schemaRef ds:uri="http://schemas.microsoft.com/office/2006/documentManagement/types"/>
    <ds:schemaRef ds:uri="http://schemas.microsoft.com/office/2006/metadata/properties"/>
    <ds:schemaRef ds:uri="http://schemas.openxmlformats.org/package/2006/metadata/core-properties"/>
    <ds:schemaRef ds:uri="f6156fdc-1b67-4e65-a7eb-2d097edf2cd6"/>
    <ds:schemaRef ds:uri="http://purl.org/dc/dcmitype/"/>
    <ds:schemaRef ds:uri="http://purl.org/dc/terms/"/>
    <ds:schemaRef ds:uri="http://schemas.microsoft.com/office/infopath/2007/PartnerControls"/>
    <ds:schemaRef ds:uri="http://www.w3.org/XML/1998/namespace"/>
    <ds:schemaRef ds:uri="c7b56d83-7d92-4d5e-8552-dd44030ff6cf"/>
    <ds:schemaRef ds:uri="9c7b2f30-2231-41e0-b86a-1257079ed7b5"/>
    <ds:schemaRef ds:uri="http://purl.org/dc/elements/1.1/"/>
    <ds:schemaRef ds:uri="f6374f94-ea7c-428a-97f4-b9a8f1ddd6c6"/>
    <ds:schemaRef ds:uri="2a7a03ce-2042-4c5f-90e9-1f29c56988a9"/>
  </ds:schemaRefs>
</ds:datastoreItem>
</file>

<file path=customXml/itemProps4.xml><?xml version="1.0" encoding="utf-8"?>
<ds:datastoreItem xmlns:ds="http://schemas.openxmlformats.org/officeDocument/2006/customXml" ds:itemID="{F0D17038-15E6-4CB8-97F1-6F4C8894F918}"/>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2991</TotalTime>
  <Words>521</Words>
  <Application>Microsoft Office PowerPoint</Application>
  <PresentationFormat>Widescreen</PresentationFormat>
  <Paragraphs>110</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Telstra Text</vt:lpstr>
      <vt:lpstr>Poppins</vt:lpstr>
      <vt:lpstr>Telstra Display</vt:lpstr>
      <vt:lpstr>Arial</vt:lpstr>
      <vt:lpstr>Aptos</vt:lpstr>
      <vt:lpstr>Office Theme</vt:lpstr>
      <vt:lpstr>Get to know your smartphone</vt:lpstr>
      <vt:lpstr>Acknowledgement of Country</vt:lpstr>
      <vt:lpstr>Learning outcomes</vt:lpstr>
      <vt:lpstr>What’s one thing you’d like to feel more confident about by the end of today?</vt:lpstr>
      <vt:lpstr>What is a smartphone?</vt:lpstr>
      <vt:lpstr>What can you do with a smartphone?</vt:lpstr>
      <vt:lpstr>What can you do with a smartphone?</vt:lpstr>
      <vt:lpstr>What do you currently use your phone for?</vt:lpstr>
      <vt:lpstr>Mobile plans</vt:lpstr>
      <vt:lpstr>Key physical features </vt:lpstr>
      <vt:lpstr>Let’s turn your phone off and on</vt:lpstr>
      <vt:lpstr>Let’s try these gestures…</vt:lpstr>
      <vt:lpstr>Let’s open…</vt:lpstr>
      <vt:lpstr>Virtual assistants</vt:lpstr>
      <vt:lpstr>Let’s adjust the settings…</vt:lpstr>
      <vt:lpstr>What setting did you change?</vt:lpstr>
      <vt:lpstr>Let’s spend time on your questions from the start of the session.</vt:lpstr>
      <vt:lpstr>Let’s revisit your learning</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1 - Getting to Know Your Smartphone</dc:title>
  <dc:creator>Telstra Limited</dc:creator>
  <cp:keywords>telstra, tss, tech savvy seniors, introduction, smartphone, settings, learning</cp:keywords>
  <cp:lastModifiedBy>Cassandra Katsikaronis</cp:lastModifiedBy>
  <cp:revision>13</cp:revision>
  <dcterms:created xsi:type="dcterms:W3CDTF">2025-08-11T23:44:16Z</dcterms:created>
  <dcterms:modified xsi:type="dcterms:W3CDTF">2026-03-04T01:59:01Z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0b0920c1-43b8-43ee-ac46-cd9031773a8c</vt:lpwstr>
  </property>
</Properties>
</file>