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56" r:id="rId5"/>
    <p:sldId id="257" r:id="rId6"/>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4C23"/>
    <a:srgbClr val="F9FEFF"/>
    <a:srgbClr val="66CEF6"/>
    <a:srgbClr val="EBF9FE"/>
    <a:srgbClr val="FFFFFF"/>
    <a:srgbClr val="F9F4EA"/>
    <a:srgbClr val="BFE7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7C9C04-120F-4207-9B1D-7F90AE8DE986}" v="7" dt="2026-01-20T04:04:51.3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59"/>
    <p:restoredTop sz="94646"/>
  </p:normalViewPr>
  <p:slideViewPr>
    <p:cSldViewPr snapToGrid="0">
      <p:cViewPr varScale="1">
        <p:scale>
          <a:sx n="69" d="100"/>
          <a:sy n="69" d="100"/>
        </p:scale>
        <p:origin x="1122"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m Greenaway" userId="c706b77f-c5cf-4f95-aa99-ddd5c18db2ba" providerId="ADAL" clId="{CD29965E-20E4-4A5E-829B-8DEE0A5499D5}"/>
    <pc:docChg chg="modSld">
      <pc:chgData name="Liam Greenaway" userId="c706b77f-c5cf-4f95-aa99-ddd5c18db2ba" providerId="ADAL" clId="{CD29965E-20E4-4A5E-829B-8DEE0A5499D5}" dt="2026-01-20T04:25:46.313" v="140"/>
      <pc:docMkLst>
        <pc:docMk/>
      </pc:docMkLst>
      <pc:sldChg chg="modSp mod">
        <pc:chgData name="Liam Greenaway" userId="c706b77f-c5cf-4f95-aa99-ddd5c18db2ba" providerId="ADAL" clId="{CD29965E-20E4-4A5E-829B-8DEE0A5499D5}" dt="2026-01-20T04:25:46.313" v="140"/>
        <pc:sldMkLst>
          <pc:docMk/>
          <pc:sldMk cId="516285872" sldId="256"/>
        </pc:sldMkLst>
        <pc:spChg chg="ord">
          <ac:chgData name="Liam Greenaway" userId="c706b77f-c5cf-4f95-aa99-ddd5c18db2ba" providerId="ADAL" clId="{CD29965E-20E4-4A5E-829B-8DEE0A5499D5}" dt="2026-01-20T04:06:33.569" v="45"/>
          <ac:spMkLst>
            <pc:docMk/>
            <pc:sldMk cId="516285872" sldId="256"/>
            <ac:spMk id="9" creationId="{EFCCA978-7A76-9EFA-ADF0-1DCE7A0F6CB4}"/>
          </ac:spMkLst>
        </pc:spChg>
        <pc:spChg chg="mod ord">
          <ac:chgData name="Liam Greenaway" userId="c706b77f-c5cf-4f95-aa99-ddd5c18db2ba" providerId="ADAL" clId="{CD29965E-20E4-4A5E-829B-8DEE0A5499D5}" dt="2026-01-20T04:25:46.313" v="140"/>
          <ac:spMkLst>
            <pc:docMk/>
            <pc:sldMk cId="516285872" sldId="256"/>
            <ac:spMk id="15" creationId="{D9F1F963-FDA6-C9B7-37DC-5F9F1FAA0074}"/>
          </ac:spMkLst>
        </pc:spChg>
        <pc:spChg chg="mod ord">
          <ac:chgData name="Liam Greenaway" userId="c706b77f-c5cf-4f95-aa99-ddd5c18db2ba" providerId="ADAL" clId="{CD29965E-20E4-4A5E-829B-8DEE0A5499D5}" dt="2026-01-20T04:25:46.313" v="140"/>
          <ac:spMkLst>
            <pc:docMk/>
            <pc:sldMk cId="516285872" sldId="256"/>
            <ac:spMk id="17" creationId="{388DBB9D-91A2-3502-8D20-32F463636798}"/>
          </ac:spMkLst>
        </pc:spChg>
        <pc:spChg chg="mod ord">
          <ac:chgData name="Liam Greenaway" userId="c706b77f-c5cf-4f95-aa99-ddd5c18db2ba" providerId="ADAL" clId="{CD29965E-20E4-4A5E-829B-8DEE0A5499D5}" dt="2026-01-20T04:25:46.313" v="140"/>
          <ac:spMkLst>
            <pc:docMk/>
            <pc:sldMk cId="516285872" sldId="256"/>
            <ac:spMk id="19" creationId="{C9822B18-5CFC-755F-7795-7E886F774CA9}"/>
          </ac:spMkLst>
        </pc:spChg>
        <pc:spChg chg="ord">
          <ac:chgData name="Liam Greenaway" userId="c706b77f-c5cf-4f95-aa99-ddd5c18db2ba" providerId="ADAL" clId="{CD29965E-20E4-4A5E-829B-8DEE0A5499D5}" dt="2026-01-20T04:07:02.748" v="57"/>
          <ac:spMkLst>
            <pc:docMk/>
            <pc:sldMk cId="516285872" sldId="256"/>
            <ac:spMk id="21" creationId="{DB42F69D-660C-0571-DC24-94A3CF80203D}"/>
          </ac:spMkLst>
        </pc:spChg>
        <pc:spChg chg="mod">
          <ac:chgData name="Liam Greenaway" userId="c706b77f-c5cf-4f95-aa99-ddd5c18db2ba" providerId="ADAL" clId="{CD29965E-20E4-4A5E-829B-8DEE0A5499D5}" dt="2026-01-20T04:04:14.151" v="5" actId="962"/>
          <ac:spMkLst>
            <pc:docMk/>
            <pc:sldMk cId="516285872" sldId="256"/>
            <ac:spMk id="25" creationId="{75376F4C-D7D9-7639-69AF-EF18DF39ED21}"/>
          </ac:spMkLst>
        </pc:spChg>
        <pc:spChg chg="ord">
          <ac:chgData name="Liam Greenaway" userId="c706b77f-c5cf-4f95-aa99-ddd5c18db2ba" providerId="ADAL" clId="{CD29965E-20E4-4A5E-829B-8DEE0A5499D5}" dt="2026-01-20T04:06:40.851" v="53"/>
          <ac:spMkLst>
            <pc:docMk/>
            <pc:sldMk cId="516285872" sldId="256"/>
            <ac:spMk id="26" creationId="{BC4B5284-2D37-60B9-5859-AAC21B21A1DF}"/>
          </ac:spMkLst>
        </pc:spChg>
        <pc:spChg chg="mod">
          <ac:chgData name="Liam Greenaway" userId="c706b77f-c5cf-4f95-aa99-ddd5c18db2ba" providerId="ADAL" clId="{CD29965E-20E4-4A5E-829B-8DEE0A5499D5}" dt="2026-01-20T04:04:14.646" v="6" actId="962"/>
          <ac:spMkLst>
            <pc:docMk/>
            <pc:sldMk cId="516285872" sldId="256"/>
            <ac:spMk id="28" creationId="{CA136428-351A-9F6C-039A-5B1DEFE2C21B}"/>
          </ac:spMkLst>
        </pc:spChg>
        <pc:spChg chg="ord">
          <ac:chgData name="Liam Greenaway" userId="c706b77f-c5cf-4f95-aa99-ddd5c18db2ba" providerId="ADAL" clId="{CD29965E-20E4-4A5E-829B-8DEE0A5499D5}" dt="2026-01-20T04:07:16.036" v="71"/>
          <ac:spMkLst>
            <pc:docMk/>
            <pc:sldMk cId="516285872" sldId="256"/>
            <ac:spMk id="29" creationId="{27668873-4853-29CF-90A6-CF4960D50024}"/>
          </ac:spMkLst>
        </pc:spChg>
        <pc:spChg chg="ord">
          <ac:chgData name="Liam Greenaway" userId="c706b77f-c5cf-4f95-aa99-ddd5c18db2ba" providerId="ADAL" clId="{CD29965E-20E4-4A5E-829B-8DEE0A5499D5}" dt="2026-01-20T04:07:16.036" v="71"/>
          <ac:spMkLst>
            <pc:docMk/>
            <pc:sldMk cId="516285872" sldId="256"/>
            <ac:spMk id="39" creationId="{A5637695-C0FD-B632-3D50-E5D0B1B53505}"/>
          </ac:spMkLst>
        </pc:spChg>
        <pc:spChg chg="ord">
          <ac:chgData name="Liam Greenaway" userId="c706b77f-c5cf-4f95-aa99-ddd5c18db2ba" providerId="ADAL" clId="{CD29965E-20E4-4A5E-829B-8DEE0A5499D5}" dt="2026-01-20T04:07:16.036" v="71"/>
          <ac:spMkLst>
            <pc:docMk/>
            <pc:sldMk cId="516285872" sldId="256"/>
            <ac:spMk id="42" creationId="{DAF1E879-91AF-08E8-E59D-7B7495D8C3E6}"/>
          </ac:spMkLst>
        </pc:spChg>
        <pc:graphicFrameChg chg="ord modGraphic">
          <ac:chgData name="Liam Greenaway" userId="c706b77f-c5cf-4f95-aa99-ddd5c18db2ba" providerId="ADAL" clId="{CD29965E-20E4-4A5E-829B-8DEE0A5499D5}" dt="2026-01-20T04:06:33.569" v="45"/>
          <ac:graphicFrameMkLst>
            <pc:docMk/>
            <pc:sldMk cId="516285872" sldId="256"/>
            <ac:graphicFrameMk id="12" creationId="{F496ECF3-64B7-BBFB-635B-5C58E900950E}"/>
          </ac:graphicFrameMkLst>
        </pc:graphicFrameChg>
        <pc:picChg chg="mod">
          <ac:chgData name="Liam Greenaway" userId="c706b77f-c5cf-4f95-aa99-ddd5c18db2ba" providerId="ADAL" clId="{CD29965E-20E4-4A5E-829B-8DEE0A5499D5}" dt="2026-01-20T04:04:03.072" v="0" actId="962"/>
          <ac:picMkLst>
            <pc:docMk/>
            <pc:sldMk cId="516285872" sldId="256"/>
            <ac:picMk id="5" creationId="{967F2B64-23C8-2767-2BAD-E76B4C3A4BF4}"/>
          </ac:picMkLst>
        </pc:picChg>
        <pc:picChg chg="mod">
          <ac:chgData name="Liam Greenaway" userId="c706b77f-c5cf-4f95-aa99-ddd5c18db2ba" providerId="ADAL" clId="{CD29965E-20E4-4A5E-829B-8DEE0A5499D5}" dt="2026-01-20T04:04:18.553" v="11" actId="962"/>
          <ac:picMkLst>
            <pc:docMk/>
            <pc:sldMk cId="516285872" sldId="256"/>
            <ac:picMk id="8" creationId="{5D556AF2-1771-A24A-A52D-AB99AACD6DCF}"/>
          </ac:picMkLst>
        </pc:picChg>
        <pc:picChg chg="mod ord">
          <ac:chgData name="Liam Greenaway" userId="c706b77f-c5cf-4f95-aa99-ddd5c18db2ba" providerId="ADAL" clId="{CD29965E-20E4-4A5E-829B-8DEE0A5499D5}" dt="2026-01-20T04:25:20.408" v="105"/>
          <ac:picMkLst>
            <pc:docMk/>
            <pc:sldMk cId="516285872" sldId="256"/>
            <ac:picMk id="27" creationId="{8B1C1A32-9719-0478-1FB5-E94F361C916C}"/>
          </ac:picMkLst>
        </pc:picChg>
        <pc:picChg chg="mod">
          <ac:chgData name="Liam Greenaway" userId="c706b77f-c5cf-4f95-aa99-ddd5c18db2ba" providerId="ADAL" clId="{CD29965E-20E4-4A5E-829B-8DEE0A5499D5}" dt="2026-01-20T04:04:15.860" v="7" actId="962"/>
          <ac:picMkLst>
            <pc:docMk/>
            <pc:sldMk cId="516285872" sldId="256"/>
            <ac:picMk id="31" creationId="{8DA13FD1-A2D4-56C0-478C-BD4F0010C416}"/>
          </ac:picMkLst>
        </pc:picChg>
        <pc:picChg chg="mod">
          <ac:chgData name="Liam Greenaway" userId="c706b77f-c5cf-4f95-aa99-ddd5c18db2ba" providerId="ADAL" clId="{CD29965E-20E4-4A5E-829B-8DEE0A5499D5}" dt="2026-01-20T04:04:16.382" v="8" actId="962"/>
          <ac:picMkLst>
            <pc:docMk/>
            <pc:sldMk cId="516285872" sldId="256"/>
            <ac:picMk id="32" creationId="{5E2D1785-A6A3-A1C1-4738-DFBD07D0B7F8}"/>
          </ac:picMkLst>
        </pc:picChg>
        <pc:picChg chg="mod">
          <ac:chgData name="Liam Greenaway" userId="c706b77f-c5cf-4f95-aa99-ddd5c18db2ba" providerId="ADAL" clId="{CD29965E-20E4-4A5E-829B-8DEE0A5499D5}" dt="2026-01-20T04:04:16.904" v="9" actId="962"/>
          <ac:picMkLst>
            <pc:docMk/>
            <pc:sldMk cId="516285872" sldId="256"/>
            <ac:picMk id="33" creationId="{8AD6F9E4-E0C6-42E0-099B-A8B024952C95}"/>
          </ac:picMkLst>
        </pc:picChg>
        <pc:picChg chg="mod">
          <ac:chgData name="Liam Greenaway" userId="c706b77f-c5cf-4f95-aa99-ddd5c18db2ba" providerId="ADAL" clId="{CD29965E-20E4-4A5E-829B-8DEE0A5499D5}" dt="2026-01-20T04:04:17.648" v="10" actId="962"/>
          <ac:picMkLst>
            <pc:docMk/>
            <pc:sldMk cId="516285872" sldId="256"/>
            <ac:picMk id="34" creationId="{40B7C732-9C54-B8F7-234E-F7EB7FF02817}"/>
          </ac:picMkLst>
        </pc:picChg>
        <pc:picChg chg="mod ord">
          <ac:chgData name="Liam Greenaway" userId="c706b77f-c5cf-4f95-aa99-ddd5c18db2ba" providerId="ADAL" clId="{CD29965E-20E4-4A5E-829B-8DEE0A5499D5}" dt="2026-01-20T04:25:20.408" v="105"/>
          <ac:picMkLst>
            <pc:docMk/>
            <pc:sldMk cId="516285872" sldId="256"/>
            <ac:picMk id="38" creationId="{8323AFFE-C0B3-BD0F-8D28-E2B01B26B196}"/>
          </ac:picMkLst>
        </pc:picChg>
        <pc:picChg chg="mod ord">
          <ac:chgData name="Liam Greenaway" userId="c706b77f-c5cf-4f95-aa99-ddd5c18db2ba" providerId="ADAL" clId="{CD29965E-20E4-4A5E-829B-8DEE0A5499D5}" dt="2026-01-20T04:25:20.408" v="105"/>
          <ac:picMkLst>
            <pc:docMk/>
            <pc:sldMk cId="516285872" sldId="256"/>
            <ac:picMk id="41" creationId="{8B5C4ADE-8D4A-95B3-6ECC-BDD89AA2DB8C}"/>
          </ac:picMkLst>
        </pc:picChg>
        <pc:cxnChg chg="mod">
          <ac:chgData name="Liam Greenaway" userId="c706b77f-c5cf-4f95-aa99-ddd5c18db2ba" providerId="ADAL" clId="{CD29965E-20E4-4A5E-829B-8DEE0A5499D5}" dt="2026-01-20T04:04:05.556" v="1" actId="962"/>
          <ac:cxnSpMkLst>
            <pc:docMk/>
            <pc:sldMk cId="516285872" sldId="256"/>
            <ac:cxnSpMk id="11" creationId="{BDFB47EF-FB43-DB20-122F-47174F451BFD}"/>
          </ac:cxnSpMkLst>
        </pc:cxnChg>
        <pc:cxnChg chg="mod">
          <ac:chgData name="Liam Greenaway" userId="c706b77f-c5cf-4f95-aa99-ddd5c18db2ba" providerId="ADAL" clId="{CD29965E-20E4-4A5E-829B-8DEE0A5499D5}" dt="2026-01-20T04:04:19.160" v="12" actId="962"/>
          <ac:cxnSpMkLst>
            <pc:docMk/>
            <pc:sldMk cId="516285872" sldId="256"/>
            <ac:cxnSpMk id="13" creationId="{F520F150-12DE-94A5-F5ED-2405A8B6D099}"/>
          </ac:cxnSpMkLst>
        </pc:cxnChg>
      </pc:sldChg>
      <pc:sldChg chg="modSp mod">
        <pc:chgData name="Liam Greenaway" userId="c706b77f-c5cf-4f95-aa99-ddd5c18db2ba" providerId="ADAL" clId="{CD29965E-20E4-4A5E-829B-8DEE0A5499D5}" dt="2026-01-20T04:08:11.648" v="82"/>
        <pc:sldMkLst>
          <pc:docMk/>
          <pc:sldMk cId="3242740232" sldId="257"/>
        </pc:sldMkLst>
        <pc:spChg chg="ord">
          <ac:chgData name="Liam Greenaway" userId="c706b77f-c5cf-4f95-aa99-ddd5c18db2ba" providerId="ADAL" clId="{CD29965E-20E4-4A5E-829B-8DEE0A5499D5}" dt="2026-01-20T04:08:11.648" v="82"/>
          <ac:spMkLst>
            <pc:docMk/>
            <pc:sldMk cId="3242740232" sldId="257"/>
            <ac:spMk id="34" creationId="{DC2A3BB1-05C5-A6CC-EC97-F2AAD4AB7BF3}"/>
          </ac:spMkLst>
        </pc:spChg>
        <pc:spChg chg="ord">
          <ac:chgData name="Liam Greenaway" userId="c706b77f-c5cf-4f95-aa99-ddd5c18db2ba" providerId="ADAL" clId="{CD29965E-20E4-4A5E-829B-8DEE0A5499D5}" dt="2026-01-20T04:07:52.390" v="74"/>
          <ac:spMkLst>
            <pc:docMk/>
            <pc:sldMk cId="3242740232" sldId="257"/>
            <ac:spMk id="35" creationId="{9DEE1BF9-DBE8-C502-E329-5E425C33E2B9}"/>
          </ac:spMkLst>
        </pc:spChg>
        <pc:spChg chg="mod">
          <ac:chgData name="Liam Greenaway" userId="c706b77f-c5cf-4f95-aa99-ddd5c18db2ba" providerId="ADAL" clId="{CD29965E-20E4-4A5E-829B-8DEE0A5499D5}" dt="2026-01-20T04:04:46.584" v="16" actId="962"/>
          <ac:spMkLst>
            <pc:docMk/>
            <pc:sldMk cId="3242740232" sldId="257"/>
            <ac:spMk id="36" creationId="{E54041F9-9654-A0D5-24D1-67F809814FA3}"/>
          </ac:spMkLst>
        </pc:spChg>
        <pc:spChg chg="mod">
          <ac:chgData name="Liam Greenaway" userId="c706b77f-c5cf-4f95-aa99-ddd5c18db2ba" providerId="ADAL" clId="{CD29965E-20E4-4A5E-829B-8DEE0A5499D5}" dt="2026-01-20T04:08:03.807" v="75" actId="962"/>
          <ac:spMkLst>
            <pc:docMk/>
            <pc:sldMk cId="3242740232" sldId="257"/>
            <ac:spMk id="1050" creationId="{95F62D5A-A07D-263C-5000-EE7ED1E1AFB8}"/>
          </ac:spMkLst>
        </pc:spChg>
        <pc:grpChg chg="mod">
          <ac:chgData name="Liam Greenaway" userId="c706b77f-c5cf-4f95-aa99-ddd5c18db2ba" providerId="ADAL" clId="{CD29965E-20E4-4A5E-829B-8DEE0A5499D5}" dt="2026-01-20T04:04:51.367" v="20" actId="962"/>
          <ac:grpSpMkLst>
            <pc:docMk/>
            <pc:sldMk cId="3242740232" sldId="257"/>
            <ac:grpSpMk id="1054" creationId="{6FE48963-7F6E-219C-0218-BB13572CAE6A}"/>
          </ac:grpSpMkLst>
        </pc:grpChg>
        <pc:picChg chg="mod">
          <ac:chgData name="Liam Greenaway" userId="c706b77f-c5cf-4f95-aa99-ddd5c18db2ba" providerId="ADAL" clId="{CD29965E-20E4-4A5E-829B-8DEE0A5499D5}" dt="2026-01-20T04:05:01.508" v="27" actId="962"/>
          <ac:picMkLst>
            <pc:docMk/>
            <pc:sldMk cId="3242740232" sldId="257"/>
            <ac:picMk id="2" creationId="{3565E7DD-F24B-E408-C4CA-E7B99AF220E6}"/>
          </ac:picMkLst>
        </pc:picChg>
        <pc:picChg chg="mod">
          <ac:chgData name="Liam Greenaway" userId="c706b77f-c5cf-4f95-aa99-ddd5c18db2ba" providerId="ADAL" clId="{CD29965E-20E4-4A5E-829B-8DEE0A5499D5}" dt="2026-01-20T04:05:02.517" v="28" actId="962"/>
          <ac:picMkLst>
            <pc:docMk/>
            <pc:sldMk cId="3242740232" sldId="257"/>
            <ac:picMk id="3" creationId="{3A6697AA-4221-C844-7FAB-198E05495F43}"/>
          </ac:picMkLst>
        </pc:picChg>
        <pc:picChg chg="mod">
          <ac:chgData name="Liam Greenaway" userId="c706b77f-c5cf-4f95-aa99-ddd5c18db2ba" providerId="ADAL" clId="{CD29965E-20E4-4A5E-829B-8DEE0A5499D5}" dt="2026-01-20T04:05:36.756" v="31" actId="962"/>
          <ac:picMkLst>
            <pc:docMk/>
            <pc:sldMk cId="3242740232" sldId="257"/>
            <ac:picMk id="21" creationId="{81F5EAD8-A1BE-7B54-7C59-0E7858D8A299}"/>
          </ac:picMkLst>
        </pc:picChg>
        <pc:picChg chg="mod">
          <ac:chgData name="Liam Greenaway" userId="c706b77f-c5cf-4f95-aa99-ddd5c18db2ba" providerId="ADAL" clId="{CD29965E-20E4-4A5E-829B-8DEE0A5499D5}" dt="2026-01-20T04:04:48.222" v="17" actId="962"/>
          <ac:picMkLst>
            <pc:docMk/>
            <pc:sldMk cId="3242740232" sldId="257"/>
            <ac:picMk id="29" creationId="{90F08DC9-3A07-CCF2-6BA7-16392B37F139}"/>
          </ac:picMkLst>
        </pc:picChg>
        <pc:picChg chg="mod">
          <ac:chgData name="Liam Greenaway" userId="c706b77f-c5cf-4f95-aa99-ddd5c18db2ba" providerId="ADAL" clId="{CD29965E-20E4-4A5E-829B-8DEE0A5499D5}" dt="2026-01-20T04:04:49.233" v="18" actId="962"/>
          <ac:picMkLst>
            <pc:docMk/>
            <pc:sldMk cId="3242740232" sldId="257"/>
            <ac:picMk id="32" creationId="{62866F52-0A32-A459-DB1C-65CABA9C6537}"/>
          </ac:picMkLst>
        </pc:picChg>
        <pc:picChg chg="mod">
          <ac:chgData name="Liam Greenaway" userId="c706b77f-c5cf-4f95-aa99-ddd5c18db2ba" providerId="ADAL" clId="{CD29965E-20E4-4A5E-829B-8DEE0A5499D5}" dt="2026-01-20T04:04:49.649" v="19" actId="962"/>
          <ac:picMkLst>
            <pc:docMk/>
            <pc:sldMk cId="3242740232" sldId="257"/>
            <ac:picMk id="33" creationId="{BE314B30-12AD-01C9-0D40-DBBA885BC6B4}"/>
          </ac:picMkLst>
        </pc:picChg>
        <pc:picChg chg="mod">
          <ac:chgData name="Liam Greenaway" userId="c706b77f-c5cf-4f95-aa99-ddd5c18db2ba" providerId="ADAL" clId="{CD29965E-20E4-4A5E-829B-8DEE0A5499D5}" dt="2026-01-20T04:04:53.069" v="21" actId="962"/>
          <ac:picMkLst>
            <pc:docMk/>
            <pc:sldMk cId="3242740232" sldId="257"/>
            <ac:picMk id="1046" creationId="{FA0D6484-D64E-F21E-D62F-9FA3DCDC0900}"/>
          </ac:picMkLst>
        </pc:picChg>
        <pc:picChg chg="mod">
          <ac:chgData name="Liam Greenaway" userId="c706b77f-c5cf-4f95-aa99-ddd5c18db2ba" providerId="ADAL" clId="{CD29965E-20E4-4A5E-829B-8DEE0A5499D5}" dt="2026-01-20T04:04:53.836" v="22" actId="962"/>
          <ac:picMkLst>
            <pc:docMk/>
            <pc:sldMk cId="3242740232" sldId="257"/>
            <ac:picMk id="1047" creationId="{71BA7293-D5E9-EEA6-7442-378F43E2B188}"/>
          </ac:picMkLst>
        </pc:picChg>
        <pc:picChg chg="mod">
          <ac:chgData name="Liam Greenaway" userId="c706b77f-c5cf-4f95-aa99-ddd5c18db2ba" providerId="ADAL" clId="{CD29965E-20E4-4A5E-829B-8DEE0A5499D5}" dt="2026-01-20T04:04:55.342" v="23" actId="962"/>
          <ac:picMkLst>
            <pc:docMk/>
            <pc:sldMk cId="3242740232" sldId="257"/>
            <ac:picMk id="1051" creationId="{005A4825-00B9-DA05-7428-AECDD5D38318}"/>
          </ac:picMkLst>
        </pc:picChg>
        <pc:picChg chg="mod">
          <ac:chgData name="Liam Greenaway" userId="c706b77f-c5cf-4f95-aa99-ddd5c18db2ba" providerId="ADAL" clId="{CD29965E-20E4-4A5E-829B-8DEE0A5499D5}" dt="2026-01-20T04:05:44.825" v="33" actId="962"/>
          <ac:picMkLst>
            <pc:docMk/>
            <pc:sldMk cId="3242740232" sldId="257"/>
            <ac:picMk id="1053" creationId="{C4959160-C3DD-737B-B32E-3784B9D35162}"/>
          </ac:picMkLst>
        </pc:picChg>
        <pc:cxnChg chg="mod">
          <ac:chgData name="Liam Greenaway" userId="c706b77f-c5cf-4f95-aa99-ddd5c18db2ba" providerId="ADAL" clId="{CD29965E-20E4-4A5E-829B-8DEE0A5499D5}" dt="2026-01-20T04:05:03.874" v="29" actId="962"/>
          <ac:cxnSpMkLst>
            <pc:docMk/>
            <pc:sldMk cId="3242740232" sldId="257"/>
            <ac:cxnSpMk id="4" creationId="{2C4D1580-C39F-B968-2C0B-70535591FB3B}"/>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693681-2649-A94A-A956-D833313312CE}" type="datetimeFigureOut">
              <a:rPr lang="en-AU" smtClean="0"/>
              <a:t>20/01/2026</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64BFB-71A9-DE40-9E8B-035BBD9B9F00}" type="slidenum">
              <a:rPr lang="en-AU" smtClean="0"/>
              <a:t>‹#›</a:t>
            </a:fld>
            <a:endParaRPr lang="en-AU"/>
          </a:p>
        </p:txBody>
      </p:sp>
    </p:spTree>
    <p:extLst>
      <p:ext uri="{BB962C8B-B14F-4D97-AF65-F5344CB8AC3E}">
        <p14:creationId xmlns:p14="http://schemas.microsoft.com/office/powerpoint/2010/main" val="3924322070"/>
      </p:ext>
    </p:extLst>
  </p:cSld>
  <p:clrMap bg1="lt1" tx1="dk1" bg2="lt2" tx2="dk2" accent1="accent1" accent2="accent2" accent3="accent3" accent4="accent4" accent5="accent5" accent6="accent6" hlink="hlink" folHlink="folHlink"/>
  <p:notesStyle>
    <a:lvl1pPr marL="0" algn="l" defTabSz="1075334" rtl="0" eaLnBrk="1" latinLnBrk="0" hangingPunct="1">
      <a:defRPr sz="1411" kern="1200">
        <a:solidFill>
          <a:schemeClr val="tx1"/>
        </a:solidFill>
        <a:latin typeface="+mn-lt"/>
        <a:ea typeface="+mn-ea"/>
        <a:cs typeface="+mn-cs"/>
      </a:defRPr>
    </a:lvl1pPr>
    <a:lvl2pPr marL="537667" algn="l" defTabSz="1075334" rtl="0" eaLnBrk="1" latinLnBrk="0" hangingPunct="1">
      <a:defRPr sz="1411" kern="1200">
        <a:solidFill>
          <a:schemeClr val="tx1"/>
        </a:solidFill>
        <a:latin typeface="+mn-lt"/>
        <a:ea typeface="+mn-ea"/>
        <a:cs typeface="+mn-cs"/>
      </a:defRPr>
    </a:lvl2pPr>
    <a:lvl3pPr marL="1075334" algn="l" defTabSz="1075334" rtl="0" eaLnBrk="1" latinLnBrk="0" hangingPunct="1">
      <a:defRPr sz="1411" kern="1200">
        <a:solidFill>
          <a:schemeClr val="tx1"/>
        </a:solidFill>
        <a:latin typeface="+mn-lt"/>
        <a:ea typeface="+mn-ea"/>
        <a:cs typeface="+mn-cs"/>
      </a:defRPr>
    </a:lvl3pPr>
    <a:lvl4pPr marL="1613002" algn="l" defTabSz="1075334" rtl="0" eaLnBrk="1" latinLnBrk="0" hangingPunct="1">
      <a:defRPr sz="1411" kern="1200">
        <a:solidFill>
          <a:schemeClr val="tx1"/>
        </a:solidFill>
        <a:latin typeface="+mn-lt"/>
        <a:ea typeface="+mn-ea"/>
        <a:cs typeface="+mn-cs"/>
      </a:defRPr>
    </a:lvl4pPr>
    <a:lvl5pPr marL="2150669" algn="l" defTabSz="1075334" rtl="0" eaLnBrk="1" latinLnBrk="0" hangingPunct="1">
      <a:defRPr sz="1411" kern="1200">
        <a:solidFill>
          <a:schemeClr val="tx1"/>
        </a:solidFill>
        <a:latin typeface="+mn-lt"/>
        <a:ea typeface="+mn-ea"/>
        <a:cs typeface="+mn-cs"/>
      </a:defRPr>
    </a:lvl5pPr>
    <a:lvl6pPr marL="2688336" algn="l" defTabSz="1075334" rtl="0" eaLnBrk="1" latinLnBrk="0" hangingPunct="1">
      <a:defRPr sz="1411" kern="1200">
        <a:solidFill>
          <a:schemeClr val="tx1"/>
        </a:solidFill>
        <a:latin typeface="+mn-lt"/>
        <a:ea typeface="+mn-ea"/>
        <a:cs typeface="+mn-cs"/>
      </a:defRPr>
    </a:lvl6pPr>
    <a:lvl7pPr marL="3226003" algn="l" defTabSz="1075334" rtl="0" eaLnBrk="1" latinLnBrk="0" hangingPunct="1">
      <a:defRPr sz="1411" kern="1200">
        <a:solidFill>
          <a:schemeClr val="tx1"/>
        </a:solidFill>
        <a:latin typeface="+mn-lt"/>
        <a:ea typeface="+mn-ea"/>
        <a:cs typeface="+mn-cs"/>
      </a:defRPr>
    </a:lvl7pPr>
    <a:lvl8pPr marL="3763670" algn="l" defTabSz="1075334" rtl="0" eaLnBrk="1" latinLnBrk="0" hangingPunct="1">
      <a:defRPr sz="1411" kern="1200">
        <a:solidFill>
          <a:schemeClr val="tx1"/>
        </a:solidFill>
        <a:latin typeface="+mn-lt"/>
        <a:ea typeface="+mn-ea"/>
        <a:cs typeface="+mn-cs"/>
      </a:defRPr>
    </a:lvl8pPr>
    <a:lvl9pPr marL="4301338" algn="l" defTabSz="1075334" rtl="0" eaLnBrk="1" latinLnBrk="0" hangingPunct="1">
      <a:defRPr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1</a:t>
            </a:fld>
            <a:endParaRPr lang="en-AU"/>
          </a:p>
        </p:txBody>
      </p:sp>
    </p:spTree>
    <p:extLst>
      <p:ext uri="{BB962C8B-B14F-4D97-AF65-F5344CB8AC3E}">
        <p14:creationId xmlns:p14="http://schemas.microsoft.com/office/powerpoint/2010/main" val="3024481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2</a:t>
            </a:fld>
            <a:endParaRPr lang="en-AU"/>
          </a:p>
        </p:txBody>
      </p:sp>
    </p:spTree>
    <p:extLst>
      <p:ext uri="{BB962C8B-B14F-4D97-AF65-F5344CB8AC3E}">
        <p14:creationId xmlns:p14="http://schemas.microsoft.com/office/powerpoint/2010/main" val="296399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20/01/2026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04620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20/01/2026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8382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20/01/2026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2218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20/01/2026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7877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3A3D20-6F15-1640-859B-5DFDCB8A4E41}" type="datetimeFigureOut">
              <a:rPr lang="en-AU" smtClean="0"/>
              <a:t>20/01/2026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14102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3A3D20-6F15-1640-859B-5DFDCB8A4E41}" type="datetimeFigureOut">
              <a:rPr lang="en-AU" smtClean="0"/>
              <a:t>20/01/2026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153033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3A3D20-6F15-1640-859B-5DFDCB8A4E41}" type="datetimeFigureOut">
              <a:rPr lang="en-AU" smtClean="0"/>
              <a:t>20/01/2026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98306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3A3D20-6F15-1640-859B-5DFDCB8A4E41}" type="datetimeFigureOut">
              <a:rPr lang="en-AU" smtClean="0"/>
              <a:t>20/01/2026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4905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A3D20-6F15-1640-859B-5DFDCB8A4E41}" type="datetimeFigureOut">
              <a:rPr lang="en-AU" smtClean="0"/>
              <a:t>20/01/2026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5944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20/01/2026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06818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20/01/2026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9532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053A3D20-6F15-1640-859B-5DFDCB8A4E41}" type="datetimeFigureOut">
              <a:rPr lang="en-AU" smtClean="0"/>
              <a:t>20/01/2026</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C1F2761F-36EF-5746-9146-972C72528303}" type="slidenum">
              <a:rPr lang="en-AU" smtClean="0"/>
              <a:t>‹#›</a:t>
            </a:fld>
            <a:endParaRPr lang="en-AU"/>
          </a:p>
        </p:txBody>
      </p:sp>
      <p:sp>
        <p:nvSpPr>
          <p:cNvPr id="8" name="TextBox 7">
            <a:extLst>
              <a:ext uri="{FF2B5EF4-FFF2-40B4-BE49-F238E27FC236}">
                <a16:creationId xmlns:a16="http://schemas.microsoft.com/office/drawing/2014/main" id="{8C6CFE6A-7BE0-6CA9-84A3-A592F8708DED}"/>
              </a:ext>
            </a:extLst>
          </p:cNvPr>
          <p:cNvSpPr txBox="1"/>
          <p:nvPr userDrawn="1">
            <p:extLst>
              <p:ext uri="{1162E1C5-73C7-4A58-AE30-91384D911F3F}">
                <p184:classification xmlns:p184="http://schemas.microsoft.com/office/powerpoint/2018/4/main" val="ftr"/>
              </p:ext>
            </p:extLst>
          </p:nvPr>
        </p:nvSpPr>
        <p:spPr>
          <a:xfrm>
            <a:off x="6181725" y="9385300"/>
            <a:ext cx="463550" cy="152400"/>
          </a:xfrm>
          <a:prstGeom prst="rect">
            <a:avLst/>
          </a:prstGeom>
        </p:spPr>
        <p:txBody>
          <a:bodyPr horzOverflow="overflow" lIns="0" tIns="0" rIns="0" bIns="0">
            <a:spAutoFit/>
          </a:bodyPr>
          <a:lstStyle/>
          <a:p>
            <a:pPr algn="l"/>
            <a:r>
              <a:rPr lang="en-AU" sz="1000">
                <a:solidFill>
                  <a:srgbClr val="000000">
                    <a:alpha val="50000"/>
                  </a:srgbClr>
                </a:solidFill>
                <a:latin typeface="Aptos" panose="020B0004020202020204" pitchFamily="34" charset="0"/>
              </a:rPr>
              <a:t>General</a:t>
            </a:r>
          </a:p>
        </p:txBody>
      </p:sp>
    </p:spTree>
    <p:extLst>
      <p:ext uri="{BB962C8B-B14F-4D97-AF65-F5344CB8AC3E}">
        <p14:creationId xmlns:p14="http://schemas.microsoft.com/office/powerpoint/2010/main" val="3131710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hyperlink" Target="https://support.google.com/android/?hl=en&amp;sjid=3787681475114683036-NC#topic=7313011" TargetMode="External"/><Relationship Id="rId3" Type="http://schemas.openxmlformats.org/officeDocument/2006/relationships/image" Target="../media/image9.png"/><Relationship Id="rId7" Type="http://schemas.openxmlformats.org/officeDocument/2006/relationships/hyperlink" Target="https://support.apple.com/en-au/guide/iphone/welcome/ios" TargetMode="External"/><Relationship Id="rId12"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2.png"/><Relationship Id="rId11" Type="http://schemas.openxmlformats.org/officeDocument/2006/relationships/image" Target="../media/image3.png"/><Relationship Id="rId5" Type="http://schemas.openxmlformats.org/officeDocument/2006/relationships/image" Target="../media/image11.png"/><Relationship Id="rId10" Type="http://schemas.openxmlformats.org/officeDocument/2006/relationships/image" Target="../media/image14.png"/><Relationship Id="rId4" Type="http://schemas.openxmlformats.org/officeDocument/2006/relationships/image" Target="../media/image10.pn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a:extLst>
              <a:ext uri="{FF2B5EF4-FFF2-40B4-BE49-F238E27FC236}">
                <a16:creationId xmlns:a16="http://schemas.microsoft.com/office/drawing/2014/main" id="{D9F1F963-FDA6-C9B7-37DC-5F9F1FAA0074}"/>
              </a:ext>
              <a:ext uri="{C183D7F6-B498-43B3-948B-1728B52AA6E4}">
                <adec:decorative xmlns:adec="http://schemas.microsoft.com/office/drawing/2017/decorative" val="1"/>
              </a:ext>
            </a:extLst>
          </p:cNvPr>
          <p:cNvSpPr/>
          <p:nvPr/>
        </p:nvSpPr>
        <p:spPr>
          <a:xfrm>
            <a:off x="1185240" y="7067365"/>
            <a:ext cx="2145324" cy="1982513"/>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7" name="Rounded Rectangle 16">
            <a:extLst>
              <a:ext uri="{FF2B5EF4-FFF2-40B4-BE49-F238E27FC236}">
                <a16:creationId xmlns:a16="http://schemas.microsoft.com/office/drawing/2014/main" id="{388DBB9D-91A2-3502-8D20-32F463636798}"/>
              </a:ext>
              <a:ext uri="{C183D7F6-B498-43B3-948B-1728B52AA6E4}">
                <adec:decorative xmlns:adec="http://schemas.microsoft.com/office/drawing/2017/decorative" val="1"/>
              </a:ext>
            </a:extLst>
          </p:cNvPr>
          <p:cNvSpPr/>
          <p:nvPr/>
        </p:nvSpPr>
        <p:spPr>
          <a:xfrm>
            <a:off x="3636340" y="7067365"/>
            <a:ext cx="2145324" cy="1982513"/>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9" name="Rounded Rectangle 18">
            <a:extLst>
              <a:ext uri="{FF2B5EF4-FFF2-40B4-BE49-F238E27FC236}">
                <a16:creationId xmlns:a16="http://schemas.microsoft.com/office/drawing/2014/main" id="{C9822B18-5CFC-755F-7795-7E886F774CA9}"/>
              </a:ext>
              <a:ext uri="{C183D7F6-B498-43B3-948B-1728B52AA6E4}">
                <adec:decorative xmlns:adec="http://schemas.microsoft.com/office/drawing/2017/decorative" val="1"/>
              </a:ext>
            </a:extLst>
          </p:cNvPr>
          <p:cNvSpPr/>
          <p:nvPr/>
        </p:nvSpPr>
        <p:spPr>
          <a:xfrm>
            <a:off x="6087440" y="7067365"/>
            <a:ext cx="2145324" cy="1982513"/>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27" name="Graphic 26">
            <a:extLst>
              <a:ext uri="{FF2B5EF4-FFF2-40B4-BE49-F238E27FC236}">
                <a16:creationId xmlns:a16="http://schemas.microsoft.com/office/drawing/2014/main" id="{8B1C1A32-9719-0478-1FB5-E94F361C916C}"/>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22287" y="6729330"/>
            <a:ext cx="714580" cy="687844"/>
          </a:xfrm>
          <a:prstGeom prst="rect">
            <a:avLst/>
          </a:prstGeom>
        </p:spPr>
      </p:pic>
      <p:pic>
        <p:nvPicPr>
          <p:cNvPr id="38" name="Graphic 37">
            <a:extLst>
              <a:ext uri="{FF2B5EF4-FFF2-40B4-BE49-F238E27FC236}">
                <a16:creationId xmlns:a16="http://schemas.microsoft.com/office/drawing/2014/main" id="{8323AFFE-C0B3-BD0F-8D28-E2B01B26B19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72971" y="6729330"/>
            <a:ext cx="714580" cy="687844"/>
          </a:xfrm>
          <a:prstGeom prst="rect">
            <a:avLst/>
          </a:prstGeom>
        </p:spPr>
      </p:pic>
      <p:pic>
        <p:nvPicPr>
          <p:cNvPr id="41" name="Graphic 40">
            <a:extLst>
              <a:ext uri="{FF2B5EF4-FFF2-40B4-BE49-F238E27FC236}">
                <a16:creationId xmlns:a16="http://schemas.microsoft.com/office/drawing/2014/main" id="{8B5C4ADE-8D4A-95B3-6ECC-BDD89AA2DB8C}"/>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24487" y="6729330"/>
            <a:ext cx="714580" cy="687844"/>
          </a:xfrm>
          <a:prstGeom prst="rect">
            <a:avLst/>
          </a:prstGeom>
        </p:spPr>
      </p:pic>
      <p:sp>
        <p:nvSpPr>
          <p:cNvPr id="2" name="Title 1">
            <a:extLst>
              <a:ext uri="{FF2B5EF4-FFF2-40B4-BE49-F238E27FC236}">
                <a16:creationId xmlns:a16="http://schemas.microsoft.com/office/drawing/2014/main" id="{B0C3B13A-745F-D052-4483-F4907B63A18B}"/>
              </a:ext>
            </a:extLst>
          </p:cNvPr>
          <p:cNvSpPr>
            <a:spLocks noGrp="1"/>
          </p:cNvSpPr>
          <p:nvPr>
            <p:ph type="ctrTitle"/>
          </p:nvPr>
        </p:nvSpPr>
        <p:spPr>
          <a:xfrm>
            <a:off x="305062" y="402875"/>
            <a:ext cx="10881360" cy="902069"/>
          </a:xfrm>
        </p:spPr>
        <p:txBody>
          <a:bodyPr>
            <a:normAutofit/>
          </a:bodyPr>
          <a:lstStyle/>
          <a:p>
            <a:pPr algn="l">
              <a:lnSpc>
                <a:spcPct val="100000"/>
              </a:lnSpc>
              <a:spcBef>
                <a:spcPts val="1800"/>
              </a:spcBef>
            </a:pPr>
            <a:r>
              <a:rPr lang="en-AU" sz="1600" b="1" dirty="0">
                <a:solidFill>
                  <a:schemeClr val="accent1"/>
                </a:solidFill>
                <a:latin typeface="Telstra Display" panose="020B0504040000000004" pitchFamily="34" charset="77"/>
                <a:ea typeface="Telstra Display" panose="020B0504040000000004" pitchFamily="34" charset="77"/>
              </a:rPr>
              <a:t>Tech Savvy Seniors</a:t>
            </a:r>
            <a:br>
              <a:rPr lang="en-AU" sz="2000" b="1" dirty="0">
                <a:latin typeface="Telstra Display" panose="020B0504040000000004" pitchFamily="34" charset="77"/>
                <a:ea typeface="Telstra Display" panose="020B0504040000000004" pitchFamily="34" charset="77"/>
              </a:rPr>
            </a:br>
            <a:r>
              <a:rPr lang="en-AU" sz="3200" b="1" dirty="0">
                <a:latin typeface="Telstra Display" panose="020B0504040000000004" pitchFamily="34" charset="77"/>
                <a:ea typeface="Telstra Display" panose="020B0504040000000004" pitchFamily="34" charset="77"/>
              </a:rPr>
              <a:t>Module 1: Get to know your smartphone</a:t>
            </a:r>
          </a:p>
        </p:txBody>
      </p:sp>
      <p:sp>
        <p:nvSpPr>
          <p:cNvPr id="3" name="Subtitle 2">
            <a:extLst>
              <a:ext uri="{FF2B5EF4-FFF2-40B4-BE49-F238E27FC236}">
                <a16:creationId xmlns:a16="http://schemas.microsoft.com/office/drawing/2014/main" id="{557127E5-7A7D-CDBA-A301-2D6A1C797ADC}"/>
              </a:ext>
            </a:extLst>
          </p:cNvPr>
          <p:cNvSpPr>
            <a:spLocks noGrp="1"/>
          </p:cNvSpPr>
          <p:nvPr>
            <p:ph type="subTitle" idx="1"/>
          </p:nvPr>
        </p:nvSpPr>
        <p:spPr>
          <a:xfrm>
            <a:off x="1149318" y="1542578"/>
            <a:ext cx="6483381" cy="1646605"/>
          </a:xfrm>
        </p:spPr>
        <p:txBody>
          <a:bodyPr wrap="square" lIns="90000">
            <a:spAutoFit/>
          </a:body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I can:</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Explain what a smartphone is and list common things it can do.</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Identify key physical features (screen, buttons, charging port, cameras).</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Turn the phone on/off and unlock it.</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Navigate the home screen, open apps, and find Settings, Messages and Contacts.</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Adjust basic settings like brightness, font size and volume to suit my needs.</a:t>
            </a:r>
          </a:p>
        </p:txBody>
      </p:sp>
      <p:sp>
        <p:nvSpPr>
          <p:cNvPr id="26" name="Subtitle 2">
            <a:extLst>
              <a:ext uri="{FF2B5EF4-FFF2-40B4-BE49-F238E27FC236}">
                <a16:creationId xmlns:a16="http://schemas.microsoft.com/office/drawing/2014/main" id="{BC4B5284-2D37-60B9-5859-AAC21B21A1DF}"/>
              </a:ext>
            </a:extLst>
          </p:cNvPr>
          <p:cNvSpPr txBox="1">
            <a:spLocks/>
          </p:cNvSpPr>
          <p:nvPr/>
        </p:nvSpPr>
        <p:spPr>
          <a:xfrm>
            <a:off x="1136017" y="3587851"/>
            <a:ext cx="2369854"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Key takeaways</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My key insights from today are:</a:t>
            </a:r>
          </a:p>
        </p:txBody>
      </p:sp>
      <p:pic>
        <p:nvPicPr>
          <p:cNvPr id="5" name="Picture 4">
            <a:extLst>
              <a:ext uri="{FF2B5EF4-FFF2-40B4-BE49-F238E27FC236}">
                <a16:creationId xmlns:a16="http://schemas.microsoft.com/office/drawing/2014/main" id="{967F2B64-23C8-2767-2BAD-E76B4C3A4BF4}"/>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0849752" y="8740797"/>
            <a:ext cx="534277" cy="612000"/>
          </a:xfrm>
          <a:prstGeom prst="rect">
            <a:avLst/>
          </a:prstGeom>
        </p:spPr>
      </p:pic>
      <p:cxnSp>
        <p:nvCxnSpPr>
          <p:cNvPr id="11" name="Straight Connector 10">
            <a:extLst>
              <a:ext uri="{FF2B5EF4-FFF2-40B4-BE49-F238E27FC236}">
                <a16:creationId xmlns:a16="http://schemas.microsoft.com/office/drawing/2014/main" id="{BDFB47EF-FB43-DB20-122F-47174F451BFD}"/>
              </a:ext>
              <a:ext uri="{C183D7F6-B498-43B3-948B-1728B52AA6E4}">
                <adec:decorative xmlns:adec="http://schemas.microsoft.com/office/drawing/2017/decorative" val="1"/>
              </a:ext>
            </a:extLst>
          </p:cNvPr>
          <p:cNvCxnSpPr/>
          <p:nvPr/>
        </p:nvCxnSpPr>
        <p:spPr>
          <a:xfrm>
            <a:off x="8593347" y="0"/>
            <a:ext cx="0" cy="960120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21" name="Subtitle 2">
            <a:extLst>
              <a:ext uri="{FF2B5EF4-FFF2-40B4-BE49-F238E27FC236}">
                <a16:creationId xmlns:a16="http://schemas.microsoft.com/office/drawing/2014/main" id="{DB42F69D-660C-0571-DC24-94A3CF80203D}"/>
              </a:ext>
            </a:extLst>
          </p:cNvPr>
          <p:cNvSpPr txBox="1">
            <a:spLocks/>
          </p:cNvSpPr>
          <p:nvPr/>
        </p:nvSpPr>
        <p:spPr>
          <a:xfrm>
            <a:off x="5813687" y="3587851"/>
            <a:ext cx="2369854"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Support</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I can get support from:</a:t>
            </a:r>
          </a:p>
        </p:txBody>
      </p:sp>
      <p:sp>
        <p:nvSpPr>
          <p:cNvPr id="14" name="Subtitle 2">
            <a:extLst>
              <a:ext uri="{FF2B5EF4-FFF2-40B4-BE49-F238E27FC236}">
                <a16:creationId xmlns:a16="http://schemas.microsoft.com/office/drawing/2014/main" id="{8E9A4031-504A-4CAA-246E-886C1AA6DE41}"/>
              </a:ext>
            </a:extLst>
          </p:cNvPr>
          <p:cNvSpPr txBox="1">
            <a:spLocks/>
          </p:cNvSpPr>
          <p:nvPr/>
        </p:nvSpPr>
        <p:spPr>
          <a:xfrm>
            <a:off x="1188854" y="5962338"/>
            <a:ext cx="4075162"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My action plan</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In the next week, I will:</a:t>
            </a:r>
          </a:p>
        </p:txBody>
      </p:sp>
      <p:sp>
        <p:nvSpPr>
          <p:cNvPr id="29" name="Subtitle 2">
            <a:extLst>
              <a:ext uri="{FF2B5EF4-FFF2-40B4-BE49-F238E27FC236}">
                <a16:creationId xmlns:a16="http://schemas.microsoft.com/office/drawing/2014/main" id="{27668873-4853-29CF-90A6-CF4960D50024}"/>
              </a:ext>
            </a:extLst>
          </p:cNvPr>
          <p:cNvSpPr txBox="1">
            <a:spLocks/>
          </p:cNvSpPr>
          <p:nvPr/>
        </p:nvSpPr>
        <p:spPr>
          <a:xfrm>
            <a:off x="1115808" y="6716730"/>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1</a:t>
            </a:r>
            <a:endParaRPr lang="en-AU" sz="2800" dirty="0">
              <a:latin typeface="Telstra Text" panose="020B0504040000000004" pitchFamily="34" charset="77"/>
              <a:ea typeface="Telstra Text" panose="020B0504040000000004" pitchFamily="34" charset="77"/>
            </a:endParaRPr>
          </a:p>
        </p:txBody>
      </p:sp>
      <p:sp>
        <p:nvSpPr>
          <p:cNvPr id="39" name="Subtitle 2">
            <a:extLst>
              <a:ext uri="{FF2B5EF4-FFF2-40B4-BE49-F238E27FC236}">
                <a16:creationId xmlns:a16="http://schemas.microsoft.com/office/drawing/2014/main" id="{A5637695-C0FD-B632-3D50-E5D0B1B53505}"/>
              </a:ext>
            </a:extLst>
          </p:cNvPr>
          <p:cNvSpPr txBox="1">
            <a:spLocks/>
          </p:cNvSpPr>
          <p:nvPr/>
        </p:nvSpPr>
        <p:spPr>
          <a:xfrm>
            <a:off x="3566492" y="6716730"/>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2</a:t>
            </a:r>
            <a:endParaRPr lang="en-AU" sz="2800" dirty="0">
              <a:latin typeface="Telstra Text" panose="020B0504040000000004" pitchFamily="34" charset="77"/>
              <a:ea typeface="Telstra Text" panose="020B0504040000000004" pitchFamily="34" charset="77"/>
            </a:endParaRPr>
          </a:p>
        </p:txBody>
      </p:sp>
      <p:sp>
        <p:nvSpPr>
          <p:cNvPr id="42" name="Subtitle 2">
            <a:extLst>
              <a:ext uri="{FF2B5EF4-FFF2-40B4-BE49-F238E27FC236}">
                <a16:creationId xmlns:a16="http://schemas.microsoft.com/office/drawing/2014/main" id="{DAF1E879-91AF-08E8-E59D-7B7495D8C3E6}"/>
              </a:ext>
            </a:extLst>
          </p:cNvPr>
          <p:cNvSpPr txBox="1">
            <a:spLocks/>
          </p:cNvSpPr>
          <p:nvPr/>
        </p:nvSpPr>
        <p:spPr>
          <a:xfrm>
            <a:off x="6018008" y="6716730"/>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3</a:t>
            </a:r>
            <a:endParaRPr lang="en-AU" sz="2800" dirty="0">
              <a:latin typeface="Telstra Text" panose="020B0504040000000004" pitchFamily="34" charset="77"/>
              <a:ea typeface="Telstra Text" panose="020B0504040000000004" pitchFamily="34" charset="77"/>
            </a:endParaRPr>
          </a:p>
        </p:txBody>
      </p:sp>
      <p:sp>
        <p:nvSpPr>
          <p:cNvPr id="25" name="Rounded Rectangle 24">
            <a:extLst>
              <a:ext uri="{FF2B5EF4-FFF2-40B4-BE49-F238E27FC236}">
                <a16:creationId xmlns:a16="http://schemas.microsoft.com/office/drawing/2014/main" id="{75376F4C-D7D9-7639-69AF-EF18DF39ED21}"/>
              </a:ext>
              <a:ext uri="{C183D7F6-B498-43B3-948B-1728B52AA6E4}">
                <adec:decorative xmlns:adec="http://schemas.microsoft.com/office/drawing/2017/decorative" val="1"/>
              </a:ext>
            </a:extLst>
          </p:cNvPr>
          <p:cNvSpPr/>
          <p:nvPr/>
        </p:nvSpPr>
        <p:spPr>
          <a:xfrm>
            <a:off x="5862910" y="4278592"/>
            <a:ext cx="2369854" cy="1251056"/>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8" name="Rounded Rectangle 27">
            <a:extLst>
              <a:ext uri="{FF2B5EF4-FFF2-40B4-BE49-F238E27FC236}">
                <a16:creationId xmlns:a16="http://schemas.microsoft.com/office/drawing/2014/main" id="{CA136428-351A-9F6C-039A-5B1DEFE2C21B}"/>
              </a:ext>
              <a:ext uri="{C183D7F6-B498-43B3-948B-1728B52AA6E4}">
                <adec:decorative xmlns:adec="http://schemas.microsoft.com/office/drawing/2017/decorative" val="1"/>
              </a:ext>
            </a:extLst>
          </p:cNvPr>
          <p:cNvSpPr/>
          <p:nvPr/>
        </p:nvSpPr>
        <p:spPr>
          <a:xfrm>
            <a:off x="1185240" y="4278592"/>
            <a:ext cx="3663630" cy="1251056"/>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31" name="Picture 30">
            <a:extLst>
              <a:ext uri="{FF2B5EF4-FFF2-40B4-BE49-F238E27FC236}">
                <a16:creationId xmlns:a16="http://schemas.microsoft.com/office/drawing/2014/main" id="{8DA13FD1-A2D4-56C0-478C-BD4F0010C416}"/>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27166" y="1504278"/>
            <a:ext cx="723900" cy="711200"/>
          </a:xfrm>
          <a:prstGeom prst="rect">
            <a:avLst/>
          </a:prstGeom>
        </p:spPr>
      </p:pic>
      <p:sp>
        <p:nvSpPr>
          <p:cNvPr id="9" name="Subtitle 2">
            <a:extLst>
              <a:ext uri="{FF2B5EF4-FFF2-40B4-BE49-F238E27FC236}">
                <a16:creationId xmlns:a16="http://schemas.microsoft.com/office/drawing/2014/main" id="{EFCCA978-7A76-9EFA-ADF0-1DCE7A0F6CB4}"/>
              </a:ext>
            </a:extLst>
          </p:cNvPr>
          <p:cNvSpPr txBox="1">
            <a:spLocks/>
          </p:cNvSpPr>
          <p:nvPr/>
        </p:nvSpPr>
        <p:spPr>
          <a:xfrm>
            <a:off x="8714060" y="497186"/>
            <a:ext cx="3161951" cy="33855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Display" panose="020B0504040000000004" pitchFamily="34" charset="77"/>
                <a:ea typeface="Telstra Display" panose="020B0504040000000004" pitchFamily="34" charset="77"/>
              </a:rPr>
              <a:t>My notes</a:t>
            </a:r>
            <a:endParaRPr lang="en-AU" sz="1400" dirty="0">
              <a:latin typeface="Telstra Text" panose="020B0504040000000004" pitchFamily="34" charset="77"/>
              <a:ea typeface="Telstra Text" panose="020B0504040000000004" pitchFamily="34" charset="77"/>
            </a:endParaRPr>
          </a:p>
        </p:txBody>
      </p:sp>
      <p:pic>
        <p:nvPicPr>
          <p:cNvPr id="32" name="Picture 31">
            <a:extLst>
              <a:ext uri="{FF2B5EF4-FFF2-40B4-BE49-F238E27FC236}">
                <a16:creationId xmlns:a16="http://schemas.microsoft.com/office/drawing/2014/main" id="{5E2D1785-A6A3-A1C1-4738-DFBD07D0B7F8}"/>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256498" y="5900470"/>
            <a:ext cx="723900" cy="723900"/>
          </a:xfrm>
          <a:prstGeom prst="rect">
            <a:avLst/>
          </a:prstGeom>
        </p:spPr>
      </p:pic>
      <p:graphicFrame>
        <p:nvGraphicFramePr>
          <p:cNvPr id="12" name="Table 11">
            <a:extLst>
              <a:ext uri="{FF2B5EF4-FFF2-40B4-BE49-F238E27FC236}">
                <a16:creationId xmlns:a16="http://schemas.microsoft.com/office/drawing/2014/main" id="{F496ECF3-64B7-BBFB-635B-5C58E900950E}"/>
              </a:ext>
            </a:extLst>
          </p:cNvPr>
          <p:cNvGraphicFramePr>
            <a:graphicFrameLocks noGrp="1"/>
          </p:cNvGraphicFramePr>
          <p:nvPr>
            <p:extLst>
              <p:ext uri="{D42A27DB-BD31-4B8C-83A1-F6EECF244321}">
                <p14:modId xmlns:p14="http://schemas.microsoft.com/office/powerpoint/2010/main" val="2479310987"/>
              </p:ext>
            </p:extLst>
          </p:nvPr>
        </p:nvGraphicFramePr>
        <p:xfrm>
          <a:off x="8853123" y="818774"/>
          <a:ext cx="3707175" cy="7776000"/>
        </p:xfrm>
        <a:graphic>
          <a:graphicData uri="http://schemas.openxmlformats.org/drawingml/2006/table">
            <a:tbl>
              <a:tblPr firstRow="1">
                <a:tableStyleId>{2D5ABB26-0587-4C30-8999-92F81FD0307C}</a:tableStyleId>
              </a:tblPr>
              <a:tblGrid>
                <a:gridCol w="3707175">
                  <a:extLst>
                    <a:ext uri="{9D8B030D-6E8A-4147-A177-3AD203B41FA5}">
                      <a16:colId xmlns:a16="http://schemas.microsoft.com/office/drawing/2014/main" val="1448202117"/>
                    </a:ext>
                  </a:extLst>
                </a:gridCol>
              </a:tblGrid>
              <a:tr h="288000">
                <a:tc>
                  <a:txBody>
                    <a:bodyPr/>
                    <a:lstStyle/>
                    <a:p>
                      <a:endParaRPr lang="en-AU" sz="800" b="0" i="0">
                        <a:latin typeface="Telstra Text Light" panose="020B0304040000000004" pitchFamily="34" charset="77"/>
                        <a:ea typeface="Telstra Text Light" panose="020B0304040000000004" pitchFamily="34" charset="77"/>
                      </a:endParaRPr>
                    </a:p>
                  </a:txBody>
                  <a:tcPr>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47715845"/>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376733974"/>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996839202"/>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5636820"/>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30725147"/>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8390403"/>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2331969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27441386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6018445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1120057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3198541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06444964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30828767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61796608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94709255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576473195"/>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64280054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605913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5145559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18758312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72064873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12082860"/>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04843181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25646020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759825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7733249"/>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tcPr>
                </a:tc>
                <a:extLst>
                  <a:ext uri="{0D108BD9-81ED-4DB2-BD59-A6C34878D82A}">
                    <a16:rowId xmlns:a16="http://schemas.microsoft.com/office/drawing/2014/main" val="3875694140"/>
                  </a:ext>
                </a:extLst>
              </a:tr>
            </a:tbl>
          </a:graphicData>
        </a:graphic>
      </p:graphicFrame>
      <p:pic>
        <p:nvPicPr>
          <p:cNvPr id="33" name="Picture 32">
            <a:extLst>
              <a:ext uri="{FF2B5EF4-FFF2-40B4-BE49-F238E27FC236}">
                <a16:creationId xmlns:a16="http://schemas.microsoft.com/office/drawing/2014/main" id="{8AD6F9E4-E0C6-42E0-099B-A8B024952C95}"/>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5033941" y="3626815"/>
            <a:ext cx="698500" cy="685800"/>
          </a:xfrm>
          <a:prstGeom prst="rect">
            <a:avLst/>
          </a:prstGeom>
        </p:spPr>
      </p:pic>
      <p:pic>
        <p:nvPicPr>
          <p:cNvPr id="34" name="Picture 33">
            <a:extLst>
              <a:ext uri="{FF2B5EF4-FFF2-40B4-BE49-F238E27FC236}">
                <a16:creationId xmlns:a16="http://schemas.microsoft.com/office/drawing/2014/main" id="{40B7C732-9C54-B8F7-234E-F7EB7FF02817}"/>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241301" y="3592792"/>
            <a:ext cx="698500" cy="685800"/>
          </a:xfrm>
          <a:prstGeom prst="rect">
            <a:avLst/>
          </a:prstGeom>
        </p:spPr>
      </p:pic>
      <p:pic>
        <p:nvPicPr>
          <p:cNvPr id="8" name="Picture 7">
            <a:extLst>
              <a:ext uri="{FF2B5EF4-FFF2-40B4-BE49-F238E27FC236}">
                <a16:creationId xmlns:a16="http://schemas.microsoft.com/office/drawing/2014/main" id="{5D556AF2-1771-A24A-A52D-AB99AACD6DCF}"/>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11935592" y="8740797"/>
            <a:ext cx="563040" cy="612000"/>
          </a:xfrm>
          <a:prstGeom prst="rect">
            <a:avLst/>
          </a:prstGeom>
        </p:spPr>
      </p:pic>
      <p:cxnSp>
        <p:nvCxnSpPr>
          <p:cNvPr id="13" name="Straight Connector 12">
            <a:extLst>
              <a:ext uri="{FF2B5EF4-FFF2-40B4-BE49-F238E27FC236}">
                <a16:creationId xmlns:a16="http://schemas.microsoft.com/office/drawing/2014/main" id="{F520F150-12DE-94A5-F5ED-2405A8B6D099}"/>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1628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6C0DB-CCB5-5070-3D4A-396E665B377C}"/>
            </a:ext>
          </a:extLst>
        </p:cNvPr>
        <p:cNvGrpSpPr/>
        <p:nvPr/>
      </p:nvGrpSpPr>
      <p:grpSpPr>
        <a:xfrm>
          <a:off x="0" y="0"/>
          <a:ext cx="0" cy="0"/>
          <a:chOff x="0" y="0"/>
          <a:chExt cx="0" cy="0"/>
        </a:xfrm>
      </p:grpSpPr>
      <p:sp>
        <p:nvSpPr>
          <p:cNvPr id="36" name="Rounded Rectangle 35">
            <a:extLst>
              <a:ext uri="{FF2B5EF4-FFF2-40B4-BE49-F238E27FC236}">
                <a16:creationId xmlns:a16="http://schemas.microsoft.com/office/drawing/2014/main" id="{E54041F9-9654-A0D5-24D1-67F809814FA3}"/>
              </a:ext>
              <a:ext uri="{C183D7F6-B498-43B3-948B-1728B52AA6E4}">
                <adec:decorative xmlns:adec="http://schemas.microsoft.com/office/drawing/2017/decorative" val="1"/>
              </a:ext>
            </a:extLst>
          </p:cNvPr>
          <p:cNvSpPr/>
          <p:nvPr/>
        </p:nvSpPr>
        <p:spPr>
          <a:xfrm>
            <a:off x="9768343" y="4081400"/>
            <a:ext cx="2701551" cy="4011406"/>
          </a:xfrm>
          <a:prstGeom prst="roundRect">
            <a:avLst>
              <a:gd name="adj" fmla="val 0"/>
            </a:avLst>
          </a:prstGeom>
          <a:solidFill>
            <a:srgbClr val="F04C23">
              <a:alpha val="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29" name="Picture 28">
            <a:extLst>
              <a:ext uri="{FF2B5EF4-FFF2-40B4-BE49-F238E27FC236}">
                <a16:creationId xmlns:a16="http://schemas.microsoft.com/office/drawing/2014/main" id="{90F08DC9-3A07-CCF2-6BA7-16392B37F13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3497" y="1522333"/>
            <a:ext cx="698500" cy="673100"/>
          </a:xfrm>
          <a:prstGeom prst="rect">
            <a:avLst/>
          </a:prstGeom>
        </p:spPr>
      </p:pic>
      <p:sp>
        <p:nvSpPr>
          <p:cNvPr id="30" name="Subtitle 2">
            <a:extLst>
              <a:ext uri="{FF2B5EF4-FFF2-40B4-BE49-F238E27FC236}">
                <a16:creationId xmlns:a16="http://schemas.microsoft.com/office/drawing/2014/main" id="{55E9616C-EE6C-CEC2-2B50-F30E234AB039}"/>
              </a:ext>
            </a:extLst>
          </p:cNvPr>
          <p:cNvSpPr>
            <a:spLocks noGrp="1"/>
          </p:cNvSpPr>
          <p:nvPr>
            <p:ph type="subTitle" idx="1"/>
          </p:nvPr>
        </p:nvSpPr>
        <p:spPr>
          <a:xfrm>
            <a:off x="1105271" y="1553163"/>
            <a:ext cx="3240000" cy="7540526"/>
          </a:xfrm>
        </p:spPr>
        <p:txBody>
          <a:bodyPr wrap="square" lIns="90000">
            <a:spAutoFit/>
          </a:body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What is a smartphone?</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There are many types of smartphones. They’re all similar but slightly different. There are different makes (iPhone, Samsung, LG, Motorola, Pixels, Xiaomi) and also different models of each make (e.g. iPhone 14, 15, 16).</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There are two operating systems: Apple </a:t>
            </a:r>
            <a:r>
              <a:rPr lang="en-AU" sz="1200" b="1" dirty="0">
                <a:latin typeface="Telstra Text" panose="020B0504040000000004" pitchFamily="34" charset="77"/>
                <a:ea typeface="Telstra Text" panose="020B0504040000000004" pitchFamily="34" charset="77"/>
              </a:rPr>
              <a:t>iOS</a:t>
            </a:r>
            <a:r>
              <a:rPr lang="en-AU" sz="1200" dirty="0">
                <a:latin typeface="Telstra Text" panose="020B0504040000000004" pitchFamily="34" charset="77"/>
                <a:ea typeface="Telstra Text" panose="020B0504040000000004" pitchFamily="34" charset="77"/>
              </a:rPr>
              <a:t> for iPhones, and Google </a:t>
            </a:r>
            <a:r>
              <a:rPr lang="en-AU" sz="1200" b="1" dirty="0">
                <a:latin typeface="Telstra Text" panose="020B0504040000000004" pitchFamily="34" charset="77"/>
                <a:ea typeface="Telstra Text" panose="020B0504040000000004" pitchFamily="34" charset="77"/>
              </a:rPr>
              <a:t>Android</a:t>
            </a:r>
            <a:r>
              <a:rPr lang="en-AU" sz="1200" dirty="0">
                <a:latin typeface="Telstra Text" panose="020B0504040000000004" pitchFamily="34" charset="77"/>
                <a:ea typeface="Telstra Text" panose="020B0504040000000004" pitchFamily="34" charset="77"/>
              </a:rPr>
              <a:t> for all other manufacturers. However, just because two phones might run the same operating system, doesn’t mean the phones are identical.</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Use your smartphone to:</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Call</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Text</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Email</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Facetime/video call</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Take photos/videos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Access internet</a:t>
            </a:r>
          </a:p>
          <a:p>
            <a:pPr algn="l">
              <a:lnSpc>
                <a:spcPct val="100000"/>
              </a:lnSpc>
              <a:spcBef>
                <a:spcPts val="600"/>
              </a:spcBef>
            </a:pPr>
            <a:endParaRPr lang="en-AU" sz="16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Key physical features </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Most smartphones have these features:</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Front camera</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Side button</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Charging port</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SIM tray</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Volume buttons</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Ring/Silent switch</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Rear cameras</a:t>
            </a:r>
          </a:p>
          <a:p>
            <a:pPr marL="228600" indent="-228600" algn="l">
              <a:lnSpc>
                <a:spcPct val="100000"/>
              </a:lnSpc>
              <a:spcBef>
                <a:spcPts val="600"/>
              </a:spcBef>
              <a:buFont typeface="+mj-lt"/>
              <a:buAutoNum type="arabicPeriod"/>
            </a:pPr>
            <a:r>
              <a:rPr lang="en-AU" sz="1200" dirty="0">
                <a:latin typeface="Telstra Text" panose="020B0504040000000004" pitchFamily="34" charset="77"/>
                <a:ea typeface="Telstra Text" panose="020B0504040000000004" pitchFamily="34" charset="77"/>
              </a:rPr>
              <a:t>Flash</a:t>
            </a:r>
          </a:p>
        </p:txBody>
      </p:sp>
      <p:sp>
        <p:nvSpPr>
          <p:cNvPr id="35" name="TextBox 34">
            <a:extLst>
              <a:ext uri="{FF2B5EF4-FFF2-40B4-BE49-F238E27FC236}">
                <a16:creationId xmlns:a16="http://schemas.microsoft.com/office/drawing/2014/main" id="{9DEE1BF9-DBE8-C502-E329-5E425C33E2B9}"/>
              </a:ext>
            </a:extLst>
          </p:cNvPr>
          <p:cNvSpPr txBox="1"/>
          <p:nvPr/>
        </p:nvSpPr>
        <p:spPr>
          <a:xfrm>
            <a:off x="2851863" y="4455986"/>
            <a:ext cx="3502882" cy="1585049"/>
          </a:xfrm>
          <a:prstGeom prst="rect">
            <a:avLst/>
          </a:prstGeom>
          <a:noFill/>
        </p:spPr>
        <p:txBody>
          <a:bodyPr wrap="square" rtlCol="0">
            <a:spAutoFit/>
          </a:bodyPr>
          <a:lstStyle/>
          <a:p>
            <a:pPr lvl="1" indent="-226800">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Use apps </a:t>
            </a:r>
          </a:p>
          <a:p>
            <a:pPr lvl="1" indent="-226800">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Set alarms</a:t>
            </a:r>
          </a:p>
          <a:p>
            <a:pPr lvl="1" indent="-226800">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Check weather</a:t>
            </a:r>
          </a:p>
          <a:p>
            <a:pPr lvl="1" indent="-226800">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Calculate</a:t>
            </a:r>
          </a:p>
          <a:p>
            <a:pPr lvl="1" indent="-226800">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Schedule in calendar</a:t>
            </a:r>
          </a:p>
          <a:p>
            <a:pPr lvl="1" indent="-226800">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Navigate with GPS</a:t>
            </a:r>
          </a:p>
        </p:txBody>
      </p:sp>
      <p:pic>
        <p:nvPicPr>
          <p:cNvPr id="32" name="Picture 31">
            <a:extLst>
              <a:ext uri="{FF2B5EF4-FFF2-40B4-BE49-F238E27FC236}">
                <a16:creationId xmlns:a16="http://schemas.microsoft.com/office/drawing/2014/main" id="{62866F52-0A32-A459-DB1C-65CABA9C653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603304" y="1553073"/>
            <a:ext cx="736600" cy="673100"/>
          </a:xfrm>
          <a:prstGeom prst="rect">
            <a:avLst/>
          </a:prstGeom>
        </p:spPr>
      </p:pic>
      <p:pic>
        <p:nvPicPr>
          <p:cNvPr id="33" name="Picture 32">
            <a:extLst>
              <a:ext uri="{FF2B5EF4-FFF2-40B4-BE49-F238E27FC236}">
                <a16:creationId xmlns:a16="http://schemas.microsoft.com/office/drawing/2014/main" id="{BE314B30-12AD-01C9-0D40-DBBA885BC6B4}"/>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953278" y="4348101"/>
            <a:ext cx="698500" cy="673100"/>
          </a:xfrm>
          <a:prstGeom prst="rect">
            <a:avLst/>
          </a:prstGeom>
        </p:spPr>
      </p:pic>
      <p:sp>
        <p:nvSpPr>
          <p:cNvPr id="37" name="Subtitle 2">
            <a:extLst>
              <a:ext uri="{FF2B5EF4-FFF2-40B4-BE49-F238E27FC236}">
                <a16:creationId xmlns:a16="http://schemas.microsoft.com/office/drawing/2014/main" id="{6958442D-1448-BE96-F619-97141E7EA379}"/>
              </a:ext>
            </a:extLst>
          </p:cNvPr>
          <p:cNvSpPr txBox="1">
            <a:spLocks/>
          </p:cNvSpPr>
          <p:nvPr/>
        </p:nvSpPr>
        <p:spPr>
          <a:xfrm>
            <a:off x="5436807" y="1556542"/>
            <a:ext cx="3240000" cy="6370975"/>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Turn phone off/on and unlock it</a:t>
            </a:r>
          </a:p>
          <a:p>
            <a:pPr marL="226800" indent="-226800" algn="l">
              <a:lnSpc>
                <a:spcPct val="100000"/>
              </a:lnSpc>
              <a:spcBef>
                <a:spcPts val="600"/>
              </a:spcBef>
              <a:buFont typeface="Arial" panose="020B0604020202020204" pitchFamily="34" charset="0"/>
              <a:buChar char="•"/>
            </a:pPr>
            <a:r>
              <a:rPr lang="en-AU" sz="1200" b="1" dirty="0">
                <a:latin typeface="Telstra Text" panose="020B0504040000000004" pitchFamily="34" charset="77"/>
                <a:ea typeface="Telstra Text" panose="020B0504040000000004" pitchFamily="34" charset="77"/>
              </a:rPr>
              <a:t>Turn on and off:</a:t>
            </a:r>
            <a:r>
              <a:rPr lang="en-AU" sz="1200" dirty="0">
                <a:latin typeface="Telstra Text" panose="020B0504040000000004" pitchFamily="34" charset="77"/>
                <a:ea typeface="Telstra Text" panose="020B0504040000000004" pitchFamily="34" charset="77"/>
              </a:rPr>
              <a:t> Hold the side button. Once turned on, the phone will stay on. It will go to ‘sleep’ (screen will go black) when not in use to save battery. </a:t>
            </a:r>
          </a:p>
          <a:p>
            <a:pPr marL="226800" indent="-226800" algn="l">
              <a:lnSpc>
                <a:spcPct val="100000"/>
              </a:lnSpc>
              <a:spcBef>
                <a:spcPts val="600"/>
              </a:spcBef>
              <a:buFont typeface="Arial" panose="020B0604020202020204" pitchFamily="34" charset="0"/>
              <a:buChar char="•"/>
            </a:pPr>
            <a:r>
              <a:rPr lang="en-AU" sz="1200" b="1" dirty="0">
                <a:latin typeface="Telstra Text" panose="020B0504040000000004" pitchFamily="34" charset="77"/>
                <a:ea typeface="Telstra Text" panose="020B0504040000000004" pitchFamily="34" charset="77"/>
              </a:rPr>
              <a:t>Unlocking: </a:t>
            </a:r>
            <a:r>
              <a:rPr lang="en-AU" sz="1200" dirty="0">
                <a:latin typeface="Telstra Text" panose="020B0504040000000004" pitchFamily="34" charset="77"/>
                <a:ea typeface="Telstra Text" panose="020B0504040000000004" pitchFamily="34" charset="77"/>
              </a:rPr>
              <a:t>Tap a button or the screen to wake it up. For security, your phone automatically locks and must be unlocked with a passcode, fingerprint or face recognition.</a:t>
            </a:r>
          </a:p>
          <a:p>
            <a:pPr marL="226800" indent="-226800" algn="l">
              <a:lnSpc>
                <a:spcPct val="100000"/>
              </a:lnSpc>
              <a:spcBef>
                <a:spcPts val="600"/>
              </a:spcBef>
              <a:buFont typeface="Arial" panose="020B0604020202020204" pitchFamily="34" charset="0"/>
              <a:buChar char="•"/>
            </a:pP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Navigate</a:t>
            </a:r>
          </a:p>
          <a:p>
            <a:pPr marL="171450" indent="-171450" algn="l">
              <a:lnSpc>
                <a:spcPct val="100000"/>
              </a:lnSpc>
              <a:spcBef>
                <a:spcPts val="600"/>
              </a:spcBef>
              <a:buFont typeface="Arial" panose="020B0604020202020204" pitchFamily="34" charset="0"/>
              <a:buChar char="•"/>
            </a:pPr>
            <a:r>
              <a:rPr lang="en-AU" sz="1200" b="1" dirty="0">
                <a:latin typeface="Telstra Text" panose="020B0504040000000004" pitchFamily="34" charset="77"/>
                <a:ea typeface="Telstra Text" panose="020B0504040000000004" pitchFamily="34" charset="77"/>
              </a:rPr>
              <a:t>Tap</a:t>
            </a:r>
            <a:r>
              <a:rPr lang="en-AU" sz="1200" dirty="0">
                <a:latin typeface="Telstra Text" panose="020B0504040000000004" pitchFamily="34" charset="77"/>
                <a:ea typeface="Telstra Text" panose="020B0504040000000004" pitchFamily="34" charset="77"/>
              </a:rPr>
              <a:t> to select.</a:t>
            </a:r>
          </a:p>
          <a:p>
            <a:pPr marL="171450" indent="-171450" algn="l">
              <a:lnSpc>
                <a:spcPct val="100000"/>
              </a:lnSpc>
              <a:spcBef>
                <a:spcPts val="600"/>
              </a:spcBef>
              <a:buFont typeface="Arial" panose="020B0604020202020204" pitchFamily="34" charset="0"/>
              <a:buChar char="•"/>
            </a:pPr>
            <a:r>
              <a:rPr lang="en-AU" sz="1200" b="1" dirty="0">
                <a:latin typeface="Telstra Text" panose="020B0504040000000004" pitchFamily="34" charset="77"/>
                <a:ea typeface="Telstra Text" panose="020B0504040000000004" pitchFamily="34" charset="77"/>
              </a:rPr>
              <a:t>Touch and hold: </a:t>
            </a:r>
            <a:r>
              <a:rPr lang="en-AU" sz="1200" dirty="0">
                <a:latin typeface="Telstra Text" panose="020B0504040000000004" pitchFamily="34" charset="77"/>
                <a:ea typeface="Telstra Text" panose="020B0504040000000004" pitchFamily="34" charset="77"/>
              </a:rPr>
              <a:t>Hold your finger on the screen to move apps.</a:t>
            </a:r>
          </a:p>
          <a:p>
            <a:pPr marL="171450" indent="-171450" algn="l">
              <a:lnSpc>
                <a:spcPct val="100000"/>
              </a:lnSpc>
              <a:spcBef>
                <a:spcPts val="600"/>
              </a:spcBef>
              <a:buFont typeface="Arial" panose="020B0604020202020204" pitchFamily="34" charset="0"/>
              <a:buChar char="•"/>
            </a:pPr>
            <a:r>
              <a:rPr lang="en-AU" sz="1200" b="1" dirty="0">
                <a:latin typeface="Telstra Text" panose="020B0504040000000004" pitchFamily="34" charset="77"/>
                <a:ea typeface="Telstra Text" panose="020B0504040000000004" pitchFamily="34" charset="77"/>
              </a:rPr>
              <a:t>Scroll: </a:t>
            </a:r>
            <a:r>
              <a:rPr lang="en-AU" sz="1200" dirty="0">
                <a:latin typeface="Telstra Text" panose="020B0504040000000004" pitchFamily="34" charset="77"/>
                <a:ea typeface="Telstra Text" panose="020B0504040000000004" pitchFamily="34" charset="77"/>
              </a:rPr>
              <a:t>Slide your finger up and down.</a:t>
            </a:r>
          </a:p>
          <a:p>
            <a:pPr marL="171450" indent="-171450" algn="l">
              <a:lnSpc>
                <a:spcPct val="100000"/>
              </a:lnSpc>
              <a:spcBef>
                <a:spcPts val="600"/>
              </a:spcBef>
              <a:buFont typeface="Arial" panose="020B0604020202020204" pitchFamily="34" charset="0"/>
              <a:buChar char="•"/>
            </a:pPr>
            <a:r>
              <a:rPr lang="en-AU" sz="1200" b="1" dirty="0">
                <a:latin typeface="Telstra Text" panose="020B0504040000000004" pitchFamily="34" charset="77"/>
                <a:ea typeface="Telstra Text" panose="020B0504040000000004" pitchFamily="34" charset="77"/>
              </a:rPr>
              <a:t>Swipe:</a:t>
            </a:r>
            <a:r>
              <a:rPr lang="en-AU" sz="1200" dirty="0">
                <a:latin typeface="Telstra Text" panose="020B0504040000000004" pitchFamily="34" charset="77"/>
                <a:ea typeface="Telstra Text" panose="020B0504040000000004" pitchFamily="34" charset="77"/>
              </a:rPr>
              <a:t> Slide your finger left and right to turn pages/screens.</a:t>
            </a:r>
          </a:p>
          <a:p>
            <a:pPr marL="171450" indent="-171450" algn="l">
              <a:lnSpc>
                <a:spcPct val="100000"/>
              </a:lnSpc>
              <a:spcBef>
                <a:spcPts val="600"/>
              </a:spcBef>
              <a:buFont typeface="Arial" panose="020B0604020202020204" pitchFamily="34" charset="0"/>
              <a:buChar char="•"/>
            </a:pPr>
            <a:r>
              <a:rPr lang="en-AU" sz="1200" b="1" dirty="0">
                <a:latin typeface="Telstra Text" panose="020B0504040000000004" pitchFamily="34" charset="77"/>
                <a:ea typeface="Telstra Text" panose="020B0504040000000004" pitchFamily="34" charset="77"/>
              </a:rPr>
              <a:t>Zoom: </a:t>
            </a:r>
            <a:r>
              <a:rPr lang="en-AU" sz="1200" dirty="0">
                <a:latin typeface="Telstra Text" panose="020B0504040000000004" pitchFamily="34" charset="77"/>
                <a:ea typeface="Telstra Text" panose="020B0504040000000004" pitchFamily="34" charset="77"/>
              </a:rPr>
              <a:t>Place two fingers on the display and move them apart or pinch them together to zoom in and out.</a:t>
            </a:r>
          </a:p>
          <a:p>
            <a:pPr marL="171450" indent="-17145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Use virtual assistants: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Siri for iOS: s\Say ‘Hey Siri’ or long-press the side button</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Google Assistant for Android: Say ‘Hey Google’ or long-press the home button</a:t>
            </a:r>
          </a:p>
        </p:txBody>
      </p:sp>
      <p:sp>
        <p:nvSpPr>
          <p:cNvPr id="38" name="Subtitle 2">
            <a:extLst>
              <a:ext uri="{FF2B5EF4-FFF2-40B4-BE49-F238E27FC236}">
                <a16:creationId xmlns:a16="http://schemas.microsoft.com/office/drawing/2014/main" id="{BE97FE03-4894-80F2-FD9D-CB384765956C}"/>
              </a:ext>
            </a:extLst>
          </p:cNvPr>
          <p:cNvSpPr txBox="1">
            <a:spLocks/>
          </p:cNvSpPr>
          <p:nvPr/>
        </p:nvSpPr>
        <p:spPr>
          <a:xfrm>
            <a:off x="9566422" y="1508394"/>
            <a:ext cx="3240000" cy="1646605"/>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Adjust settings</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Use Settings to adjust things like:</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Brightness</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Text size</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Volume</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Accessibility features</a:t>
            </a:r>
          </a:p>
        </p:txBody>
      </p:sp>
      <p:grpSp>
        <p:nvGrpSpPr>
          <p:cNvPr id="1054" name="Group 1053">
            <a:extLst>
              <a:ext uri="{FF2B5EF4-FFF2-40B4-BE49-F238E27FC236}">
                <a16:creationId xmlns:a16="http://schemas.microsoft.com/office/drawing/2014/main" id="{6FE48963-7F6E-219C-0218-BB13572CAE6A}"/>
              </a:ext>
              <a:ext uri="{C183D7F6-B498-43B3-948B-1728B52AA6E4}">
                <adec:decorative xmlns:adec="http://schemas.microsoft.com/office/drawing/2017/decorative" val="1"/>
              </a:ext>
            </a:extLst>
          </p:cNvPr>
          <p:cNvGrpSpPr/>
          <p:nvPr/>
        </p:nvGrpSpPr>
        <p:grpSpPr>
          <a:xfrm>
            <a:off x="2850414" y="6929208"/>
            <a:ext cx="2646909" cy="2336339"/>
            <a:chOff x="2990568" y="6878137"/>
            <a:chExt cx="3046497" cy="2689042"/>
          </a:xfrm>
        </p:grpSpPr>
        <p:grpSp>
          <p:nvGrpSpPr>
            <p:cNvPr id="1029" name="Group 1028">
              <a:extLst>
                <a:ext uri="{FF2B5EF4-FFF2-40B4-BE49-F238E27FC236}">
                  <a16:creationId xmlns:a16="http://schemas.microsoft.com/office/drawing/2014/main" id="{2602F32E-73D0-C36E-6148-C000E7C0913A}"/>
                </a:ext>
              </a:extLst>
            </p:cNvPr>
            <p:cNvGrpSpPr/>
            <p:nvPr/>
          </p:nvGrpSpPr>
          <p:grpSpPr>
            <a:xfrm>
              <a:off x="3368216" y="7100088"/>
              <a:ext cx="2668849" cy="2228290"/>
              <a:chOff x="1686144" y="7247918"/>
              <a:chExt cx="2668849" cy="2228290"/>
            </a:xfrm>
          </p:grpSpPr>
          <p:pic>
            <p:nvPicPr>
              <p:cNvPr id="1028" name="Picture 4" descr="Generated image">
                <a:extLst>
                  <a:ext uri="{FF2B5EF4-FFF2-40B4-BE49-F238E27FC236}">
                    <a16:creationId xmlns:a16="http://schemas.microsoft.com/office/drawing/2014/main" id="{FEF9B379-AB6C-EDDD-5F0F-DEA9BC8EBDB5}"/>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8135" t="5948" r="11850" b="6366"/>
              <a:stretch>
                <a:fillRect/>
              </a:stretch>
            </p:blipFill>
            <p:spPr bwMode="auto">
              <a:xfrm>
                <a:off x="1686144" y="7247918"/>
                <a:ext cx="2668849" cy="2228290"/>
              </a:xfrm>
              <a:prstGeom prst="rect">
                <a:avLst/>
              </a:prstGeom>
              <a:noFill/>
              <a:extLst>
                <a:ext uri="{909E8E84-426E-40DD-AFC4-6F175D3DCCD1}">
                  <a14:hiddenFill xmlns:a14="http://schemas.microsoft.com/office/drawing/2010/main">
                    <a:solidFill>
                      <a:srgbClr val="FFFFFF"/>
                    </a:solidFill>
                  </a14:hiddenFill>
                </a:ext>
              </a:extLst>
            </p:spPr>
          </p:pic>
          <p:sp>
            <p:nvSpPr>
              <p:cNvPr id="1027" name="Oval 1026">
                <a:extLst>
                  <a:ext uri="{FF2B5EF4-FFF2-40B4-BE49-F238E27FC236}">
                    <a16:creationId xmlns:a16="http://schemas.microsoft.com/office/drawing/2014/main" id="{7ABAE798-D06C-7B2A-55F7-AD1FC1C49412}"/>
                  </a:ext>
                </a:extLst>
              </p:cNvPr>
              <p:cNvSpPr>
                <a:spLocks noChangeAspect="1"/>
              </p:cNvSpPr>
              <p:nvPr/>
            </p:nvSpPr>
            <p:spPr>
              <a:xfrm>
                <a:off x="2036768" y="7358114"/>
                <a:ext cx="36000" cy="36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1100"/>
              </a:p>
            </p:txBody>
          </p:sp>
        </p:grpSp>
        <p:grpSp>
          <p:nvGrpSpPr>
            <p:cNvPr id="59" name="Group 58">
              <a:extLst>
                <a:ext uri="{FF2B5EF4-FFF2-40B4-BE49-F238E27FC236}">
                  <a16:creationId xmlns:a16="http://schemas.microsoft.com/office/drawing/2014/main" id="{4223016F-9D35-D4DD-14C2-0C4EBE5C9789}"/>
                </a:ext>
              </a:extLst>
            </p:cNvPr>
            <p:cNvGrpSpPr/>
            <p:nvPr/>
          </p:nvGrpSpPr>
          <p:grpSpPr>
            <a:xfrm>
              <a:off x="3611031" y="6878137"/>
              <a:ext cx="249162" cy="317243"/>
              <a:chOff x="2597077" y="7078651"/>
              <a:chExt cx="249162" cy="317243"/>
            </a:xfrm>
          </p:grpSpPr>
          <p:sp>
            <p:nvSpPr>
              <p:cNvPr id="39" name="Oval 38">
                <a:extLst>
                  <a:ext uri="{FF2B5EF4-FFF2-40B4-BE49-F238E27FC236}">
                    <a16:creationId xmlns:a16="http://schemas.microsoft.com/office/drawing/2014/main" id="{9688892C-CB35-7982-EA12-AB966BF5D502}"/>
                  </a:ext>
                </a:extLst>
              </p:cNvPr>
              <p:cNvSpPr>
                <a:spLocks noChangeAspect="1"/>
              </p:cNvSpPr>
              <p:nvPr/>
            </p:nvSpPr>
            <p:spPr>
              <a:xfrm>
                <a:off x="2597077" y="7078651"/>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1</a:t>
                </a:r>
              </a:p>
            </p:txBody>
          </p:sp>
          <p:cxnSp>
            <p:nvCxnSpPr>
              <p:cNvPr id="41" name="Straight Connector 40">
                <a:extLst>
                  <a:ext uri="{FF2B5EF4-FFF2-40B4-BE49-F238E27FC236}">
                    <a16:creationId xmlns:a16="http://schemas.microsoft.com/office/drawing/2014/main" id="{D680AD7C-C01F-0BF2-6A68-EE53D8F74826}"/>
                  </a:ext>
                </a:extLst>
              </p:cNvPr>
              <p:cNvCxnSpPr>
                <a:cxnSpLocks/>
              </p:cNvCxnSpPr>
              <p:nvPr/>
            </p:nvCxnSpPr>
            <p:spPr>
              <a:xfrm>
                <a:off x="2722886" y="7301030"/>
                <a:ext cx="0" cy="94864"/>
              </a:xfrm>
              <a:prstGeom prst="line">
                <a:avLst/>
              </a:prstGeom>
            </p:spPr>
            <p:style>
              <a:lnRef idx="2">
                <a:schemeClr val="accent1"/>
              </a:lnRef>
              <a:fillRef idx="0">
                <a:schemeClr val="accent1"/>
              </a:fillRef>
              <a:effectRef idx="1">
                <a:schemeClr val="accent1"/>
              </a:effectRef>
              <a:fontRef idx="minor">
                <a:schemeClr val="tx1"/>
              </a:fontRef>
            </p:style>
          </p:cxnSp>
        </p:grpSp>
        <p:sp>
          <p:nvSpPr>
            <p:cNvPr id="43" name="Oval 42">
              <a:extLst>
                <a:ext uri="{FF2B5EF4-FFF2-40B4-BE49-F238E27FC236}">
                  <a16:creationId xmlns:a16="http://schemas.microsoft.com/office/drawing/2014/main" id="{B1DD324F-291E-7751-8415-20CE7982ABB8}"/>
                </a:ext>
              </a:extLst>
            </p:cNvPr>
            <p:cNvSpPr>
              <a:spLocks noChangeAspect="1"/>
            </p:cNvSpPr>
            <p:nvPr/>
          </p:nvSpPr>
          <p:spPr>
            <a:xfrm>
              <a:off x="5129516" y="6878138"/>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8</a:t>
              </a:r>
            </a:p>
          </p:txBody>
        </p:sp>
        <p:cxnSp>
          <p:nvCxnSpPr>
            <p:cNvPr id="44" name="Straight Connector 43">
              <a:extLst>
                <a:ext uri="{FF2B5EF4-FFF2-40B4-BE49-F238E27FC236}">
                  <a16:creationId xmlns:a16="http://schemas.microsoft.com/office/drawing/2014/main" id="{AC9ECB6C-1BC9-6E1D-FBA1-55AF684B10A3}"/>
                </a:ext>
              </a:extLst>
            </p:cNvPr>
            <p:cNvCxnSpPr>
              <a:cxnSpLocks/>
              <a:stCxn id="43" idx="4"/>
            </p:cNvCxnSpPr>
            <p:nvPr/>
          </p:nvCxnSpPr>
          <p:spPr>
            <a:xfrm>
              <a:off x="5254098" y="7127300"/>
              <a:ext cx="0" cy="118983"/>
            </a:xfrm>
            <a:prstGeom prst="line">
              <a:avLst/>
            </a:prstGeom>
          </p:spPr>
          <p:style>
            <a:lnRef idx="2">
              <a:schemeClr val="accent1"/>
            </a:lnRef>
            <a:fillRef idx="0">
              <a:schemeClr val="accent1"/>
            </a:fillRef>
            <a:effectRef idx="1">
              <a:schemeClr val="accent1"/>
            </a:effectRef>
            <a:fontRef idx="minor">
              <a:schemeClr val="tx1"/>
            </a:fontRef>
          </p:style>
        </p:cxnSp>
        <p:sp>
          <p:nvSpPr>
            <p:cNvPr id="45" name="Oval 44">
              <a:extLst>
                <a:ext uri="{FF2B5EF4-FFF2-40B4-BE49-F238E27FC236}">
                  <a16:creationId xmlns:a16="http://schemas.microsoft.com/office/drawing/2014/main" id="{A97EEE02-0BA0-96A5-FED5-D620A72371BB}"/>
                </a:ext>
              </a:extLst>
            </p:cNvPr>
            <p:cNvSpPr>
              <a:spLocks noChangeAspect="1"/>
            </p:cNvSpPr>
            <p:nvPr/>
          </p:nvSpPr>
          <p:spPr>
            <a:xfrm>
              <a:off x="4673557" y="6882306"/>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7</a:t>
              </a:r>
            </a:p>
          </p:txBody>
        </p:sp>
        <p:cxnSp>
          <p:nvCxnSpPr>
            <p:cNvPr id="46" name="Straight Connector 45">
              <a:extLst>
                <a:ext uri="{FF2B5EF4-FFF2-40B4-BE49-F238E27FC236}">
                  <a16:creationId xmlns:a16="http://schemas.microsoft.com/office/drawing/2014/main" id="{E722A734-1284-8E79-7FAF-461E72040E3B}"/>
                </a:ext>
              </a:extLst>
            </p:cNvPr>
            <p:cNvCxnSpPr>
              <a:cxnSpLocks/>
              <a:stCxn id="45" idx="4"/>
            </p:cNvCxnSpPr>
            <p:nvPr/>
          </p:nvCxnSpPr>
          <p:spPr>
            <a:xfrm>
              <a:off x="4798139" y="7131468"/>
              <a:ext cx="4335" cy="395500"/>
            </a:xfrm>
            <a:prstGeom prst="line">
              <a:avLst/>
            </a:prstGeom>
          </p:spPr>
          <p:style>
            <a:lnRef idx="2">
              <a:schemeClr val="accent1"/>
            </a:lnRef>
            <a:fillRef idx="0">
              <a:schemeClr val="accent1"/>
            </a:fillRef>
            <a:effectRef idx="1">
              <a:schemeClr val="accent1"/>
            </a:effectRef>
            <a:fontRef idx="minor">
              <a:schemeClr val="tx1"/>
            </a:fontRef>
          </p:style>
        </p:cxnSp>
        <p:grpSp>
          <p:nvGrpSpPr>
            <p:cNvPr id="60" name="Group 59">
              <a:extLst>
                <a:ext uri="{FF2B5EF4-FFF2-40B4-BE49-F238E27FC236}">
                  <a16:creationId xmlns:a16="http://schemas.microsoft.com/office/drawing/2014/main" id="{04E41BE0-BADA-3CD1-1755-0E2619FD1184}"/>
                </a:ext>
              </a:extLst>
            </p:cNvPr>
            <p:cNvGrpSpPr/>
            <p:nvPr/>
          </p:nvGrpSpPr>
          <p:grpSpPr>
            <a:xfrm>
              <a:off x="4383996" y="7706817"/>
              <a:ext cx="304759" cy="249162"/>
              <a:chOff x="3733181" y="7561090"/>
              <a:chExt cx="304759" cy="249162"/>
            </a:xfrm>
          </p:grpSpPr>
          <p:sp>
            <p:nvSpPr>
              <p:cNvPr id="47" name="Oval 46">
                <a:extLst>
                  <a:ext uri="{FF2B5EF4-FFF2-40B4-BE49-F238E27FC236}">
                    <a16:creationId xmlns:a16="http://schemas.microsoft.com/office/drawing/2014/main" id="{F7EE4D9C-1BB8-0877-2F76-67C79E71E6FD}"/>
                  </a:ext>
                </a:extLst>
              </p:cNvPr>
              <p:cNvSpPr>
                <a:spLocks noChangeAspect="1"/>
              </p:cNvSpPr>
              <p:nvPr/>
            </p:nvSpPr>
            <p:spPr>
              <a:xfrm>
                <a:off x="3788778" y="7561090"/>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2</a:t>
                </a:r>
              </a:p>
            </p:txBody>
          </p:sp>
          <p:cxnSp>
            <p:nvCxnSpPr>
              <p:cNvPr id="48" name="Straight Connector 47">
                <a:extLst>
                  <a:ext uri="{FF2B5EF4-FFF2-40B4-BE49-F238E27FC236}">
                    <a16:creationId xmlns:a16="http://schemas.microsoft.com/office/drawing/2014/main" id="{E0330792-6E6A-6A2A-41C0-115685D3DDEF}"/>
                  </a:ext>
                </a:extLst>
              </p:cNvPr>
              <p:cNvCxnSpPr>
                <a:cxnSpLocks/>
              </p:cNvCxnSpPr>
              <p:nvPr/>
            </p:nvCxnSpPr>
            <p:spPr>
              <a:xfrm flipH="1">
                <a:off x="3733181" y="7702250"/>
                <a:ext cx="93629"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2" name="Group 51">
              <a:extLst>
                <a:ext uri="{FF2B5EF4-FFF2-40B4-BE49-F238E27FC236}">
                  <a16:creationId xmlns:a16="http://schemas.microsoft.com/office/drawing/2014/main" id="{8FF863C1-8156-8DB0-7042-6E02E62CC297}"/>
                </a:ext>
              </a:extLst>
            </p:cNvPr>
            <p:cNvGrpSpPr/>
            <p:nvPr/>
          </p:nvGrpSpPr>
          <p:grpSpPr>
            <a:xfrm flipH="1">
              <a:off x="2992233" y="7401080"/>
              <a:ext cx="370013" cy="249162"/>
              <a:chOff x="3885581" y="7707660"/>
              <a:chExt cx="370013" cy="249162"/>
            </a:xfrm>
          </p:grpSpPr>
          <p:sp>
            <p:nvSpPr>
              <p:cNvPr id="50" name="Oval 49">
                <a:extLst>
                  <a:ext uri="{FF2B5EF4-FFF2-40B4-BE49-F238E27FC236}">
                    <a16:creationId xmlns:a16="http://schemas.microsoft.com/office/drawing/2014/main" id="{B3430A94-0D79-5FAF-4DBD-85C91FEC40D2}"/>
                  </a:ext>
                </a:extLst>
              </p:cNvPr>
              <p:cNvSpPr>
                <a:spLocks noChangeAspect="1"/>
              </p:cNvSpPr>
              <p:nvPr/>
            </p:nvSpPr>
            <p:spPr>
              <a:xfrm>
                <a:off x="4006432" y="7707660"/>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6</a:t>
                </a:r>
              </a:p>
            </p:txBody>
          </p:sp>
          <p:cxnSp>
            <p:nvCxnSpPr>
              <p:cNvPr id="51" name="Straight Connector 50">
                <a:extLst>
                  <a:ext uri="{FF2B5EF4-FFF2-40B4-BE49-F238E27FC236}">
                    <a16:creationId xmlns:a16="http://schemas.microsoft.com/office/drawing/2014/main" id="{450413DE-3D0A-63E4-5B33-C8601E1E57BB}"/>
                  </a:ext>
                </a:extLst>
              </p:cNvPr>
              <p:cNvCxnSpPr>
                <a:cxnSpLocks/>
              </p:cNvCxnSpPr>
              <p:nvPr/>
            </p:nvCxnSpPr>
            <p:spPr>
              <a:xfrm flipH="1">
                <a:off x="3885581" y="7854650"/>
                <a:ext cx="144000"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3" name="Group 52">
              <a:extLst>
                <a:ext uri="{FF2B5EF4-FFF2-40B4-BE49-F238E27FC236}">
                  <a16:creationId xmlns:a16="http://schemas.microsoft.com/office/drawing/2014/main" id="{05553737-4871-D74E-005C-DAFAD0858DA0}"/>
                </a:ext>
              </a:extLst>
            </p:cNvPr>
            <p:cNvGrpSpPr/>
            <p:nvPr/>
          </p:nvGrpSpPr>
          <p:grpSpPr>
            <a:xfrm flipH="1">
              <a:off x="2998021" y="7713862"/>
              <a:ext cx="358437" cy="249148"/>
              <a:chOff x="3885581" y="7713614"/>
              <a:chExt cx="358437" cy="249148"/>
            </a:xfrm>
          </p:grpSpPr>
          <p:sp>
            <p:nvSpPr>
              <p:cNvPr id="54" name="Oval 53">
                <a:extLst>
                  <a:ext uri="{FF2B5EF4-FFF2-40B4-BE49-F238E27FC236}">
                    <a16:creationId xmlns:a16="http://schemas.microsoft.com/office/drawing/2014/main" id="{4BE062A6-2FAE-36FC-DE3A-743F1D162C64}"/>
                  </a:ext>
                </a:extLst>
              </p:cNvPr>
              <p:cNvSpPr>
                <a:spLocks noChangeAspect="1"/>
              </p:cNvSpPr>
              <p:nvPr/>
            </p:nvSpPr>
            <p:spPr>
              <a:xfrm>
                <a:off x="3994856" y="7713614"/>
                <a:ext cx="249162" cy="249148"/>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5</a:t>
                </a:r>
              </a:p>
            </p:txBody>
          </p:sp>
          <p:cxnSp>
            <p:nvCxnSpPr>
              <p:cNvPr id="55" name="Straight Connector 54">
                <a:extLst>
                  <a:ext uri="{FF2B5EF4-FFF2-40B4-BE49-F238E27FC236}">
                    <a16:creationId xmlns:a16="http://schemas.microsoft.com/office/drawing/2014/main" id="{7F2E54DE-937F-FA2F-9E90-9AEE5442E2CF}"/>
                  </a:ext>
                </a:extLst>
              </p:cNvPr>
              <p:cNvCxnSpPr>
                <a:cxnSpLocks/>
              </p:cNvCxnSpPr>
              <p:nvPr/>
            </p:nvCxnSpPr>
            <p:spPr>
              <a:xfrm flipH="1">
                <a:off x="3885581" y="7854650"/>
                <a:ext cx="144000"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6" name="Group 55">
              <a:extLst>
                <a:ext uri="{FF2B5EF4-FFF2-40B4-BE49-F238E27FC236}">
                  <a16:creationId xmlns:a16="http://schemas.microsoft.com/office/drawing/2014/main" id="{69D4FE34-E5D6-7F2B-DC50-F22FCCE24FD4}"/>
                </a:ext>
              </a:extLst>
            </p:cNvPr>
            <p:cNvGrpSpPr/>
            <p:nvPr/>
          </p:nvGrpSpPr>
          <p:grpSpPr>
            <a:xfrm flipH="1">
              <a:off x="2990568" y="8151175"/>
              <a:ext cx="373344" cy="249162"/>
              <a:chOff x="3885581" y="7710908"/>
              <a:chExt cx="373344" cy="249162"/>
            </a:xfrm>
          </p:grpSpPr>
          <p:sp>
            <p:nvSpPr>
              <p:cNvPr id="57" name="Oval 56">
                <a:extLst>
                  <a:ext uri="{FF2B5EF4-FFF2-40B4-BE49-F238E27FC236}">
                    <a16:creationId xmlns:a16="http://schemas.microsoft.com/office/drawing/2014/main" id="{4EF1DDFD-8C52-564E-1D3A-ED5A6EE4FBFD}"/>
                  </a:ext>
                </a:extLst>
              </p:cNvPr>
              <p:cNvSpPr>
                <a:spLocks noChangeAspect="1"/>
              </p:cNvSpPr>
              <p:nvPr/>
            </p:nvSpPr>
            <p:spPr>
              <a:xfrm>
                <a:off x="4009763" y="7710908"/>
                <a:ext cx="249162" cy="249162"/>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4</a:t>
                </a:r>
              </a:p>
            </p:txBody>
          </p:sp>
          <p:cxnSp>
            <p:nvCxnSpPr>
              <p:cNvPr id="58" name="Straight Connector 57">
                <a:extLst>
                  <a:ext uri="{FF2B5EF4-FFF2-40B4-BE49-F238E27FC236}">
                    <a16:creationId xmlns:a16="http://schemas.microsoft.com/office/drawing/2014/main" id="{FD042F85-417B-3BDB-D219-5961ABFA9681}"/>
                  </a:ext>
                </a:extLst>
              </p:cNvPr>
              <p:cNvCxnSpPr>
                <a:cxnSpLocks/>
              </p:cNvCxnSpPr>
              <p:nvPr/>
            </p:nvCxnSpPr>
            <p:spPr>
              <a:xfrm flipH="1">
                <a:off x="3885581" y="7854650"/>
                <a:ext cx="144000" cy="0"/>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62" name="Straight Connector 61">
              <a:extLst>
                <a:ext uri="{FF2B5EF4-FFF2-40B4-BE49-F238E27FC236}">
                  <a16:creationId xmlns:a16="http://schemas.microsoft.com/office/drawing/2014/main" id="{127DCDF0-65F4-DE06-9880-65B747D53ACD}"/>
                </a:ext>
              </a:extLst>
            </p:cNvPr>
            <p:cNvCxnSpPr>
              <a:cxnSpLocks/>
            </p:cNvCxnSpPr>
            <p:nvPr/>
          </p:nvCxnSpPr>
          <p:spPr>
            <a:xfrm flipH="1">
              <a:off x="4802473" y="7526967"/>
              <a:ext cx="31133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25" name="Straight Connector 1024">
              <a:extLst>
                <a:ext uri="{FF2B5EF4-FFF2-40B4-BE49-F238E27FC236}">
                  <a16:creationId xmlns:a16="http://schemas.microsoft.com/office/drawing/2014/main" id="{E33E7FEF-B9FF-2B51-8D93-D6F463E8DF21}"/>
                </a:ext>
              </a:extLst>
            </p:cNvPr>
            <p:cNvCxnSpPr>
              <a:cxnSpLocks/>
            </p:cNvCxnSpPr>
            <p:nvPr/>
          </p:nvCxnSpPr>
          <p:spPr>
            <a:xfrm flipH="1">
              <a:off x="4793420" y="7342817"/>
              <a:ext cx="126000" cy="0"/>
            </a:xfrm>
            <a:prstGeom prst="line">
              <a:avLst/>
            </a:prstGeom>
          </p:spPr>
          <p:style>
            <a:lnRef idx="2">
              <a:schemeClr val="accent1"/>
            </a:lnRef>
            <a:fillRef idx="0">
              <a:schemeClr val="accent1"/>
            </a:fillRef>
            <a:effectRef idx="1">
              <a:schemeClr val="accent1"/>
            </a:effectRef>
            <a:fontRef idx="minor">
              <a:schemeClr val="tx1"/>
            </a:fontRef>
          </p:style>
        </p:cxnSp>
        <p:grpSp>
          <p:nvGrpSpPr>
            <p:cNvPr id="1030" name="Group 1029">
              <a:extLst>
                <a:ext uri="{FF2B5EF4-FFF2-40B4-BE49-F238E27FC236}">
                  <a16:creationId xmlns:a16="http://schemas.microsoft.com/office/drawing/2014/main" id="{FB4DCC58-280E-9D25-371B-C6A9E3BB165A}"/>
                </a:ext>
              </a:extLst>
            </p:cNvPr>
            <p:cNvGrpSpPr/>
            <p:nvPr/>
          </p:nvGrpSpPr>
          <p:grpSpPr>
            <a:xfrm flipV="1">
              <a:off x="3753835" y="9280151"/>
              <a:ext cx="249162" cy="287028"/>
              <a:chOff x="2603259" y="7102063"/>
              <a:chExt cx="249162" cy="287028"/>
            </a:xfrm>
          </p:grpSpPr>
          <p:cxnSp>
            <p:nvCxnSpPr>
              <p:cNvPr id="1032" name="Straight Connector 1031">
                <a:extLst>
                  <a:ext uri="{FF2B5EF4-FFF2-40B4-BE49-F238E27FC236}">
                    <a16:creationId xmlns:a16="http://schemas.microsoft.com/office/drawing/2014/main" id="{E538ED8E-D497-39C6-C17E-FF6A14A01D4B}"/>
                  </a:ext>
                </a:extLst>
              </p:cNvPr>
              <p:cNvCxnSpPr>
                <a:cxnSpLocks/>
              </p:cNvCxnSpPr>
              <p:nvPr/>
            </p:nvCxnSpPr>
            <p:spPr>
              <a:xfrm>
                <a:off x="2730264" y="7294227"/>
                <a:ext cx="0" cy="94864"/>
              </a:xfrm>
              <a:prstGeom prst="line">
                <a:avLst/>
              </a:prstGeom>
            </p:spPr>
            <p:style>
              <a:lnRef idx="2">
                <a:schemeClr val="accent1"/>
              </a:lnRef>
              <a:fillRef idx="0">
                <a:schemeClr val="accent1"/>
              </a:fillRef>
              <a:effectRef idx="1">
                <a:schemeClr val="accent1"/>
              </a:effectRef>
              <a:fontRef idx="minor">
                <a:schemeClr val="tx1"/>
              </a:fontRef>
            </p:style>
          </p:cxnSp>
          <p:sp>
            <p:nvSpPr>
              <p:cNvPr id="1031" name="Oval 1030">
                <a:extLst>
                  <a:ext uri="{FF2B5EF4-FFF2-40B4-BE49-F238E27FC236}">
                    <a16:creationId xmlns:a16="http://schemas.microsoft.com/office/drawing/2014/main" id="{DE923847-1F96-6B1D-AEF4-6CF806905732}"/>
                  </a:ext>
                </a:extLst>
              </p:cNvPr>
              <p:cNvSpPr>
                <a:spLocks noChangeAspect="1"/>
              </p:cNvSpPr>
              <p:nvPr/>
            </p:nvSpPr>
            <p:spPr>
              <a:xfrm rot="10800000">
                <a:off x="2603259" y="7102063"/>
                <a:ext cx="249162" cy="24916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1400" b="1" dirty="0">
                    <a:latin typeface="Telstra Display" panose="020B0504040000000004" pitchFamily="34" charset="77"/>
                    <a:ea typeface="Telstra Display" panose="020B0504040000000004" pitchFamily="34" charset="77"/>
                  </a:rPr>
                  <a:t>3</a:t>
                </a:r>
              </a:p>
            </p:txBody>
          </p:sp>
        </p:grpSp>
      </p:grpSp>
      <p:pic>
        <p:nvPicPr>
          <p:cNvPr id="1046" name="Picture 1045">
            <a:extLst>
              <a:ext uri="{FF2B5EF4-FFF2-40B4-BE49-F238E27FC236}">
                <a16:creationId xmlns:a16="http://schemas.microsoft.com/office/drawing/2014/main" id="{FA0D6484-D64E-F21E-D62F-9FA3DCDC090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8459" y="6384947"/>
            <a:ext cx="698500" cy="673100"/>
          </a:xfrm>
          <a:prstGeom prst="rect">
            <a:avLst/>
          </a:prstGeom>
        </p:spPr>
      </p:pic>
      <p:pic>
        <p:nvPicPr>
          <p:cNvPr id="1047" name="Picture 1046">
            <a:extLst>
              <a:ext uri="{FF2B5EF4-FFF2-40B4-BE49-F238E27FC236}">
                <a16:creationId xmlns:a16="http://schemas.microsoft.com/office/drawing/2014/main" id="{71BA7293-D5E9-EEA6-7442-378F43E2B18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603304" y="4357233"/>
            <a:ext cx="736600" cy="673100"/>
          </a:xfrm>
          <a:prstGeom prst="rect">
            <a:avLst/>
          </a:prstGeom>
        </p:spPr>
      </p:pic>
      <p:sp>
        <p:nvSpPr>
          <p:cNvPr id="1050" name="Title 1">
            <a:extLst>
              <a:ext uri="{FF2B5EF4-FFF2-40B4-BE49-F238E27FC236}">
                <a16:creationId xmlns:a16="http://schemas.microsoft.com/office/drawing/2014/main" id="{95F62D5A-A07D-263C-5000-EE7ED1E1AFB8}"/>
              </a:ext>
              <a:ext uri="{C183D7F6-B498-43B3-948B-1728B52AA6E4}">
                <adec:decorative xmlns:adec="http://schemas.microsoft.com/office/drawing/2017/decorative" val="1"/>
              </a:ext>
            </a:extLst>
          </p:cNvPr>
          <p:cNvSpPr txBox="1">
            <a:spLocks noGrp="1"/>
          </p:cNvSpPr>
          <p:nvPr>
            <p:ph type="title" idx="4294967295"/>
          </p:nvPr>
        </p:nvSpPr>
        <p:spPr>
          <a:xfrm>
            <a:off x="305062" y="402875"/>
            <a:ext cx="10881360" cy="9020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1280160" rtl="0" eaLnBrk="1" latinLnBrk="0" hangingPunct="1">
              <a:lnSpc>
                <a:spcPct val="90000"/>
              </a:lnSpc>
              <a:spcBef>
                <a:spcPct val="0"/>
              </a:spcBef>
              <a:buNone/>
              <a:defRPr sz="8400" kern="1200">
                <a:solidFill>
                  <a:schemeClr val="tx1"/>
                </a:solidFill>
                <a:latin typeface="+mj-lt"/>
                <a:ea typeface="+mj-ea"/>
                <a:cs typeface="+mj-cs"/>
              </a:defRPr>
            </a:lvl1pPr>
          </a:lstStyle>
          <a:p>
            <a:pPr marL="0" marR="0" lvl="0" indent="0" algn="l" defTabSz="1280160" rtl="0" eaLnBrk="1" fontAlgn="auto" latinLnBrk="0" hangingPunct="1">
              <a:lnSpc>
                <a:spcPct val="100000"/>
              </a:lnSpc>
              <a:spcBef>
                <a:spcPts val="1800"/>
              </a:spcBef>
              <a:spcAft>
                <a:spcPts val="0"/>
              </a:spcAft>
              <a:buClrTx/>
              <a:buSzTx/>
              <a:buFontTx/>
              <a:buNone/>
              <a:tabLst/>
              <a:defRPr/>
            </a:pP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Tech Savvy Seniors </a:t>
            </a:r>
            <a:br>
              <a:rPr kumimoji="0" lang="en-AU" sz="20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b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Module 1: Get to know your smartphone</a:t>
            </a:r>
          </a:p>
        </p:txBody>
      </p:sp>
      <p:pic>
        <p:nvPicPr>
          <p:cNvPr id="1051" name="Picture 1050">
            <a:extLst>
              <a:ext uri="{FF2B5EF4-FFF2-40B4-BE49-F238E27FC236}">
                <a16:creationId xmlns:a16="http://schemas.microsoft.com/office/drawing/2014/main" id="{005A4825-00B9-DA05-7428-AECDD5D3831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853891" y="1508394"/>
            <a:ext cx="698500" cy="673100"/>
          </a:xfrm>
          <a:prstGeom prst="rect">
            <a:avLst/>
          </a:prstGeom>
        </p:spPr>
      </p:pic>
      <p:sp>
        <p:nvSpPr>
          <p:cNvPr id="34" name="Subtitle 2">
            <a:extLst>
              <a:ext uri="{FF2B5EF4-FFF2-40B4-BE49-F238E27FC236}">
                <a16:creationId xmlns:a16="http://schemas.microsoft.com/office/drawing/2014/main" id="{DC2A3BB1-05C5-A6CC-EC97-F2AAD4AB7BF3}"/>
              </a:ext>
            </a:extLst>
          </p:cNvPr>
          <p:cNvSpPr txBox="1">
            <a:spLocks/>
          </p:cNvSpPr>
          <p:nvPr/>
        </p:nvSpPr>
        <p:spPr>
          <a:xfrm>
            <a:off x="9862072" y="4348101"/>
            <a:ext cx="2304106" cy="2677656"/>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User guides</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Scan the QR codes (with your camera) or select the links.</a:t>
            </a:r>
          </a:p>
          <a:p>
            <a:pPr algn="l">
              <a:lnSpc>
                <a:spcPct val="100000"/>
              </a:lnSpc>
              <a:spcBef>
                <a:spcPts val="600"/>
              </a:spcBef>
            </a:pP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7">
                  <a:extLst>
                    <a:ext uri="{A12FA001-AC4F-418D-AE19-62706E023703}">
                      <ahyp:hlinkClr xmlns:ahyp="http://schemas.microsoft.com/office/drawing/2018/hyperlinkcolor" val="tx"/>
                    </a:ext>
                  </a:extLst>
                </a:hlinkClick>
              </a:rPr>
              <a:t>iPhone</a:t>
            </a:r>
            <a:r>
              <a:rPr lang="en-AU" sz="1200" b="1" dirty="0">
                <a:latin typeface="Telstra Text" panose="020B0504040000000004" pitchFamily="34" charset="77"/>
                <a:ea typeface="Telstra Text" panose="020B0504040000000004" pitchFamily="34" charset="77"/>
              </a:rPr>
              <a:t>	</a:t>
            </a: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400" b="1" dirty="0">
                <a:solidFill>
                  <a:schemeClr val="accent1"/>
                </a:solidFill>
                <a:latin typeface="Telstra Text" panose="020B0504040000000004" pitchFamily="34" charset="77"/>
                <a:ea typeface="Telstra Text" panose="020B0504040000000004" pitchFamily="34" charset="77"/>
                <a:hlinkClick r:id="rId8">
                  <a:extLst>
                    <a:ext uri="{A12FA001-AC4F-418D-AE19-62706E023703}">
                      <ahyp:hlinkClr xmlns:ahyp="http://schemas.microsoft.com/office/drawing/2018/hyperlinkcolor" val="tx"/>
                    </a:ext>
                  </a:extLst>
                </a:hlinkClick>
              </a:rPr>
              <a:t>Android</a:t>
            </a:r>
            <a:endParaRPr lang="en-AU" sz="1400" b="1" dirty="0">
              <a:solidFill>
                <a:schemeClr val="accent1"/>
              </a:solidFill>
              <a:latin typeface="Telstra Text" panose="020B0504040000000004" pitchFamily="34" charset="77"/>
              <a:ea typeface="Telstra Text" panose="020B0504040000000004" pitchFamily="34" charset="77"/>
            </a:endParaRPr>
          </a:p>
        </p:txBody>
      </p:sp>
      <p:pic>
        <p:nvPicPr>
          <p:cNvPr id="21" name="Picture 20" descr="Iphone User Guide QR Code ">
            <a:extLst>
              <a:ext uri="{FF2B5EF4-FFF2-40B4-BE49-F238E27FC236}">
                <a16:creationId xmlns:a16="http://schemas.microsoft.com/office/drawing/2014/main" id="{81F5EAD8-A1BE-7B54-7C59-0E7858D8A299}"/>
              </a:ext>
              <a:ext uri="{C183D7F6-B498-43B3-948B-1728B52AA6E4}">
                <adec:decorative xmlns:adec="http://schemas.microsoft.com/office/drawing/2017/decorative" val="0"/>
              </a:ext>
            </a:extLst>
          </p:cNvPr>
          <p:cNvPicPr>
            <a:picLocks noChangeAspect="1"/>
          </p:cNvPicPr>
          <p:nvPr/>
        </p:nvPicPr>
        <p:blipFill>
          <a:blip r:embed="rId9"/>
          <a:stretch>
            <a:fillRect/>
          </a:stretch>
        </p:blipFill>
        <p:spPr>
          <a:xfrm>
            <a:off x="10983879" y="5323426"/>
            <a:ext cx="1080000" cy="1080000"/>
          </a:xfrm>
          <a:prstGeom prst="rect">
            <a:avLst/>
          </a:prstGeom>
        </p:spPr>
      </p:pic>
      <p:pic>
        <p:nvPicPr>
          <p:cNvPr id="1053" name="Picture 1052" descr="Android User Guide QR Code ">
            <a:extLst>
              <a:ext uri="{FF2B5EF4-FFF2-40B4-BE49-F238E27FC236}">
                <a16:creationId xmlns:a16="http://schemas.microsoft.com/office/drawing/2014/main" id="{C4959160-C3DD-737B-B32E-3784B9D35162}"/>
              </a:ext>
            </a:extLst>
          </p:cNvPr>
          <p:cNvPicPr>
            <a:picLocks noChangeAspect="1"/>
          </p:cNvPicPr>
          <p:nvPr/>
        </p:nvPicPr>
        <p:blipFill>
          <a:blip r:embed="rId10"/>
          <a:stretch>
            <a:fillRect/>
          </a:stretch>
        </p:blipFill>
        <p:spPr>
          <a:xfrm>
            <a:off x="10983879" y="6682918"/>
            <a:ext cx="1080000" cy="1080000"/>
          </a:xfrm>
          <a:prstGeom prst="rect">
            <a:avLst/>
          </a:prstGeom>
        </p:spPr>
      </p:pic>
      <p:pic>
        <p:nvPicPr>
          <p:cNvPr id="2" name="Picture 1">
            <a:extLst>
              <a:ext uri="{FF2B5EF4-FFF2-40B4-BE49-F238E27FC236}">
                <a16:creationId xmlns:a16="http://schemas.microsoft.com/office/drawing/2014/main" id="{3565E7DD-F24B-E408-C4CA-E7B99AF220E6}"/>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10849752" y="8740797"/>
            <a:ext cx="534277" cy="612000"/>
          </a:xfrm>
          <a:prstGeom prst="rect">
            <a:avLst/>
          </a:prstGeom>
        </p:spPr>
      </p:pic>
      <p:pic>
        <p:nvPicPr>
          <p:cNvPr id="3" name="Picture 2">
            <a:extLst>
              <a:ext uri="{FF2B5EF4-FFF2-40B4-BE49-F238E27FC236}">
                <a16:creationId xmlns:a16="http://schemas.microsoft.com/office/drawing/2014/main" id="{3A6697AA-4221-C844-7FAB-198E05495F43}"/>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1935592" y="8740797"/>
            <a:ext cx="563040" cy="612000"/>
          </a:xfrm>
          <a:prstGeom prst="rect">
            <a:avLst/>
          </a:prstGeom>
        </p:spPr>
      </p:pic>
      <p:cxnSp>
        <p:nvCxnSpPr>
          <p:cNvPr id="4" name="Straight Connector 3">
            <a:extLst>
              <a:ext uri="{FF2B5EF4-FFF2-40B4-BE49-F238E27FC236}">
                <a16:creationId xmlns:a16="http://schemas.microsoft.com/office/drawing/2014/main" id="{2C4D1580-C39F-B968-2C0B-70535591FB3B}"/>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42740232"/>
      </p:ext>
    </p:extLst>
  </p:cSld>
  <p:clrMapOvr>
    <a:masterClrMapping/>
  </p:clrMapOvr>
</p:sld>
</file>

<file path=ppt/theme/theme1.xml><?xml version="1.0" encoding="utf-8"?>
<a:theme xmlns:a="http://schemas.openxmlformats.org/drawingml/2006/main" name="Office Theme">
  <a:themeElements>
    <a:clrScheme name="Telstra">
      <a:dk1>
        <a:srgbClr val="00003C"/>
      </a:dk1>
      <a:lt1>
        <a:srgbClr val="FFFFFF"/>
      </a:lt1>
      <a:dk2>
        <a:srgbClr val="00003C"/>
      </a:dk2>
      <a:lt2>
        <a:srgbClr val="FFFFFF"/>
      </a:lt2>
      <a:accent1>
        <a:srgbClr val="F04C23"/>
      </a:accent1>
      <a:accent2>
        <a:srgbClr val="007CC2"/>
      </a:accent2>
      <a:accent3>
        <a:srgbClr val="00438C"/>
      </a:accent3>
      <a:accent4>
        <a:srgbClr val="66CEF6"/>
      </a:accent4>
      <a:accent5>
        <a:srgbClr val="BFE7FB"/>
      </a:accent5>
      <a:accent6>
        <a:srgbClr val="F37050"/>
      </a:accent6>
      <a:hlink>
        <a:srgbClr val="00438C"/>
      </a:hlink>
      <a:folHlink>
        <a:srgbClr val="EF4B23"/>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7b56d83-7d92-4d5e-8552-dd44030ff6cf" xsi:nil="true"/>
    <lcf76f155ced4ddcb4097134ff3c332f xmlns="9c7b2f30-2231-41e0-b86a-1257079ed7b5">
      <Terms xmlns="http://schemas.microsoft.com/office/infopath/2007/PartnerControls"/>
    </lcf76f155ced4ddcb4097134ff3c332f>
    <Sentforapproval xmlns="9c7b2f30-2231-41e0-b86a-1257079ed7b5" xsi:nil="true"/>
    <Published xmlns="9c7b2f30-2231-41e0-b86a-1257079ed7b5" xsi:nil="true"/>
    <ReadOnly xmlns="9c7b2f30-2231-41e0-b86a-1257079ed7b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4692F43398F0468630CE82EDAFC73B" ma:contentTypeVersion="23" ma:contentTypeDescription="Create a new document." ma:contentTypeScope="" ma:versionID="c1416ea43420fc485d6da00cd68c69f1">
  <xsd:schema xmlns:xsd="http://www.w3.org/2001/XMLSchema" xmlns:xs="http://www.w3.org/2001/XMLSchema" xmlns:p="http://schemas.microsoft.com/office/2006/metadata/properties" xmlns:ns2="9c7b2f30-2231-41e0-b86a-1257079ed7b5" xmlns:ns3="f6156fdc-1b67-4e65-a7eb-2d097edf2cd6" xmlns:ns4="c7b56d83-7d92-4d5e-8552-dd44030ff6cf" targetNamespace="http://schemas.microsoft.com/office/2006/metadata/properties" ma:root="true" ma:fieldsID="ea34d2438f142ed68a065efc387de8e6" ns2:_="" ns3:_="" ns4:_="">
    <xsd:import namespace="9c7b2f30-2231-41e0-b86a-1257079ed7b5"/>
    <xsd:import namespace="f6156fdc-1b67-4e65-a7eb-2d097edf2cd6"/>
    <xsd:import namespace="c7b56d83-7d92-4d5e-8552-dd44030ff6cf"/>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ReadOnly" minOccurs="0"/>
                <xsd:element ref="ns2:MediaServiceAutoKeyPoints" minOccurs="0"/>
                <xsd:element ref="ns2:MediaServiceKeyPoints" minOccurs="0"/>
                <xsd:element ref="ns2:MediaLengthInSeconds" minOccurs="0"/>
                <xsd:element ref="ns2:Published" minOccurs="0"/>
                <xsd:element ref="ns2:Sentforapproval"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7b2f30-2231-41e0-b86a-1257079ed7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ReadOnly" ma:index="18" nillable="true" ma:displayName="Read Only" ma:description="Indicates which files should not be saved over after using" ma:format="Dropdown" ma:internalName="ReadOnly">
      <xsd:simpleType>
        <xsd:restriction base="dms:Text">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Published" ma:index="22" nillable="true" ma:displayName="Published" ma:format="Dropdown" ma:internalName="Published">
      <xsd:simpleType>
        <xsd:restriction base="dms:Text">
          <xsd:maxLength value="255"/>
        </xsd:restriction>
      </xsd:simpleType>
    </xsd:element>
    <xsd:element name="Sentforapproval" ma:index="23" nillable="true" ma:displayName="Sent for approval" ma:format="Dropdown" ma:internalName="Sentforapprova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7780b6f-135f-46e7-9608-4a6f87a7424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156fdc-1b67-4e65-a7eb-2d097edf2cd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b56d83-7d92-4d5e-8552-dd44030ff6cf" elementFormDefault="qualified">
    <xsd:import namespace="http://schemas.microsoft.com/office/2006/documentManagement/types"/>
    <xsd:import namespace="http://schemas.microsoft.com/office/infopath/2007/PartnerControls"/>
    <xsd:element name="TaxCatchAll" ma:index="26" nillable="true" ma:displayName="Taxonomy Catch All Column" ma:hidden="true" ma:list="{b3e5622f-eac6-4e88-b4f2-2393c1bd5bd4}" ma:internalName="TaxCatchAll" ma:showField="CatchAllData" ma:web="f6156fdc-1b67-4e65-a7eb-2d097edf2c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EBDB436-53EB-425E-A8EC-3F5275692B76}">
  <ds:schemaRefs>
    <ds:schemaRef ds:uri="http://purl.org/dc/terms/"/>
    <ds:schemaRef ds:uri="http://schemas.microsoft.com/office/2006/documentManagement/types"/>
    <ds:schemaRef ds:uri="f6156fdc-1b67-4e65-a7eb-2d097edf2cd6"/>
    <ds:schemaRef ds:uri="c7b56d83-7d92-4d5e-8552-dd44030ff6cf"/>
    <ds:schemaRef ds:uri="http://purl.org/dc/dcmitype/"/>
    <ds:schemaRef ds:uri="http://purl.org/dc/elements/1.1/"/>
    <ds:schemaRef ds:uri="http://schemas.microsoft.com/office/2006/metadata/properties"/>
    <ds:schemaRef ds:uri="9c7b2f30-2231-41e0-b86a-1257079ed7b5"/>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913E49F-0017-4066-8727-A9185F288961}">
  <ds:schemaRefs>
    <ds:schemaRef ds:uri="http://schemas.microsoft.com/sharepoint/v3/contenttype/forms"/>
  </ds:schemaRefs>
</ds:datastoreItem>
</file>

<file path=customXml/itemProps3.xml><?xml version="1.0" encoding="utf-8"?>
<ds:datastoreItem xmlns:ds="http://schemas.openxmlformats.org/officeDocument/2006/customXml" ds:itemID="{24F5875C-D378-4B67-9594-4A336B551842}"/>
</file>

<file path=customXml/itemProps4.xml><?xml version="1.0" encoding="utf-8"?>
<ds:datastoreItem xmlns:ds="http://schemas.openxmlformats.org/officeDocument/2006/customXml" ds:itemID="{25B95826-3E87-4A18-9921-80AF2FB09598}"/>
</file>

<file path=docMetadata/LabelInfo.xml><?xml version="1.0" encoding="utf-8"?>
<clbl:labelList xmlns:clbl="http://schemas.microsoft.com/office/2020/mipLabelMetadata">
  <clbl:label id="{f4ab56b7-6ec4-4073-8d92-ac7cc2e7a5df}" enabled="1" method="Privileged" siteId="{49dfc6a3-5fb7-49f4-adea-c54e725bb854}" removed="0"/>
</clbl:labelList>
</file>

<file path=docProps/app.xml><?xml version="1.0" encoding="utf-8"?>
<Properties xmlns="http://schemas.openxmlformats.org/officeDocument/2006/extended-properties" xmlns:vt="http://schemas.openxmlformats.org/officeDocument/2006/docPropsVTypes">
  <Template>Office Theme</Template>
  <TotalTime>4543</TotalTime>
  <Words>503</Words>
  <Application>Microsoft Office PowerPoint</Application>
  <PresentationFormat>A3 Paper (297x420 mm)</PresentationFormat>
  <Paragraphs>83</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Aptos</vt:lpstr>
      <vt:lpstr>Aptos Display</vt:lpstr>
      <vt:lpstr>Arial</vt:lpstr>
      <vt:lpstr>Courier New</vt:lpstr>
      <vt:lpstr>Telstra Display</vt:lpstr>
      <vt:lpstr>Telstra Text</vt:lpstr>
      <vt:lpstr>Telstra Text Light</vt:lpstr>
      <vt:lpstr>Wingdings</vt:lpstr>
      <vt:lpstr>Office Theme</vt:lpstr>
      <vt:lpstr>Tech Savvy Seniors Module 1: Get to know your smartphone</vt:lpstr>
      <vt:lpstr>Tech Savvy Seniors  Module 1: Get to know your smartphone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Telstra Tech Savvy Seniors Module 1 - Get to Know Your Smartphone Worksheet</dc:title>
  <dc:creator>Telstra Limited</dc:creator>
  <cp:keywords>telstra, tss, tech savvy seniors, module 1, smartphone, worksheet</cp:keywords>
  <cp:lastModifiedBy>Liam Greenaway</cp:lastModifiedBy>
  <cp:revision>2</cp:revision>
  <dcterms:created xsi:type="dcterms:W3CDTF">2025-08-08T06:40:30Z</dcterms:created>
  <dcterms:modified xsi:type="dcterms:W3CDTF">2026-01-20T04:25:50Z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0x0101004F4692F43398F0468630CE82EDAFC73B</vt:lpwstr>
  </property>
  <property fmtid="{D5CDD505-2E9C-101B-9397-08002B2CF9AE}" pid="3" name="MediaServiceImageTags">
    <vt:lpwstr/>
  </property>
  <property fmtid="{D5CDD505-2E9C-101B-9397-08002B2CF9AE}" pid="4" name="ClassificationContentMarkingFooterLocations">
    <vt:lpwstr>Office Theme:8</vt:lpwstr>
  </property>
  <property fmtid="{D5CDD505-2E9C-101B-9397-08002B2CF9AE}" pid="5" name="ClassificationContentMarkingFooterText">
    <vt:lpwstr>General</vt:lpwstr>
  </property>
  <property fmtid="{D5CDD505-2E9C-101B-9397-08002B2CF9AE}" pid="6" name="_dlc_DocIdItemGuid">
    <vt:lpwstr>a8f65e84-49e7-4778-9909-39993ec4ed37</vt:lpwstr>
  </property>
</Properties>
</file>