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257" r:id="rId5"/>
    <p:sldId id="280" r:id="rId6"/>
    <p:sldId id="258" r:id="rId7"/>
    <p:sldId id="291" r:id="rId8"/>
    <p:sldId id="263" r:id="rId9"/>
    <p:sldId id="281" r:id="rId10"/>
    <p:sldId id="307" r:id="rId11"/>
    <p:sldId id="308" r:id="rId12"/>
    <p:sldId id="267" r:id="rId13"/>
    <p:sldId id="299" r:id="rId14"/>
    <p:sldId id="309" r:id="rId15"/>
    <p:sldId id="266" r:id="rId16"/>
    <p:sldId id="310" r:id="rId17"/>
    <p:sldId id="311" r:id="rId18"/>
    <p:sldId id="312" r:id="rId19"/>
    <p:sldId id="313" r:id="rId20"/>
    <p:sldId id="314" r:id="rId21"/>
    <p:sldId id="303" r:id="rId22"/>
    <p:sldId id="305" r:id="rId23"/>
    <p:sldId id="275" r:id="rId24"/>
    <p:sldId id="317" r:id="rId25"/>
    <p:sldId id="277" r:id="rId26"/>
    <p:sldId id="278" r:id="rId27"/>
    <p:sldId id="316" r:id="rId28"/>
    <p:sldId id="260" r:id="rId29"/>
  </p:sldIdLst>
  <p:sldSz cx="12192000" cy="6858000"/>
  <p:notesSz cx="6858000" cy="9144000"/>
  <p:embeddedFontLst>
    <p:embeddedFont>
      <p:font typeface="Telstra Display" panose="020B0604020202020204" charset="0"/>
      <p:regular r:id="rId31"/>
      <p:bold r:id="rId32"/>
      <p:italic r:id="rId33"/>
      <p:boldItalic r:id="rId34"/>
    </p:embeddedFont>
    <p:embeddedFont>
      <p:font typeface="Telstra Text" panose="020B0504040000000004" pitchFamily="34" charset="0"/>
      <p:regular r:id="rId35"/>
      <p:bold r:id="rId36"/>
      <p:italic r:id="rId37"/>
      <p:boldItalic r:id="rId38"/>
    </p:embeddedFont>
    <p:embeddedFont>
      <p:font typeface="Telstra Text Medium" panose="020B06040400000000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FB796-3108-42F4-B2E5-C191987C2952}" v="11" dt="2026-04-14T05:32:15.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78" d="100"/>
          <a:sy n="78" d="100"/>
        </p:scale>
        <p:origin x="120" y="4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6/11/relationships/changesInfo" Target="changesInfos/changesInfo1.xml"/><Relationship Id="rId50"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4-14T05:31:37.978" v="79"/>
      <pc:docMkLst>
        <pc:docMk/>
      </pc:docMkLst>
      <pc:sldChg chg="modSp mod">
        <pc:chgData name="Cassandra Katsikaronis" userId="dbddf097-a7de-4599-abd9-39b94b17111c" providerId="ADAL" clId="{F27A4484-A1C6-47E1-9AB7-01672727A6AD}" dt="2026-04-14T05:30:59.827" v="77"/>
        <pc:sldMkLst>
          <pc:docMk/>
          <pc:sldMk cId="2449013427" sldId="258"/>
        </pc:sldMkLst>
        <pc:spChg chg="mod">
          <ac:chgData name="Cassandra Katsikaronis" userId="dbddf097-a7de-4599-abd9-39b94b17111c" providerId="ADAL" clId="{F27A4484-A1C6-47E1-9AB7-01672727A6AD}" dt="2026-04-14T05:30:59.827" v="77"/>
          <ac:spMkLst>
            <pc:docMk/>
            <pc:sldMk cId="2449013427" sldId="258"/>
            <ac:spMk id="13" creationId="{D3CB5B34-61D6-A7ED-4902-457DB9E4220E}"/>
          </ac:spMkLst>
        </pc:spChg>
        <pc:picChg chg="mod">
          <ac:chgData name="Cassandra Katsikaronis" userId="dbddf097-a7de-4599-abd9-39b94b17111c" providerId="ADAL" clId="{F27A4484-A1C6-47E1-9AB7-01672727A6AD}" dt="2026-04-14T05:25:14.728" v="4" actId="962"/>
          <ac:picMkLst>
            <pc:docMk/>
            <pc:sldMk cId="2449013427" sldId="258"/>
            <ac:picMk id="4" creationId="{00FABFCB-0971-0399-E14F-35FAB37C615F}"/>
          </ac:picMkLst>
        </pc:picChg>
        <pc:picChg chg="mod">
          <ac:chgData name="Cassandra Katsikaronis" userId="dbddf097-a7de-4599-abd9-39b94b17111c" providerId="ADAL" clId="{F27A4484-A1C6-47E1-9AB7-01672727A6AD}" dt="2026-04-14T05:25:15.328" v="5" actId="962"/>
          <ac:picMkLst>
            <pc:docMk/>
            <pc:sldMk cId="2449013427" sldId="258"/>
            <ac:picMk id="5" creationId="{3E19713A-7B1E-FE65-B92C-CF7D2C712A97}"/>
          </ac:picMkLst>
        </pc:picChg>
        <pc:picChg chg="mod">
          <ac:chgData name="Cassandra Katsikaronis" userId="dbddf097-a7de-4599-abd9-39b94b17111c" providerId="ADAL" clId="{F27A4484-A1C6-47E1-9AB7-01672727A6AD}" dt="2026-04-14T05:25:13.761" v="2" actId="962"/>
          <ac:picMkLst>
            <pc:docMk/>
            <pc:sldMk cId="2449013427" sldId="258"/>
            <ac:picMk id="7" creationId="{9EEC77AA-EBEB-1EED-11EB-BFAE344AECF3}"/>
          </ac:picMkLst>
        </pc:picChg>
        <pc:picChg chg="mod">
          <ac:chgData name="Cassandra Katsikaronis" userId="dbddf097-a7de-4599-abd9-39b94b17111c" providerId="ADAL" clId="{F27A4484-A1C6-47E1-9AB7-01672727A6AD}" dt="2026-04-14T05:25:14.329" v="3" actId="962"/>
          <ac:picMkLst>
            <pc:docMk/>
            <pc:sldMk cId="2449013427" sldId="258"/>
            <ac:picMk id="9" creationId="{F63D2EEB-AAE8-058C-8B28-7284D49245E9}"/>
          </ac:picMkLst>
        </pc:picChg>
      </pc:sldChg>
      <pc:sldChg chg="modSp mod">
        <pc:chgData name="Cassandra Katsikaronis" userId="dbddf097-a7de-4599-abd9-39b94b17111c" providerId="ADAL" clId="{F27A4484-A1C6-47E1-9AB7-01672727A6AD}" dt="2026-04-14T05:30:38.327" v="73" actId="33553"/>
        <pc:sldMkLst>
          <pc:docMk/>
          <pc:sldMk cId="3608330329" sldId="260"/>
        </pc:sldMkLst>
        <pc:spChg chg="mod">
          <ac:chgData name="Cassandra Katsikaronis" userId="dbddf097-a7de-4599-abd9-39b94b17111c" providerId="ADAL" clId="{F27A4484-A1C6-47E1-9AB7-01672727A6AD}" dt="2026-04-14T05:30:38.327" v="73" actId="33553"/>
          <ac:spMkLst>
            <pc:docMk/>
            <pc:sldMk cId="3608330329" sldId="260"/>
            <ac:spMk id="10" creationId="{5A0D1095-9311-0D78-ABAE-CF6B9528A6D1}"/>
          </ac:spMkLst>
        </pc:spChg>
        <pc:grpChg chg="mod">
          <ac:chgData name="Cassandra Katsikaronis" userId="dbddf097-a7de-4599-abd9-39b94b17111c" providerId="ADAL" clId="{F27A4484-A1C6-47E1-9AB7-01672727A6AD}" dt="2026-04-14T05:30:30.821" v="67" actId="962"/>
          <ac:grpSpMkLst>
            <pc:docMk/>
            <pc:sldMk cId="3608330329" sldId="260"/>
            <ac:grpSpMk id="60" creationId="{9A5542D3-AF5F-53E3-47C0-C5982B500EC1}"/>
          </ac:grpSpMkLst>
        </pc:grpChg>
        <pc:grpChg chg="mod">
          <ac:chgData name="Cassandra Katsikaronis" userId="dbddf097-a7de-4599-abd9-39b94b17111c" providerId="ADAL" clId="{F27A4484-A1C6-47E1-9AB7-01672727A6AD}" dt="2026-04-14T05:30:30.358" v="66" actId="962"/>
          <ac:grpSpMkLst>
            <pc:docMk/>
            <pc:sldMk cId="3608330329" sldId="260"/>
            <ac:grpSpMk id="61" creationId="{C76CB7AB-4F33-4518-30AE-E237B3D53473}"/>
          </ac:grpSpMkLst>
        </pc:grpChg>
        <pc:picChg chg="mod">
          <ac:chgData name="Cassandra Katsikaronis" userId="dbddf097-a7de-4599-abd9-39b94b17111c" providerId="ADAL" clId="{F27A4484-A1C6-47E1-9AB7-01672727A6AD}" dt="2026-04-14T05:30:29.238" v="65" actId="962"/>
          <ac:picMkLst>
            <pc:docMk/>
            <pc:sldMk cId="3608330329" sldId="260"/>
            <ac:picMk id="4" creationId="{21DC65A7-6699-7CFE-7B5E-BA7ED539A1B6}"/>
          </ac:picMkLst>
        </pc:picChg>
      </pc:sldChg>
      <pc:sldChg chg="modSp mod">
        <pc:chgData name="Cassandra Katsikaronis" userId="dbddf097-a7de-4599-abd9-39b94b17111c" providerId="ADAL" clId="{F27A4484-A1C6-47E1-9AB7-01672727A6AD}" dt="2026-04-14T05:25:30.947" v="7" actId="962"/>
        <pc:sldMkLst>
          <pc:docMk/>
          <pc:sldMk cId="839272429" sldId="263"/>
        </pc:sldMkLst>
        <pc:picChg chg="mod">
          <ac:chgData name="Cassandra Katsikaronis" userId="dbddf097-a7de-4599-abd9-39b94b17111c" providerId="ADAL" clId="{F27A4484-A1C6-47E1-9AB7-01672727A6AD}" dt="2026-04-14T05:25:30.947" v="7" actId="962"/>
          <ac:picMkLst>
            <pc:docMk/>
            <pc:sldMk cId="839272429" sldId="263"/>
            <ac:picMk id="4" creationId="{87E78194-1F62-C30A-B560-31759ECCC93F}"/>
          </ac:picMkLst>
        </pc:picChg>
      </pc:sldChg>
      <pc:sldChg chg="modSp mod">
        <pc:chgData name="Cassandra Katsikaronis" userId="dbddf097-a7de-4599-abd9-39b94b17111c" providerId="ADAL" clId="{F27A4484-A1C6-47E1-9AB7-01672727A6AD}" dt="2026-04-14T05:26:26.239" v="23" actId="962"/>
        <pc:sldMkLst>
          <pc:docMk/>
          <pc:sldMk cId="1667869889" sldId="266"/>
        </pc:sldMkLst>
        <pc:picChg chg="mod">
          <ac:chgData name="Cassandra Katsikaronis" userId="dbddf097-a7de-4599-abd9-39b94b17111c" providerId="ADAL" clId="{F27A4484-A1C6-47E1-9AB7-01672727A6AD}" dt="2026-04-14T05:26:26.239" v="23" actId="962"/>
          <ac:picMkLst>
            <pc:docMk/>
            <pc:sldMk cId="1667869889" sldId="266"/>
            <ac:picMk id="3" creationId="{EE1DD55F-84FA-BD80-8E70-DF54C0BA84B3}"/>
          </ac:picMkLst>
        </pc:picChg>
      </pc:sldChg>
      <pc:sldChg chg="modSp mod">
        <pc:chgData name="Cassandra Katsikaronis" userId="dbddf097-a7de-4599-abd9-39b94b17111c" providerId="ADAL" clId="{F27A4484-A1C6-47E1-9AB7-01672727A6AD}" dt="2026-04-14T05:25:48.633" v="18" actId="962"/>
        <pc:sldMkLst>
          <pc:docMk/>
          <pc:sldMk cId="3150910557" sldId="267"/>
        </pc:sldMkLst>
        <pc:picChg chg="mod">
          <ac:chgData name="Cassandra Katsikaronis" userId="dbddf097-a7de-4599-abd9-39b94b17111c" providerId="ADAL" clId="{F27A4484-A1C6-47E1-9AB7-01672727A6AD}" dt="2026-04-14T05:25:48.068" v="17" actId="962"/>
          <ac:picMkLst>
            <pc:docMk/>
            <pc:sldMk cId="3150910557" sldId="267"/>
            <ac:picMk id="18" creationId="{1C25F032-2BBE-A4B5-6C23-D57FEDA70257}"/>
          </ac:picMkLst>
        </pc:picChg>
        <pc:picChg chg="mod">
          <ac:chgData name="Cassandra Katsikaronis" userId="dbddf097-a7de-4599-abd9-39b94b17111c" providerId="ADAL" clId="{F27A4484-A1C6-47E1-9AB7-01672727A6AD}" dt="2026-04-14T05:25:48.633" v="18" actId="962"/>
          <ac:picMkLst>
            <pc:docMk/>
            <pc:sldMk cId="3150910557" sldId="267"/>
            <ac:picMk id="20" creationId="{BA64E1EF-9C5F-25C9-427E-106A49DE8D91}"/>
          </ac:picMkLst>
        </pc:picChg>
      </pc:sldChg>
      <pc:sldChg chg="modSp mod">
        <pc:chgData name="Cassandra Katsikaronis" userId="dbddf097-a7de-4599-abd9-39b94b17111c" providerId="ADAL" clId="{F27A4484-A1C6-47E1-9AB7-01672727A6AD}" dt="2026-04-14T05:30:34.606" v="70" actId="27636"/>
        <pc:sldMkLst>
          <pc:docMk/>
          <pc:sldMk cId="2534016425" sldId="275"/>
        </pc:sldMkLst>
        <pc:spChg chg="mod">
          <ac:chgData name="Cassandra Katsikaronis" userId="dbddf097-a7de-4599-abd9-39b94b17111c" providerId="ADAL" clId="{F27A4484-A1C6-47E1-9AB7-01672727A6AD}" dt="2026-04-14T05:30:34.606" v="70" actId="27636"/>
          <ac:spMkLst>
            <pc:docMk/>
            <pc:sldMk cId="2534016425" sldId="275"/>
            <ac:spMk id="4" creationId="{64DB0E52-55CA-1155-BEAF-2BBAD633C43A}"/>
          </ac:spMkLst>
        </pc:spChg>
        <pc:picChg chg="mod">
          <ac:chgData name="Cassandra Katsikaronis" userId="dbddf097-a7de-4599-abd9-39b94b17111c" providerId="ADAL" clId="{F27A4484-A1C6-47E1-9AB7-01672727A6AD}" dt="2026-04-14T05:30:06.297" v="55" actId="962"/>
          <ac:picMkLst>
            <pc:docMk/>
            <pc:sldMk cId="2534016425" sldId="275"/>
            <ac:picMk id="5" creationId="{0726907A-ECBA-7057-FA2A-3CA68D151164}"/>
          </ac:picMkLst>
        </pc:picChg>
      </pc:sldChg>
      <pc:sldChg chg="modSp mod">
        <pc:chgData name="Cassandra Katsikaronis" userId="dbddf097-a7de-4599-abd9-39b94b17111c" providerId="ADAL" clId="{F27A4484-A1C6-47E1-9AB7-01672727A6AD}" dt="2026-04-14T05:30:35.775" v="71" actId="33553"/>
        <pc:sldMkLst>
          <pc:docMk/>
          <pc:sldMk cId="1230900757" sldId="277"/>
        </pc:sldMkLst>
        <pc:spChg chg="mod">
          <ac:chgData name="Cassandra Katsikaronis" userId="dbddf097-a7de-4599-abd9-39b94b17111c" providerId="ADAL" clId="{F27A4484-A1C6-47E1-9AB7-01672727A6AD}" dt="2026-04-14T05:30:35.775" v="71" actId="33553"/>
          <ac:spMkLst>
            <pc:docMk/>
            <pc:sldMk cId="1230900757" sldId="277"/>
            <ac:spMk id="6" creationId="{09DACC00-7A95-89DB-306A-A079806F1A4F}"/>
          </ac:spMkLst>
        </pc:spChg>
        <pc:picChg chg="mod">
          <ac:chgData name="Cassandra Katsikaronis" userId="dbddf097-a7de-4599-abd9-39b94b17111c" providerId="ADAL" clId="{F27A4484-A1C6-47E1-9AB7-01672727A6AD}" dt="2026-04-14T05:30:09.677" v="60" actId="962"/>
          <ac:picMkLst>
            <pc:docMk/>
            <pc:sldMk cId="1230900757" sldId="277"/>
            <ac:picMk id="4" creationId="{95D6C818-1BCD-A87A-D241-6277FFB23784}"/>
          </ac:picMkLst>
        </pc:picChg>
      </pc:sldChg>
      <pc:sldChg chg="modSp mod">
        <pc:chgData name="Cassandra Katsikaronis" userId="dbddf097-a7de-4599-abd9-39b94b17111c" providerId="ADAL" clId="{F27A4484-A1C6-47E1-9AB7-01672727A6AD}" dt="2026-04-14T05:30:37.030" v="72" actId="33553"/>
        <pc:sldMkLst>
          <pc:docMk/>
          <pc:sldMk cId="1288344742" sldId="278"/>
        </pc:sldMkLst>
        <pc:spChg chg="mod">
          <ac:chgData name="Cassandra Katsikaronis" userId="dbddf097-a7de-4599-abd9-39b94b17111c" providerId="ADAL" clId="{F27A4484-A1C6-47E1-9AB7-01672727A6AD}" dt="2026-04-14T05:30:37.030" v="72" actId="33553"/>
          <ac:spMkLst>
            <pc:docMk/>
            <pc:sldMk cId="1288344742" sldId="278"/>
            <ac:spMk id="4" creationId="{E72AB432-EE21-B6E7-D4BB-0970C1E24E6C}"/>
          </ac:spMkLst>
        </pc:spChg>
        <pc:picChg chg="mod">
          <ac:chgData name="Cassandra Katsikaronis" userId="dbddf097-a7de-4599-abd9-39b94b17111c" providerId="ADAL" clId="{F27A4484-A1C6-47E1-9AB7-01672727A6AD}" dt="2026-04-14T05:30:10.404" v="61" actId="962"/>
          <ac:picMkLst>
            <pc:docMk/>
            <pc:sldMk cId="1288344742" sldId="278"/>
            <ac:picMk id="5" creationId="{4579FABD-23D5-D395-BD93-0A85434E9E57}"/>
          </ac:picMkLst>
        </pc:picChg>
      </pc:sldChg>
      <pc:sldChg chg="modSp mod">
        <pc:chgData name="Cassandra Katsikaronis" userId="dbddf097-a7de-4599-abd9-39b94b17111c" providerId="ADAL" clId="{F27A4484-A1C6-47E1-9AB7-01672727A6AD}" dt="2026-04-14T05:30:47.801" v="76"/>
        <pc:sldMkLst>
          <pc:docMk/>
          <pc:sldMk cId="3331918497" sldId="280"/>
        </pc:sldMkLst>
        <pc:spChg chg="mod">
          <ac:chgData name="Cassandra Katsikaronis" userId="dbddf097-a7de-4599-abd9-39b94b17111c" providerId="ADAL" clId="{F27A4484-A1C6-47E1-9AB7-01672727A6AD}" dt="2026-04-14T05:30:47.801" v="76"/>
          <ac:spMkLst>
            <pc:docMk/>
            <pc:sldMk cId="3331918497" sldId="280"/>
            <ac:spMk id="2" creationId="{801DBCE8-DB8B-067B-BD80-40E77CEE90C6}"/>
          </ac:spMkLst>
        </pc:spChg>
        <pc:picChg chg="mod">
          <ac:chgData name="Cassandra Katsikaronis" userId="dbddf097-a7de-4599-abd9-39b94b17111c" providerId="ADAL" clId="{F27A4484-A1C6-47E1-9AB7-01672727A6AD}" dt="2026-04-14T05:25:11.646" v="1" actId="962"/>
          <ac:picMkLst>
            <pc:docMk/>
            <pc:sldMk cId="3331918497" sldId="280"/>
            <ac:picMk id="6" creationId="{8A51145C-3B2A-E39D-F62E-D2E9C400060E}"/>
          </ac:picMkLst>
        </pc:picChg>
      </pc:sldChg>
      <pc:sldChg chg="modSp mod">
        <pc:chgData name="Cassandra Katsikaronis" userId="dbddf097-a7de-4599-abd9-39b94b17111c" providerId="ADAL" clId="{F27A4484-A1C6-47E1-9AB7-01672727A6AD}" dt="2026-04-14T05:25:42.359" v="8" actId="962"/>
        <pc:sldMkLst>
          <pc:docMk/>
          <pc:sldMk cId="494804787" sldId="281"/>
        </pc:sldMkLst>
        <pc:picChg chg="mod">
          <ac:chgData name="Cassandra Katsikaronis" userId="dbddf097-a7de-4599-abd9-39b94b17111c" providerId="ADAL" clId="{F27A4484-A1C6-47E1-9AB7-01672727A6AD}" dt="2026-04-14T05:25:42.359" v="8" actId="962"/>
          <ac:picMkLst>
            <pc:docMk/>
            <pc:sldMk cId="494804787" sldId="281"/>
            <ac:picMk id="3" creationId="{100EE5FC-5C27-0D96-E237-714C64C210AD}"/>
          </ac:picMkLst>
        </pc:picChg>
      </pc:sldChg>
      <pc:sldChg chg="modSp mod">
        <pc:chgData name="Cassandra Katsikaronis" userId="dbddf097-a7de-4599-abd9-39b94b17111c" providerId="ADAL" clId="{F27A4484-A1C6-47E1-9AB7-01672727A6AD}" dt="2026-04-14T05:25:29.874" v="6" actId="962"/>
        <pc:sldMkLst>
          <pc:docMk/>
          <pc:sldMk cId="3625020848" sldId="291"/>
        </pc:sldMkLst>
        <pc:picChg chg="mod">
          <ac:chgData name="Cassandra Katsikaronis" userId="dbddf097-a7de-4599-abd9-39b94b17111c" providerId="ADAL" clId="{F27A4484-A1C6-47E1-9AB7-01672727A6AD}" dt="2026-04-14T05:25:29.874" v="6" actId="962"/>
          <ac:picMkLst>
            <pc:docMk/>
            <pc:sldMk cId="3625020848" sldId="291"/>
            <ac:picMk id="3" creationId="{4DF83256-0015-FBC2-8090-685936981AEF}"/>
          </ac:picMkLst>
        </pc:picChg>
      </pc:sldChg>
      <pc:sldChg chg="modSp mod">
        <pc:chgData name="Cassandra Katsikaronis" userId="dbddf097-a7de-4599-abd9-39b94b17111c" providerId="ADAL" clId="{F27A4484-A1C6-47E1-9AB7-01672727A6AD}" dt="2026-04-14T05:26:14.086" v="20" actId="962"/>
        <pc:sldMkLst>
          <pc:docMk/>
          <pc:sldMk cId="3226790471" sldId="299"/>
        </pc:sldMkLst>
        <pc:picChg chg="mod">
          <ac:chgData name="Cassandra Katsikaronis" userId="dbddf097-a7de-4599-abd9-39b94b17111c" providerId="ADAL" clId="{F27A4484-A1C6-47E1-9AB7-01672727A6AD}" dt="2026-04-14T05:26:14.086" v="20" actId="962"/>
          <ac:picMkLst>
            <pc:docMk/>
            <pc:sldMk cId="3226790471" sldId="299"/>
            <ac:picMk id="5" creationId="{845F4B5D-6D33-5944-A431-845F75BC85F9}"/>
          </ac:picMkLst>
        </pc:picChg>
      </pc:sldChg>
      <pc:sldChg chg="modSp mod">
        <pc:chgData name="Cassandra Katsikaronis" userId="dbddf097-a7de-4599-abd9-39b94b17111c" providerId="ADAL" clId="{F27A4484-A1C6-47E1-9AB7-01672727A6AD}" dt="2026-04-14T05:30:33.409" v="68" actId="33553"/>
        <pc:sldMkLst>
          <pc:docMk/>
          <pc:sldMk cId="178420131" sldId="303"/>
        </pc:sldMkLst>
        <pc:spChg chg="mod">
          <ac:chgData name="Cassandra Katsikaronis" userId="dbddf097-a7de-4599-abd9-39b94b17111c" providerId="ADAL" clId="{F27A4484-A1C6-47E1-9AB7-01672727A6AD}" dt="2026-04-14T05:30:33.409" v="68" actId="33553"/>
          <ac:spMkLst>
            <pc:docMk/>
            <pc:sldMk cId="178420131" sldId="303"/>
            <ac:spMk id="3" creationId="{3ABCB5A3-B1A2-8664-FD1C-D0AB6675F6B1}"/>
          </ac:spMkLst>
        </pc:spChg>
        <pc:picChg chg="mod">
          <ac:chgData name="Cassandra Katsikaronis" userId="dbddf097-a7de-4599-abd9-39b94b17111c" providerId="ADAL" clId="{F27A4484-A1C6-47E1-9AB7-01672727A6AD}" dt="2026-04-14T05:30:00.493" v="49" actId="962"/>
          <ac:picMkLst>
            <pc:docMk/>
            <pc:sldMk cId="178420131" sldId="303"/>
            <ac:picMk id="2" creationId="{B375F5DA-A4D8-BFD1-BDCB-68E67738146D}"/>
          </ac:picMkLst>
        </pc:picChg>
      </pc:sldChg>
      <pc:sldChg chg="modSp mod">
        <pc:chgData name="Cassandra Katsikaronis" userId="dbddf097-a7de-4599-abd9-39b94b17111c" providerId="ADAL" clId="{F27A4484-A1C6-47E1-9AB7-01672727A6AD}" dt="2026-04-14T05:30:04.983" v="54" actId="962"/>
        <pc:sldMkLst>
          <pc:docMk/>
          <pc:sldMk cId="2257409882" sldId="305"/>
        </pc:sldMkLst>
        <pc:picChg chg="mod">
          <ac:chgData name="Cassandra Katsikaronis" userId="dbddf097-a7de-4599-abd9-39b94b17111c" providerId="ADAL" clId="{F27A4484-A1C6-47E1-9AB7-01672727A6AD}" dt="2026-04-14T05:30:03.191" v="52" actId="962"/>
          <ac:picMkLst>
            <pc:docMk/>
            <pc:sldMk cId="2257409882" sldId="305"/>
            <ac:picMk id="4" creationId="{59D426C2-84C6-1AB5-E438-D16066CD093A}"/>
          </ac:picMkLst>
        </pc:picChg>
        <pc:picChg chg="mod">
          <ac:chgData name="Cassandra Katsikaronis" userId="dbddf097-a7de-4599-abd9-39b94b17111c" providerId="ADAL" clId="{F27A4484-A1C6-47E1-9AB7-01672727A6AD}" dt="2026-04-14T05:30:02.186" v="50" actId="962"/>
          <ac:picMkLst>
            <pc:docMk/>
            <pc:sldMk cId="2257409882" sldId="305"/>
            <ac:picMk id="8" creationId="{42EA9C24-D444-519B-85F5-C48DE36E3C8C}"/>
          </ac:picMkLst>
        </pc:picChg>
        <pc:picChg chg="mod">
          <ac:chgData name="Cassandra Katsikaronis" userId="dbddf097-a7de-4599-abd9-39b94b17111c" providerId="ADAL" clId="{F27A4484-A1C6-47E1-9AB7-01672727A6AD}" dt="2026-04-14T05:30:04.983" v="54" actId="962"/>
          <ac:picMkLst>
            <pc:docMk/>
            <pc:sldMk cId="2257409882" sldId="305"/>
            <ac:picMk id="10" creationId="{9A08D1D0-1625-747F-73E5-A91E8904C886}"/>
          </ac:picMkLst>
        </pc:picChg>
        <pc:picChg chg="mod">
          <ac:chgData name="Cassandra Katsikaronis" userId="dbddf097-a7de-4599-abd9-39b94b17111c" providerId="ADAL" clId="{F27A4484-A1C6-47E1-9AB7-01672727A6AD}" dt="2026-04-14T05:30:02.655" v="51" actId="962"/>
          <ac:picMkLst>
            <pc:docMk/>
            <pc:sldMk cId="2257409882" sldId="305"/>
            <ac:picMk id="11" creationId="{90BCD54D-476B-289F-C86C-8265E1532A15}"/>
          </ac:picMkLst>
        </pc:picChg>
        <pc:picChg chg="mod">
          <ac:chgData name="Cassandra Katsikaronis" userId="dbddf097-a7de-4599-abd9-39b94b17111c" providerId="ADAL" clId="{F27A4484-A1C6-47E1-9AB7-01672727A6AD}" dt="2026-04-14T05:30:03.759" v="53" actId="962"/>
          <ac:picMkLst>
            <pc:docMk/>
            <pc:sldMk cId="2257409882" sldId="305"/>
            <ac:picMk id="14" creationId="{6B9A2380-F7D8-8912-C860-9961B8214F86}"/>
          </ac:picMkLst>
        </pc:picChg>
      </pc:sldChg>
      <pc:sldChg chg="modSp mod">
        <pc:chgData name="Cassandra Katsikaronis" userId="dbddf097-a7de-4599-abd9-39b94b17111c" providerId="ADAL" clId="{F27A4484-A1C6-47E1-9AB7-01672727A6AD}" dt="2026-04-14T05:31:08.873" v="78"/>
        <pc:sldMkLst>
          <pc:docMk/>
          <pc:sldMk cId="3023275710" sldId="307"/>
        </pc:sldMkLst>
        <pc:spChg chg="mod">
          <ac:chgData name="Cassandra Katsikaronis" userId="dbddf097-a7de-4599-abd9-39b94b17111c" providerId="ADAL" clId="{F27A4484-A1C6-47E1-9AB7-01672727A6AD}" dt="2026-04-14T05:31:08.873" v="78"/>
          <ac:spMkLst>
            <pc:docMk/>
            <pc:sldMk cId="3023275710" sldId="307"/>
            <ac:spMk id="20" creationId="{34182B7D-303C-A9B9-2497-AE77C306F981}"/>
          </ac:spMkLst>
        </pc:spChg>
        <pc:cxnChg chg="mod">
          <ac:chgData name="Cassandra Katsikaronis" userId="dbddf097-a7de-4599-abd9-39b94b17111c" providerId="ADAL" clId="{F27A4484-A1C6-47E1-9AB7-01672727A6AD}" dt="2026-04-14T05:25:43.326" v="9" actId="962"/>
          <ac:cxnSpMkLst>
            <pc:docMk/>
            <pc:sldMk cId="3023275710" sldId="307"/>
            <ac:cxnSpMk id="6" creationId="{3244A780-40EE-0439-EF82-9761A0DEA0F3}"/>
          </ac:cxnSpMkLst>
        </pc:cxnChg>
        <pc:cxnChg chg="mod">
          <ac:chgData name="Cassandra Katsikaronis" userId="dbddf097-a7de-4599-abd9-39b94b17111c" providerId="ADAL" clId="{F27A4484-A1C6-47E1-9AB7-01672727A6AD}" dt="2026-04-14T05:25:43.785" v="10" actId="962"/>
          <ac:cxnSpMkLst>
            <pc:docMk/>
            <pc:sldMk cId="3023275710" sldId="307"/>
            <ac:cxnSpMk id="13" creationId="{100EA165-4309-9A62-9B43-F4E6E20E8932}"/>
          </ac:cxnSpMkLst>
        </pc:cxnChg>
        <pc:cxnChg chg="mod">
          <ac:chgData name="Cassandra Katsikaronis" userId="dbddf097-a7de-4599-abd9-39b94b17111c" providerId="ADAL" clId="{F27A4484-A1C6-47E1-9AB7-01672727A6AD}" dt="2026-04-14T05:25:44.324" v="11" actId="962"/>
          <ac:cxnSpMkLst>
            <pc:docMk/>
            <pc:sldMk cId="3023275710" sldId="307"/>
            <ac:cxnSpMk id="15" creationId="{D40F5860-BA03-69E1-D78C-8A262BC0ECA2}"/>
          </ac:cxnSpMkLst>
        </pc:cxnChg>
        <pc:cxnChg chg="mod">
          <ac:chgData name="Cassandra Katsikaronis" userId="dbddf097-a7de-4599-abd9-39b94b17111c" providerId="ADAL" clId="{F27A4484-A1C6-47E1-9AB7-01672727A6AD}" dt="2026-04-14T05:25:44.865" v="12" actId="962"/>
          <ac:cxnSpMkLst>
            <pc:docMk/>
            <pc:sldMk cId="3023275710" sldId="307"/>
            <ac:cxnSpMk id="18" creationId="{78094D5E-A084-2040-A584-6193102F4AFA}"/>
          </ac:cxnSpMkLst>
        </pc:cxnChg>
        <pc:cxnChg chg="mod">
          <ac:chgData name="Cassandra Katsikaronis" userId="dbddf097-a7de-4599-abd9-39b94b17111c" providerId="ADAL" clId="{F27A4484-A1C6-47E1-9AB7-01672727A6AD}" dt="2026-04-14T05:25:45.550" v="13" actId="962"/>
          <ac:cxnSpMkLst>
            <pc:docMk/>
            <pc:sldMk cId="3023275710" sldId="307"/>
            <ac:cxnSpMk id="22" creationId="{9B222BC6-E32D-9277-1954-6D6A34419283}"/>
          </ac:cxnSpMkLst>
        </pc:cxnChg>
      </pc:sldChg>
      <pc:sldChg chg="modSp mod">
        <pc:chgData name="Cassandra Katsikaronis" userId="dbddf097-a7de-4599-abd9-39b94b17111c" providerId="ADAL" clId="{F27A4484-A1C6-47E1-9AB7-01672727A6AD}" dt="2026-04-14T05:25:47.208" v="16" actId="962"/>
        <pc:sldMkLst>
          <pc:docMk/>
          <pc:sldMk cId="3234388960" sldId="308"/>
        </pc:sldMkLst>
        <pc:picChg chg="mod">
          <ac:chgData name="Cassandra Katsikaronis" userId="dbddf097-a7de-4599-abd9-39b94b17111c" providerId="ADAL" clId="{F27A4484-A1C6-47E1-9AB7-01672727A6AD}" dt="2026-04-14T05:25:46.206" v="14" actId="962"/>
          <ac:picMkLst>
            <pc:docMk/>
            <pc:sldMk cId="3234388960" sldId="308"/>
            <ac:picMk id="3" creationId="{62F5BFDE-146A-C8CE-2D63-C30C22096107}"/>
          </ac:picMkLst>
        </pc:picChg>
        <pc:picChg chg="mod">
          <ac:chgData name="Cassandra Katsikaronis" userId="dbddf097-a7de-4599-abd9-39b94b17111c" providerId="ADAL" clId="{F27A4484-A1C6-47E1-9AB7-01672727A6AD}" dt="2026-04-14T05:25:46.632" v="15" actId="962"/>
          <ac:picMkLst>
            <pc:docMk/>
            <pc:sldMk cId="3234388960" sldId="308"/>
            <ac:picMk id="5" creationId="{1126107D-9207-77D2-844B-A096E6EE4E92}"/>
          </ac:picMkLst>
        </pc:picChg>
        <pc:picChg chg="mod">
          <ac:chgData name="Cassandra Katsikaronis" userId="dbddf097-a7de-4599-abd9-39b94b17111c" providerId="ADAL" clId="{F27A4484-A1C6-47E1-9AB7-01672727A6AD}" dt="2026-04-14T05:25:47.208" v="16" actId="962"/>
          <ac:picMkLst>
            <pc:docMk/>
            <pc:sldMk cId="3234388960" sldId="308"/>
            <ac:picMk id="11" creationId="{902B7338-79F6-1CBB-91A5-39C8622FF04C}"/>
          </ac:picMkLst>
        </pc:picChg>
      </pc:sldChg>
      <pc:sldChg chg="modSp mod">
        <pc:chgData name="Cassandra Katsikaronis" userId="dbddf097-a7de-4599-abd9-39b94b17111c" providerId="ADAL" clId="{F27A4484-A1C6-47E1-9AB7-01672727A6AD}" dt="2026-04-14T05:26:24.531" v="22" actId="962"/>
        <pc:sldMkLst>
          <pc:docMk/>
          <pc:sldMk cId="1201591139" sldId="309"/>
        </pc:sldMkLst>
        <pc:picChg chg="mod">
          <ac:chgData name="Cassandra Katsikaronis" userId="dbddf097-a7de-4599-abd9-39b94b17111c" providerId="ADAL" clId="{F27A4484-A1C6-47E1-9AB7-01672727A6AD}" dt="2026-04-14T05:26:24.531" v="22" actId="962"/>
          <ac:picMkLst>
            <pc:docMk/>
            <pc:sldMk cId="1201591139" sldId="309"/>
            <ac:picMk id="3" creationId="{1D7C047C-F409-1EA2-B7DD-C193D44A0C86}"/>
          </ac:picMkLst>
        </pc:picChg>
      </pc:sldChg>
      <pc:sldChg chg="modSp mod">
        <pc:chgData name="Cassandra Katsikaronis" userId="dbddf097-a7de-4599-abd9-39b94b17111c" providerId="ADAL" clId="{F27A4484-A1C6-47E1-9AB7-01672727A6AD}" dt="2026-04-14T05:27:12.770" v="27" actId="962"/>
        <pc:sldMkLst>
          <pc:docMk/>
          <pc:sldMk cId="558319304" sldId="310"/>
        </pc:sldMkLst>
        <pc:picChg chg="mod">
          <ac:chgData name="Cassandra Katsikaronis" userId="dbddf097-a7de-4599-abd9-39b94b17111c" providerId="ADAL" clId="{F27A4484-A1C6-47E1-9AB7-01672727A6AD}" dt="2026-04-14T05:27:12.770" v="27" actId="962"/>
          <ac:picMkLst>
            <pc:docMk/>
            <pc:sldMk cId="558319304" sldId="310"/>
            <ac:picMk id="3" creationId="{E9A526B2-5CEB-CB80-90C3-DF66D077F8AB}"/>
          </ac:picMkLst>
        </pc:picChg>
        <pc:picChg chg="mod">
          <ac:chgData name="Cassandra Katsikaronis" userId="dbddf097-a7de-4599-abd9-39b94b17111c" providerId="ADAL" clId="{F27A4484-A1C6-47E1-9AB7-01672727A6AD}" dt="2026-04-14T05:26:37.291" v="25" actId="962"/>
          <ac:picMkLst>
            <pc:docMk/>
            <pc:sldMk cId="558319304" sldId="310"/>
            <ac:picMk id="9" creationId="{179E4EB4-CB84-112F-AAE0-7A34FCBD21E5}"/>
          </ac:picMkLst>
        </pc:picChg>
      </pc:sldChg>
      <pc:sldChg chg="modSp mod">
        <pc:chgData name="Cassandra Katsikaronis" userId="dbddf097-a7de-4599-abd9-39b94b17111c" providerId="ADAL" clId="{F27A4484-A1C6-47E1-9AB7-01672727A6AD}" dt="2026-04-14T05:28:04.130" v="31" actId="962"/>
        <pc:sldMkLst>
          <pc:docMk/>
          <pc:sldMk cId="1893327966" sldId="311"/>
        </pc:sldMkLst>
        <pc:picChg chg="mod">
          <ac:chgData name="Cassandra Katsikaronis" userId="dbddf097-a7de-4599-abd9-39b94b17111c" providerId="ADAL" clId="{F27A4484-A1C6-47E1-9AB7-01672727A6AD}" dt="2026-04-14T05:28:04.130" v="31" actId="962"/>
          <ac:picMkLst>
            <pc:docMk/>
            <pc:sldMk cId="1893327966" sldId="311"/>
            <ac:picMk id="3" creationId="{F4E07797-215A-1021-274D-DCDD982716CA}"/>
          </ac:picMkLst>
        </pc:picChg>
        <pc:picChg chg="mod">
          <ac:chgData name="Cassandra Katsikaronis" userId="dbddf097-a7de-4599-abd9-39b94b17111c" providerId="ADAL" clId="{F27A4484-A1C6-47E1-9AB7-01672727A6AD}" dt="2026-04-14T05:27:26.199" v="29" actId="962"/>
          <ac:picMkLst>
            <pc:docMk/>
            <pc:sldMk cId="1893327966" sldId="311"/>
            <ac:picMk id="6" creationId="{064D2E18-8380-74B3-78A0-D50D6F404FCB}"/>
          </ac:picMkLst>
        </pc:picChg>
      </pc:sldChg>
      <pc:sldChg chg="modSp mod">
        <pc:chgData name="Cassandra Katsikaronis" userId="dbddf097-a7de-4599-abd9-39b94b17111c" providerId="ADAL" clId="{F27A4484-A1C6-47E1-9AB7-01672727A6AD}" dt="2026-04-14T05:28:44.581" v="35" actId="962"/>
        <pc:sldMkLst>
          <pc:docMk/>
          <pc:sldMk cId="1291015256" sldId="312"/>
        </pc:sldMkLst>
        <pc:picChg chg="mod">
          <ac:chgData name="Cassandra Katsikaronis" userId="dbddf097-a7de-4599-abd9-39b94b17111c" providerId="ADAL" clId="{F27A4484-A1C6-47E1-9AB7-01672727A6AD}" dt="2026-04-14T05:28:44.581" v="35" actId="962"/>
          <ac:picMkLst>
            <pc:docMk/>
            <pc:sldMk cId="1291015256" sldId="312"/>
            <ac:picMk id="3" creationId="{2331AB1D-2F3D-B566-8C2D-47138356915A}"/>
          </ac:picMkLst>
        </pc:picChg>
        <pc:picChg chg="mod">
          <ac:chgData name="Cassandra Katsikaronis" userId="dbddf097-a7de-4599-abd9-39b94b17111c" providerId="ADAL" clId="{F27A4484-A1C6-47E1-9AB7-01672727A6AD}" dt="2026-04-14T05:28:26.651" v="33" actId="962"/>
          <ac:picMkLst>
            <pc:docMk/>
            <pc:sldMk cId="1291015256" sldId="312"/>
            <ac:picMk id="5" creationId="{49D8E6EC-CD38-F4E3-E34C-9C58F441E3E0}"/>
          </ac:picMkLst>
        </pc:picChg>
      </pc:sldChg>
      <pc:sldChg chg="modSp mod">
        <pc:chgData name="Cassandra Katsikaronis" userId="dbddf097-a7de-4599-abd9-39b94b17111c" providerId="ADAL" clId="{F27A4484-A1C6-47E1-9AB7-01672727A6AD}" dt="2026-04-14T05:29:13.169" v="39" actId="962"/>
        <pc:sldMkLst>
          <pc:docMk/>
          <pc:sldMk cId="1544547602" sldId="313"/>
        </pc:sldMkLst>
        <pc:picChg chg="mod">
          <ac:chgData name="Cassandra Katsikaronis" userId="dbddf097-a7de-4599-abd9-39b94b17111c" providerId="ADAL" clId="{F27A4484-A1C6-47E1-9AB7-01672727A6AD}" dt="2026-04-14T05:29:13.169" v="39" actId="962"/>
          <ac:picMkLst>
            <pc:docMk/>
            <pc:sldMk cId="1544547602" sldId="313"/>
            <ac:picMk id="4" creationId="{20D551F0-857C-630E-3CF3-FB8313A70F90}"/>
          </ac:picMkLst>
        </pc:picChg>
        <pc:picChg chg="mod">
          <ac:chgData name="Cassandra Katsikaronis" userId="dbddf097-a7de-4599-abd9-39b94b17111c" providerId="ADAL" clId="{F27A4484-A1C6-47E1-9AB7-01672727A6AD}" dt="2026-04-14T05:28:54.838" v="37" actId="962"/>
          <ac:picMkLst>
            <pc:docMk/>
            <pc:sldMk cId="1544547602" sldId="313"/>
            <ac:picMk id="7" creationId="{562F282F-7E37-5471-87A9-08D5651A7FCF}"/>
          </ac:picMkLst>
        </pc:picChg>
      </pc:sldChg>
      <pc:sldChg chg="modSp mod">
        <pc:chgData name="Cassandra Katsikaronis" userId="dbddf097-a7de-4599-abd9-39b94b17111c" providerId="ADAL" clId="{F27A4484-A1C6-47E1-9AB7-01672727A6AD}" dt="2026-04-14T05:29:35.517" v="45" actId="962"/>
        <pc:sldMkLst>
          <pc:docMk/>
          <pc:sldMk cId="3040124152" sldId="314"/>
        </pc:sldMkLst>
        <pc:grpChg chg="mod">
          <ac:chgData name="Cassandra Katsikaronis" userId="dbddf097-a7de-4599-abd9-39b94b17111c" providerId="ADAL" clId="{F27A4484-A1C6-47E1-9AB7-01672727A6AD}" dt="2026-04-14T05:29:21.710" v="41" actId="962"/>
          <ac:grpSpMkLst>
            <pc:docMk/>
            <pc:sldMk cId="3040124152" sldId="314"/>
            <ac:grpSpMk id="7" creationId="{8B69FFA3-FAF0-0922-B63F-1DFC7822D0FE}"/>
          </ac:grpSpMkLst>
        </pc:grpChg>
        <pc:grpChg chg="mod">
          <ac:chgData name="Cassandra Katsikaronis" userId="dbddf097-a7de-4599-abd9-39b94b17111c" providerId="ADAL" clId="{F27A4484-A1C6-47E1-9AB7-01672727A6AD}" dt="2026-04-14T05:29:29.580" v="43" actId="962"/>
          <ac:grpSpMkLst>
            <pc:docMk/>
            <pc:sldMk cId="3040124152" sldId="314"/>
            <ac:grpSpMk id="10" creationId="{0A22C6C0-8B3E-5A70-5F5D-963C613DDAD2}"/>
          </ac:grpSpMkLst>
        </pc:grpChg>
        <pc:grpChg chg="mod">
          <ac:chgData name="Cassandra Katsikaronis" userId="dbddf097-a7de-4599-abd9-39b94b17111c" providerId="ADAL" clId="{F27A4484-A1C6-47E1-9AB7-01672727A6AD}" dt="2026-04-14T05:29:35.517" v="45" actId="962"/>
          <ac:grpSpMkLst>
            <pc:docMk/>
            <pc:sldMk cId="3040124152" sldId="314"/>
            <ac:grpSpMk id="14" creationId="{CE4D6B3C-3E90-2479-F228-6BECE094EA9E}"/>
          </ac:grpSpMkLst>
        </pc:grpChg>
      </pc:sldChg>
      <pc:sldChg chg="modSp mod">
        <pc:chgData name="Cassandra Katsikaronis" userId="dbddf097-a7de-4599-abd9-39b94b17111c" providerId="ADAL" clId="{F27A4484-A1C6-47E1-9AB7-01672727A6AD}" dt="2026-04-14T05:30:15.591" v="63" actId="962"/>
        <pc:sldMkLst>
          <pc:docMk/>
          <pc:sldMk cId="14513276" sldId="316"/>
        </pc:sldMkLst>
        <pc:picChg chg="mod">
          <ac:chgData name="Cassandra Katsikaronis" userId="dbddf097-a7de-4599-abd9-39b94b17111c" providerId="ADAL" clId="{F27A4484-A1C6-47E1-9AB7-01672727A6AD}" dt="2026-04-14T05:30:15.591" v="63" actId="962"/>
          <ac:picMkLst>
            <pc:docMk/>
            <pc:sldMk cId="14513276" sldId="316"/>
            <ac:picMk id="8" creationId="{A3CB4F87-1D7D-D7EE-F318-44C0EEE25FF9}"/>
          </ac:picMkLst>
        </pc:picChg>
      </pc:sldChg>
      <pc:sldChg chg="modSp mod">
        <pc:chgData name="Cassandra Katsikaronis" userId="dbddf097-a7de-4599-abd9-39b94b17111c" providerId="ADAL" clId="{F27A4484-A1C6-47E1-9AB7-01672727A6AD}" dt="2026-04-14T05:31:37.978" v="79"/>
        <pc:sldMkLst>
          <pc:docMk/>
          <pc:sldMk cId="3053952522" sldId="317"/>
        </pc:sldMkLst>
        <pc:spChg chg="mod">
          <ac:chgData name="Cassandra Katsikaronis" userId="dbddf097-a7de-4599-abd9-39b94b17111c" providerId="ADAL" clId="{F27A4484-A1C6-47E1-9AB7-01672727A6AD}" dt="2026-04-14T05:31:37.978" v="79"/>
          <ac:spMkLst>
            <pc:docMk/>
            <pc:sldMk cId="3053952522" sldId="317"/>
            <ac:spMk id="13" creationId="{D3CB5B34-61D6-A7ED-4902-457DB9E4220E}"/>
          </ac:spMkLst>
        </pc:spChg>
        <pc:picChg chg="mod">
          <ac:chgData name="Cassandra Katsikaronis" userId="dbddf097-a7de-4599-abd9-39b94b17111c" providerId="ADAL" clId="{F27A4484-A1C6-47E1-9AB7-01672727A6AD}" dt="2026-04-14T05:30:08.037" v="58" actId="962"/>
          <ac:picMkLst>
            <pc:docMk/>
            <pc:sldMk cId="3053952522" sldId="317"/>
            <ac:picMk id="4" creationId="{00FABFCB-0971-0399-E14F-35FAB37C615F}"/>
          </ac:picMkLst>
        </pc:picChg>
        <pc:picChg chg="mod">
          <ac:chgData name="Cassandra Katsikaronis" userId="dbddf097-a7de-4599-abd9-39b94b17111c" providerId="ADAL" clId="{F27A4484-A1C6-47E1-9AB7-01672727A6AD}" dt="2026-04-14T05:30:08.587" v="59" actId="962"/>
          <ac:picMkLst>
            <pc:docMk/>
            <pc:sldMk cId="3053952522" sldId="317"/>
            <ac:picMk id="5" creationId="{3E19713A-7B1E-FE65-B92C-CF7D2C712A97}"/>
          </ac:picMkLst>
        </pc:picChg>
        <pc:picChg chg="mod">
          <ac:chgData name="Cassandra Katsikaronis" userId="dbddf097-a7de-4599-abd9-39b94b17111c" providerId="ADAL" clId="{F27A4484-A1C6-47E1-9AB7-01672727A6AD}" dt="2026-04-14T05:30:07.092" v="56" actId="962"/>
          <ac:picMkLst>
            <pc:docMk/>
            <pc:sldMk cId="3053952522" sldId="317"/>
            <ac:picMk id="7" creationId="{9EEC77AA-EBEB-1EED-11EB-BFAE344AECF3}"/>
          </ac:picMkLst>
        </pc:picChg>
        <pc:picChg chg="mod">
          <ac:chgData name="Cassandra Katsikaronis" userId="dbddf097-a7de-4599-abd9-39b94b17111c" providerId="ADAL" clId="{F27A4484-A1C6-47E1-9AB7-01672727A6AD}" dt="2026-04-14T05:30:07.489" v="57" actId="962"/>
          <ac:picMkLst>
            <pc:docMk/>
            <pc:sldMk cId="3053952522" sldId="317"/>
            <ac:picMk id="9" creationId="{F63D2EEB-AAE8-058C-8B28-7284D49245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14/04/2026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2</a:t>
            </a:fld>
            <a:endParaRPr lang="en-AU"/>
          </a:p>
        </p:txBody>
      </p:sp>
    </p:spTree>
    <p:extLst>
      <p:ext uri="{BB962C8B-B14F-4D97-AF65-F5344CB8AC3E}">
        <p14:creationId xmlns:p14="http://schemas.microsoft.com/office/powerpoint/2010/main" val="37167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Learning architecture for PowerPoint slides.</a:t>
            </a:r>
          </a:p>
        </p:txBody>
      </p:sp>
      <p:sp>
        <p:nvSpPr>
          <p:cNvPr id="4" name="Slide Number Placeholder 3"/>
          <p:cNvSpPr>
            <a:spLocks noGrp="1"/>
          </p:cNvSpPr>
          <p:nvPr>
            <p:ph type="sldNum" sz="quarter" idx="5"/>
          </p:nvPr>
        </p:nvSpPr>
        <p:spPr/>
        <p:txBody>
          <a:bodyPr/>
          <a:lstStyle/>
          <a:p>
            <a:fld id="{813EAFBB-221E-6043-B75A-BA7A393C719A}" type="slidenum">
              <a:rPr lang="en-AU" smtClean="0"/>
              <a:t>25</a:t>
            </a:fld>
            <a:endParaRPr lang="en-AU"/>
          </a:p>
        </p:txBody>
      </p:sp>
    </p:spTree>
    <p:extLst>
      <p:ext uri="{BB962C8B-B14F-4D97-AF65-F5344CB8AC3E}">
        <p14:creationId xmlns:p14="http://schemas.microsoft.com/office/powerpoint/2010/main" val="400814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831850" y="2746968"/>
            <a:ext cx="4842119" cy="2852737"/>
          </a:xfrm>
        </p:spPr>
        <p:txBody>
          <a:bodyPr/>
          <a:lstStyle/>
          <a:p>
            <a:r>
              <a:rPr lang="en-AU" sz="5400" dirty="0" err="1">
                <a:latin typeface="Telstra Display" panose="020B0504040000000004" pitchFamily="34" charset="77"/>
                <a:ea typeface="Telstra Display" panose="020B0504040000000004" pitchFamily="34" charset="77"/>
              </a:rPr>
              <a:t>Gửi</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và</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nhận</a:t>
            </a:r>
            <a:r>
              <a:rPr lang="en-AU" sz="5400" dirty="0">
                <a:latin typeface="Telstra Display" panose="020B0504040000000004" pitchFamily="34" charset="77"/>
                <a:ea typeface="Telstra Display" panose="020B0504040000000004" pitchFamily="34" charset="77"/>
              </a:rPr>
              <a:t> email</a:t>
            </a:r>
            <a:endParaRPr lang="en-AU" dirty="0"/>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normAutofit fontScale="92500"/>
          </a:bodyPr>
          <a:lstStyle/>
          <a:p>
            <a:r>
              <a:rPr lang="en-AU" sz="2400" b="1" dirty="0" err="1">
                <a:solidFill>
                  <a:schemeClr val="accent1"/>
                </a:solidFill>
                <a:latin typeface="Telstra Display" panose="020B0504040000000004" pitchFamily="34" charset="77"/>
                <a:ea typeface="Telstra Display" panose="020B0504040000000004" pitchFamily="34" charset="77"/>
              </a:rPr>
              <a:t>Người</a:t>
            </a:r>
            <a:r>
              <a:rPr lang="en-AU" sz="2400" b="1" dirty="0">
                <a:solidFill>
                  <a:schemeClr val="accent1"/>
                </a:solidFill>
                <a:latin typeface="Telstra Display" panose="020B0504040000000004" pitchFamily="34" charset="77"/>
                <a:ea typeface="Telstra Display" panose="020B0504040000000004" pitchFamily="34" charset="77"/>
              </a:rPr>
              <a:t> Cao </a:t>
            </a:r>
            <a:r>
              <a:rPr lang="en-AU" sz="2400" b="1" dirty="0" err="1">
                <a:solidFill>
                  <a:schemeClr val="accent1"/>
                </a:solidFill>
                <a:latin typeface="Telstra Display" panose="020B0504040000000004" pitchFamily="34" charset="77"/>
                <a:ea typeface="Telstra Display" panose="020B0504040000000004" pitchFamily="34" charset="77"/>
              </a:rPr>
              <a:t>niên</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Thành</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thạo</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Công</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nghệ</a:t>
            </a:r>
            <a:endParaRPr lang="en-AU" dirty="0"/>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err="1"/>
              <a:t>Học</a:t>
            </a:r>
            <a:r>
              <a:rPr lang="en-AU" dirty="0"/>
              <a:t> </a:t>
            </a:r>
            <a:r>
              <a:rPr lang="en-AU" dirty="0" err="1"/>
              <a:t>phần</a:t>
            </a:r>
            <a:r>
              <a:rPr lang="en-AU" dirty="0"/>
              <a:t> 5</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7A07-2D2B-03EB-B185-63AA22B37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C110B-E12F-64CE-D8D1-5159A1DDB27B}"/>
              </a:ext>
            </a:extLst>
          </p:cNvPr>
          <p:cNvSpPr>
            <a:spLocks noGrp="1"/>
          </p:cNvSpPr>
          <p:nvPr>
            <p:ph type="title"/>
          </p:nvPr>
        </p:nvSpPr>
        <p:spPr/>
        <p:txBody>
          <a:bodyPr/>
          <a:lstStyle/>
          <a:p>
            <a:r>
              <a:rPr lang="en-AU" dirty="0" err="1"/>
              <a:t>Đọc</a:t>
            </a:r>
            <a:r>
              <a:rPr lang="en-AU" dirty="0"/>
              <a:t> email</a:t>
            </a:r>
          </a:p>
        </p:txBody>
      </p:sp>
      <p:pic>
        <p:nvPicPr>
          <p:cNvPr id="5" name="Picture 4" descr="ảnh chụp màn hình Gmail">
            <a:extLst>
              <a:ext uri="{FF2B5EF4-FFF2-40B4-BE49-F238E27FC236}">
                <a16:creationId xmlns:a16="http://schemas.microsoft.com/office/drawing/2014/main" id="{845F4B5D-6D33-5944-A431-845F75BC85F9}"/>
              </a:ext>
            </a:extLst>
          </p:cNvPr>
          <p:cNvPicPr>
            <a:picLocks noChangeAspect="1"/>
          </p:cNvPicPr>
          <p:nvPr/>
        </p:nvPicPr>
        <p:blipFill>
          <a:blip r:embed="rId2"/>
          <a:stretch>
            <a:fillRect/>
          </a:stretch>
        </p:blipFill>
        <p:spPr>
          <a:xfrm>
            <a:off x="663260" y="1847443"/>
            <a:ext cx="10865479" cy="3743461"/>
          </a:xfrm>
          <a:prstGeom prst="rect">
            <a:avLst/>
          </a:prstGeom>
        </p:spPr>
      </p:pic>
    </p:spTree>
    <p:extLst>
      <p:ext uri="{BB962C8B-B14F-4D97-AF65-F5344CB8AC3E}">
        <p14:creationId xmlns:p14="http://schemas.microsoft.com/office/powerpoint/2010/main" val="322679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07E3-B68C-3BEC-EDB7-C01C55041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913A4-AB9E-6B7A-E7E3-5DB6D3593637}"/>
              </a:ext>
            </a:extLst>
          </p:cNvPr>
          <p:cNvSpPr>
            <a:spLocks noGrp="1"/>
          </p:cNvSpPr>
          <p:nvPr>
            <p:ph type="title"/>
          </p:nvPr>
        </p:nvSpPr>
        <p:spPr/>
        <p:txBody>
          <a:bodyPr/>
          <a:lstStyle/>
          <a:p>
            <a:r>
              <a:rPr lang="en-AU" dirty="0" err="1"/>
              <a:t>Đọc</a:t>
            </a:r>
            <a:r>
              <a:rPr lang="en-AU" dirty="0"/>
              <a:t> email</a:t>
            </a:r>
          </a:p>
        </p:txBody>
      </p:sp>
      <p:pic>
        <p:nvPicPr>
          <p:cNvPr id="3" name="Picture 2" descr="ảnh chụp màn hình email đang mở">
            <a:extLst>
              <a:ext uri="{FF2B5EF4-FFF2-40B4-BE49-F238E27FC236}">
                <a16:creationId xmlns:a16="http://schemas.microsoft.com/office/drawing/2014/main" id="{1D7C047C-F409-1EA2-B7DD-C193D44A0C86}"/>
              </a:ext>
            </a:extLst>
          </p:cNvPr>
          <p:cNvPicPr>
            <a:picLocks noChangeAspect="1"/>
          </p:cNvPicPr>
          <p:nvPr/>
        </p:nvPicPr>
        <p:blipFill>
          <a:blip r:embed="rId2"/>
          <a:stretch>
            <a:fillRect/>
          </a:stretch>
        </p:blipFill>
        <p:spPr>
          <a:xfrm>
            <a:off x="609199" y="2069511"/>
            <a:ext cx="10744601" cy="3521392"/>
          </a:xfrm>
          <a:prstGeom prst="rect">
            <a:avLst/>
          </a:prstGeom>
        </p:spPr>
      </p:pic>
    </p:spTree>
    <p:extLst>
      <p:ext uri="{BB962C8B-B14F-4D97-AF65-F5344CB8AC3E}">
        <p14:creationId xmlns:p14="http://schemas.microsoft.com/office/powerpoint/2010/main" val="120159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DD55F-84FA-BD80-8E70-DF54C0BA84B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535994"/>
            <a:ext cx="11399449" cy="4590236"/>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098" y="1659467"/>
            <a:ext cx="5344301" cy="4284133"/>
          </a:xfrm>
        </p:spPr>
        <p:txBody>
          <a:bodyPr>
            <a:noAutofit/>
          </a:bodyPr>
          <a:lstStyle/>
          <a:p>
            <a:pPr>
              <a:lnSpc>
                <a:spcPct val="120000"/>
              </a:lnSpc>
              <a:spcBef>
                <a:spcPts val="1200"/>
              </a:spcBef>
            </a:pPr>
            <a:r>
              <a:rPr lang="vi-VN" sz="2400" dirty="0">
                <a:solidFill>
                  <a:schemeClr val="bg1"/>
                </a:solidFill>
              </a:rPr>
              <a:t>Bạn có thể tìm thấy tin nhắn chưa đọc nào trong hộp thư đến của mình không? </a:t>
            </a:r>
            <a:br>
              <a:rPr lang="vi-VN" sz="2400" dirty="0">
                <a:solidFill>
                  <a:schemeClr val="bg1"/>
                </a:solidFill>
              </a:rPr>
            </a:br>
            <a:r>
              <a:rPr lang="vi-VN" sz="2400" dirty="0">
                <a:solidFill>
                  <a:schemeClr val="bg1"/>
                </a:solidFill>
              </a:rPr>
              <a:t>Ai là người gửi tin nhắn? </a:t>
            </a:r>
            <a:br>
              <a:rPr lang="vi-VN" sz="2400" dirty="0">
                <a:solidFill>
                  <a:schemeClr val="bg1"/>
                </a:solidFill>
              </a:rPr>
            </a:br>
            <a:r>
              <a:rPr lang="vi-VN" sz="2400" dirty="0">
                <a:solidFill>
                  <a:schemeClr val="bg1"/>
                </a:solidFill>
              </a:rPr>
              <a:t>Tin nhắn đó chỉ được gửi cho bạn hay cả những người khác nữa? </a:t>
            </a:r>
            <a:br>
              <a:rPr lang="vi-VN" sz="2400" dirty="0">
                <a:solidFill>
                  <a:schemeClr val="bg1"/>
                </a:solidFill>
              </a:rPr>
            </a:br>
            <a:r>
              <a:rPr lang="vi-VN" sz="2400" dirty="0">
                <a:solidFill>
                  <a:schemeClr val="bg1"/>
                </a:solidFill>
              </a:rPr>
              <a:t>Tiêu đề tin nhắn cho bạn biết điều gì về nội dung tin nhắn?</a:t>
            </a:r>
            <a:endParaRPr lang="en-AU" sz="2400" dirty="0">
              <a:solidFill>
                <a:schemeClr val="bg1"/>
              </a:solidFill>
            </a:endParaRPr>
          </a:p>
        </p:txBody>
      </p:sp>
    </p:spTree>
    <p:extLst>
      <p:ext uri="{BB962C8B-B14F-4D97-AF65-F5344CB8AC3E}">
        <p14:creationId xmlns:p14="http://schemas.microsoft.com/office/powerpoint/2010/main" val="166786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D5E2-B294-5746-BAA1-FE9730415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B0873-E7C6-E56B-2AF2-9896C1DCF58B}"/>
              </a:ext>
            </a:extLst>
          </p:cNvPr>
          <p:cNvSpPr>
            <a:spLocks noGrp="1"/>
          </p:cNvSpPr>
          <p:nvPr>
            <p:ph type="title"/>
          </p:nvPr>
        </p:nvSpPr>
        <p:spPr/>
        <p:txBody>
          <a:bodyPr/>
          <a:lstStyle/>
          <a:p>
            <a:r>
              <a:rPr lang="en-AU" dirty="0" err="1"/>
              <a:t>Gửi</a:t>
            </a:r>
            <a:r>
              <a:rPr lang="en-AU" dirty="0"/>
              <a:t> email</a:t>
            </a:r>
          </a:p>
        </p:txBody>
      </p:sp>
      <p:pic>
        <p:nvPicPr>
          <p:cNvPr id="9" name="Graphic 8" descr="ký hiệu cộng">
            <a:extLst>
              <a:ext uri="{FF2B5EF4-FFF2-40B4-BE49-F238E27FC236}">
                <a16:creationId xmlns:a16="http://schemas.microsoft.com/office/drawing/2014/main" id="{179E4EB4-CB84-112F-AAE0-7A34FCBD2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561107"/>
            <a:ext cx="1080000" cy="1080000"/>
          </a:xfrm>
          <a:prstGeom prst="rect">
            <a:avLst/>
          </a:prstGeom>
        </p:spPr>
      </p:pic>
      <p:pic>
        <p:nvPicPr>
          <p:cNvPr id="3" name="Picture 2" descr="Ảnh chụp màn hình cửa sổ bật lên &quot;tin nhắn mới&quot; đang mở.">
            <a:extLst>
              <a:ext uri="{FF2B5EF4-FFF2-40B4-BE49-F238E27FC236}">
                <a16:creationId xmlns:a16="http://schemas.microsoft.com/office/drawing/2014/main" id="{E9A526B2-5CEB-CB80-90C3-DF66D077F8AB}"/>
              </a:ext>
            </a:extLst>
          </p:cNvPr>
          <p:cNvPicPr>
            <a:picLocks noChangeAspect="1"/>
          </p:cNvPicPr>
          <p:nvPr/>
        </p:nvPicPr>
        <p:blipFill>
          <a:blip r:embed="rId4"/>
          <a:stretch>
            <a:fillRect/>
          </a:stretch>
        </p:blipFill>
        <p:spPr>
          <a:xfrm>
            <a:off x="2262051" y="1561107"/>
            <a:ext cx="8103711" cy="4566421"/>
          </a:xfrm>
          <a:prstGeom prst="rect">
            <a:avLst/>
          </a:prstGeom>
        </p:spPr>
      </p:pic>
    </p:spTree>
    <p:extLst>
      <p:ext uri="{BB962C8B-B14F-4D97-AF65-F5344CB8AC3E}">
        <p14:creationId xmlns:p14="http://schemas.microsoft.com/office/powerpoint/2010/main" val="55831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C5DC-6B55-1201-29DE-0AA3F9922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E829C-E0AE-9B76-A673-7BE72E2A03F6}"/>
              </a:ext>
            </a:extLst>
          </p:cNvPr>
          <p:cNvSpPr>
            <a:spLocks noGrp="1"/>
          </p:cNvSpPr>
          <p:nvPr>
            <p:ph type="title"/>
          </p:nvPr>
        </p:nvSpPr>
        <p:spPr/>
        <p:txBody>
          <a:bodyPr/>
          <a:lstStyle/>
          <a:p>
            <a:r>
              <a:rPr lang="en-AU" dirty="0" err="1"/>
              <a:t>Trả</a:t>
            </a:r>
            <a:r>
              <a:rPr lang="en-AU" dirty="0"/>
              <a:t> </a:t>
            </a:r>
            <a:r>
              <a:rPr lang="en-AU" dirty="0" err="1"/>
              <a:t>lời</a:t>
            </a:r>
            <a:r>
              <a:rPr lang="en-AU" dirty="0"/>
              <a:t> email</a:t>
            </a:r>
          </a:p>
        </p:txBody>
      </p:sp>
      <p:pic>
        <p:nvPicPr>
          <p:cNvPr id="6" name="Graphic 5" descr="biểu tượng mũi tên quay lại">
            <a:extLst>
              <a:ext uri="{FF2B5EF4-FFF2-40B4-BE49-F238E27FC236}">
                <a16:creationId xmlns:a16="http://schemas.microsoft.com/office/drawing/2014/main" id="{064D2E18-8380-74B3-78A0-D50D6F404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1080000" cy="1080000"/>
          </a:xfrm>
          <a:prstGeom prst="rect">
            <a:avLst/>
          </a:prstGeom>
        </p:spPr>
      </p:pic>
      <p:pic>
        <p:nvPicPr>
          <p:cNvPr id="3" name="Picture 2" descr="Ảnh chụp màn hình email với nút trả lời được tô sáng.">
            <a:extLst>
              <a:ext uri="{FF2B5EF4-FFF2-40B4-BE49-F238E27FC236}">
                <a16:creationId xmlns:a16="http://schemas.microsoft.com/office/drawing/2014/main" id="{F4E07797-215A-1021-274D-DCDD982716CA}"/>
              </a:ext>
            </a:extLst>
          </p:cNvPr>
          <p:cNvPicPr>
            <a:picLocks noChangeAspect="1"/>
          </p:cNvPicPr>
          <p:nvPr/>
        </p:nvPicPr>
        <p:blipFill>
          <a:blip r:embed="rId4"/>
          <a:stretch>
            <a:fillRect/>
          </a:stretch>
        </p:blipFill>
        <p:spPr>
          <a:xfrm>
            <a:off x="2248988" y="1690688"/>
            <a:ext cx="8965276" cy="4461677"/>
          </a:xfrm>
          <a:prstGeom prst="rect">
            <a:avLst/>
          </a:prstGeom>
        </p:spPr>
      </p:pic>
    </p:spTree>
    <p:extLst>
      <p:ext uri="{BB962C8B-B14F-4D97-AF65-F5344CB8AC3E}">
        <p14:creationId xmlns:p14="http://schemas.microsoft.com/office/powerpoint/2010/main" val="189332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CF2D-8250-04E8-B3D5-5C6F70C23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961A1-2296-E31A-1980-C01AEED27942}"/>
              </a:ext>
            </a:extLst>
          </p:cNvPr>
          <p:cNvSpPr>
            <a:spLocks noGrp="1"/>
          </p:cNvSpPr>
          <p:nvPr>
            <p:ph type="title"/>
          </p:nvPr>
        </p:nvSpPr>
        <p:spPr/>
        <p:txBody>
          <a:bodyPr/>
          <a:lstStyle/>
          <a:p>
            <a:r>
              <a:rPr lang="en-AU" dirty="0" err="1"/>
              <a:t>Chuyển</a:t>
            </a:r>
            <a:r>
              <a:rPr lang="en-AU" dirty="0"/>
              <a:t> </a:t>
            </a:r>
            <a:r>
              <a:rPr lang="en-AU" dirty="0" err="1"/>
              <a:t>tiếp</a:t>
            </a:r>
            <a:r>
              <a:rPr lang="en-AU" dirty="0"/>
              <a:t> email</a:t>
            </a:r>
          </a:p>
        </p:txBody>
      </p:sp>
      <p:pic>
        <p:nvPicPr>
          <p:cNvPr id="5" name="Graphic 4" descr="biểu tượng mũi tên tiến về phía trước">
            <a:extLst>
              <a:ext uri="{FF2B5EF4-FFF2-40B4-BE49-F238E27FC236}">
                <a16:creationId xmlns:a16="http://schemas.microsoft.com/office/drawing/2014/main" id="{49D8E6EC-CD38-F4E3-E34C-9C58F441E3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1066799" cy="1066799"/>
          </a:xfrm>
          <a:prstGeom prst="rect">
            <a:avLst/>
          </a:prstGeom>
        </p:spPr>
      </p:pic>
      <p:pic>
        <p:nvPicPr>
          <p:cNvPr id="3" name="Picture 2" descr="ảnh chụp màn hình email được chuyển tiếp">
            <a:extLst>
              <a:ext uri="{FF2B5EF4-FFF2-40B4-BE49-F238E27FC236}">
                <a16:creationId xmlns:a16="http://schemas.microsoft.com/office/drawing/2014/main" id="{2331AB1D-2F3D-B566-8C2D-47138356915A}"/>
              </a:ext>
            </a:extLst>
          </p:cNvPr>
          <p:cNvPicPr>
            <a:picLocks noChangeAspect="1"/>
          </p:cNvPicPr>
          <p:nvPr/>
        </p:nvPicPr>
        <p:blipFill>
          <a:blip r:embed="rId4"/>
          <a:stretch>
            <a:fillRect/>
          </a:stretch>
        </p:blipFill>
        <p:spPr>
          <a:xfrm>
            <a:off x="2262051" y="1507808"/>
            <a:ext cx="8410303" cy="4744273"/>
          </a:xfrm>
          <a:prstGeom prst="rect">
            <a:avLst/>
          </a:prstGeom>
        </p:spPr>
      </p:pic>
    </p:spTree>
    <p:extLst>
      <p:ext uri="{BB962C8B-B14F-4D97-AF65-F5344CB8AC3E}">
        <p14:creationId xmlns:p14="http://schemas.microsoft.com/office/powerpoint/2010/main" val="129101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49AD-9259-FF23-99F8-E17C57248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470B3-4F88-4168-9BE6-1239447EDAAD}"/>
              </a:ext>
            </a:extLst>
          </p:cNvPr>
          <p:cNvSpPr>
            <a:spLocks noGrp="1"/>
          </p:cNvSpPr>
          <p:nvPr>
            <p:ph type="title"/>
          </p:nvPr>
        </p:nvSpPr>
        <p:spPr/>
        <p:txBody>
          <a:bodyPr/>
          <a:lstStyle/>
          <a:p>
            <a:r>
              <a:rPr lang="en-AU" dirty="0" err="1"/>
              <a:t>Xóa</a:t>
            </a:r>
            <a:r>
              <a:rPr lang="en-AU" dirty="0"/>
              <a:t> email</a:t>
            </a:r>
          </a:p>
        </p:txBody>
      </p:sp>
      <p:pic>
        <p:nvPicPr>
          <p:cNvPr id="7" name="Graphic 6" descr="biểu tượng thùng rác">
            <a:extLst>
              <a:ext uri="{FF2B5EF4-FFF2-40B4-BE49-F238E27FC236}">
                <a16:creationId xmlns:a16="http://schemas.microsoft.com/office/drawing/2014/main" id="{562F282F-7E37-5471-87A9-08D5651A7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1080000" cy="1080000"/>
          </a:xfrm>
          <a:prstGeom prst="rect">
            <a:avLst/>
          </a:prstGeom>
        </p:spPr>
      </p:pic>
      <p:pic>
        <p:nvPicPr>
          <p:cNvPr id="4" name="Picture 3" descr="ảnh chụp màn hình email đang mở">
            <a:extLst>
              <a:ext uri="{FF2B5EF4-FFF2-40B4-BE49-F238E27FC236}">
                <a16:creationId xmlns:a16="http://schemas.microsoft.com/office/drawing/2014/main" id="{20D551F0-857C-630E-3CF3-FB8313A70F90}"/>
              </a:ext>
            </a:extLst>
          </p:cNvPr>
          <p:cNvPicPr>
            <a:picLocks noChangeAspect="1"/>
          </p:cNvPicPr>
          <p:nvPr/>
        </p:nvPicPr>
        <p:blipFill>
          <a:blip r:embed="rId4"/>
          <a:stretch>
            <a:fillRect/>
          </a:stretch>
        </p:blipFill>
        <p:spPr>
          <a:xfrm>
            <a:off x="2209800" y="1487296"/>
            <a:ext cx="9285042" cy="4639183"/>
          </a:xfrm>
          <a:prstGeom prst="rect">
            <a:avLst/>
          </a:prstGeom>
        </p:spPr>
      </p:pic>
    </p:spTree>
    <p:extLst>
      <p:ext uri="{BB962C8B-B14F-4D97-AF65-F5344CB8AC3E}">
        <p14:creationId xmlns:p14="http://schemas.microsoft.com/office/powerpoint/2010/main" val="154454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err="1"/>
              <a:t>Các</a:t>
            </a:r>
            <a:r>
              <a:rPr lang="en-AU" dirty="0"/>
              <a:t> </a:t>
            </a:r>
            <a:r>
              <a:rPr lang="en-AU" dirty="0" err="1"/>
              <a:t>thuật</a:t>
            </a:r>
            <a:r>
              <a:rPr lang="en-AU" dirty="0"/>
              <a:t> </a:t>
            </a:r>
            <a:r>
              <a:rPr lang="en-AU" dirty="0" err="1"/>
              <a:t>ngữ</a:t>
            </a:r>
            <a:r>
              <a:rPr lang="en-AU" dirty="0"/>
              <a:t> </a:t>
            </a:r>
            <a:r>
              <a:rPr lang="en-AU" dirty="0" err="1"/>
              <a:t>chính</a:t>
            </a:r>
            <a:r>
              <a:rPr lang="en-AU" dirty="0"/>
              <a:t> …</a:t>
            </a:r>
          </a:p>
        </p:txBody>
      </p:sp>
      <p:grpSp>
        <p:nvGrpSpPr>
          <p:cNvPr id="7" name="Group 6" descr="Thư rác (Spam)&#10;">
            <a:extLst>
              <a:ext uri="{FF2B5EF4-FFF2-40B4-BE49-F238E27FC236}">
                <a16:creationId xmlns:a16="http://schemas.microsoft.com/office/drawing/2014/main" id="{8B69FFA3-FAF0-0922-B63F-1DFC7822D0FE}"/>
              </a:ext>
            </a:extLst>
          </p:cNvPr>
          <p:cNvGrpSpPr/>
          <p:nvPr/>
        </p:nvGrpSpPr>
        <p:grpSpPr>
          <a:xfrm>
            <a:off x="712924" y="1958008"/>
            <a:ext cx="2563876" cy="3509339"/>
            <a:chOff x="327217" y="2498899"/>
            <a:chExt cx="2563876" cy="3509339"/>
          </a:xfrm>
        </p:grpSpPr>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327217" y="4004128"/>
              <a:ext cx="2563876" cy="200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vi-VN" sz="2000" dirty="0"/>
                <a:t>Email không mong muốn, thường là thư quảng cáo hoặc thư rác</a:t>
              </a:r>
              <a:r>
                <a:rPr lang="en-AU" sz="2000" dirty="0"/>
                <a:t>.</a:t>
              </a:r>
            </a:p>
          </p:txBody>
        </p:sp>
        <p:sp>
          <p:nvSpPr>
            <p:cNvPr id="3" name="Content Placeholder 2">
              <a:extLst>
                <a:ext uri="{FF2B5EF4-FFF2-40B4-BE49-F238E27FC236}">
                  <a16:creationId xmlns:a16="http://schemas.microsoft.com/office/drawing/2014/main" id="{9CBECD40-0FA3-7570-1B8D-F4B52C15A12F}"/>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err="1">
                  <a:solidFill>
                    <a:schemeClr val="accent4"/>
                  </a:solidFill>
                </a:rPr>
                <a:t>Thư</a:t>
              </a:r>
              <a:r>
                <a:rPr lang="en-AU" sz="2400" b="1" dirty="0">
                  <a:solidFill>
                    <a:schemeClr val="accent4"/>
                  </a:solidFill>
                </a:rPr>
                <a:t> </a:t>
              </a:r>
              <a:r>
                <a:rPr lang="en-AU" sz="2400" b="1" dirty="0" err="1">
                  <a:solidFill>
                    <a:schemeClr val="accent4"/>
                  </a:solidFill>
                </a:rPr>
                <a:t>rác</a:t>
              </a:r>
              <a:r>
                <a:rPr lang="en-AU" sz="2400" b="1" dirty="0">
                  <a:solidFill>
                    <a:schemeClr val="accent4"/>
                  </a:solidFill>
                </a:rPr>
                <a:t> (Spam)</a:t>
              </a:r>
            </a:p>
          </p:txBody>
        </p:sp>
      </p:grpSp>
      <p:grpSp>
        <p:nvGrpSpPr>
          <p:cNvPr id="10" name="Group 9" descr="Lừa đảo (Scam/ phishing)">
            <a:extLst>
              <a:ext uri="{FF2B5EF4-FFF2-40B4-BE49-F238E27FC236}">
                <a16:creationId xmlns:a16="http://schemas.microsoft.com/office/drawing/2014/main" id="{0A22C6C0-8B3E-5A70-5F5D-963C613DDAD2}"/>
              </a:ext>
            </a:extLst>
          </p:cNvPr>
          <p:cNvGrpSpPr/>
          <p:nvPr/>
        </p:nvGrpSpPr>
        <p:grpSpPr>
          <a:xfrm>
            <a:off x="4400896" y="1994366"/>
            <a:ext cx="3390208" cy="3475101"/>
            <a:chOff x="-32659" y="2498899"/>
            <a:chExt cx="3390208" cy="3475101"/>
          </a:xfrm>
        </p:grpSpPr>
        <p:sp>
          <p:nvSpPr>
            <p:cNvPr id="12" name="Content Placeholder 2">
              <a:extLst>
                <a:ext uri="{FF2B5EF4-FFF2-40B4-BE49-F238E27FC236}">
                  <a16:creationId xmlns:a16="http://schemas.microsoft.com/office/drawing/2014/main" id="{FDC2072B-C2AE-581B-E0AB-28B35014D5F9}"/>
                </a:ext>
              </a:extLst>
            </p:cNvPr>
            <p:cNvSpPr txBox="1">
              <a:spLocks/>
            </p:cNvSpPr>
            <p:nvPr/>
          </p:nvSpPr>
          <p:spPr>
            <a:xfrm>
              <a:off x="-32659" y="3969890"/>
              <a:ext cx="3390208" cy="200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Các</a:t>
              </a:r>
              <a:r>
                <a:rPr lang="en-AU" sz="2000" dirty="0"/>
                <a:t> email </a:t>
              </a:r>
              <a:r>
                <a:rPr lang="en-AU" sz="2000" dirty="0" err="1"/>
                <a:t>giả</a:t>
              </a:r>
              <a:r>
                <a:rPr lang="en-AU" sz="2000" dirty="0"/>
                <a:t> </a:t>
              </a:r>
              <a:r>
                <a:rPr lang="en-AU" sz="2000" dirty="0" err="1"/>
                <a:t>mạo</a:t>
              </a:r>
              <a:r>
                <a:rPr lang="en-AU" sz="2000" dirty="0"/>
                <a:t> </a:t>
              </a:r>
              <a:r>
                <a:rPr lang="en-AU" sz="2000" dirty="0" err="1"/>
                <a:t>từ</a:t>
              </a:r>
              <a:r>
                <a:rPr lang="en-AU" sz="2000" dirty="0"/>
                <a:t> </a:t>
              </a:r>
              <a:r>
                <a:rPr lang="en-AU" sz="2000" dirty="0" err="1"/>
                <a:t>nguồn</a:t>
              </a:r>
              <a:r>
                <a:rPr lang="en-AU" sz="2000" dirty="0"/>
                <a:t> </a:t>
              </a:r>
              <a:r>
                <a:rPr lang="en-AU" sz="2000" dirty="0" err="1"/>
                <a:t>đáng</a:t>
              </a:r>
              <a:r>
                <a:rPr lang="en-AU" sz="2000" dirty="0"/>
                <a:t> tin </a:t>
              </a:r>
              <a:r>
                <a:rPr lang="en-AU" sz="2000" dirty="0" err="1"/>
                <a:t>cậy</a:t>
              </a:r>
              <a:r>
                <a:rPr lang="en-AU" sz="2000" dirty="0"/>
                <a:t>, </a:t>
              </a:r>
              <a:r>
                <a:rPr lang="en-AU" sz="2000" dirty="0" err="1"/>
                <a:t>nhằm</a:t>
              </a:r>
              <a:r>
                <a:rPr lang="en-AU" sz="2000" dirty="0"/>
                <a:t> </a:t>
              </a:r>
              <a:r>
                <a:rPr lang="en-AU" sz="2000" dirty="0" err="1"/>
                <a:t>mục</a:t>
              </a:r>
              <a:r>
                <a:rPr lang="en-AU" sz="2000" dirty="0"/>
                <a:t> </a:t>
              </a:r>
              <a:r>
                <a:rPr lang="en-AU" sz="2000" dirty="0" err="1"/>
                <a:t>đích</a:t>
              </a:r>
              <a:r>
                <a:rPr lang="en-AU" sz="2000" dirty="0"/>
                <a:t> </a:t>
              </a:r>
              <a:r>
                <a:rPr lang="en-AU" sz="2000" dirty="0" err="1"/>
                <a:t>đánh</a:t>
              </a:r>
              <a:r>
                <a:rPr lang="en-AU" sz="2000" dirty="0"/>
                <a:t> </a:t>
              </a:r>
              <a:r>
                <a:rPr lang="en-AU" sz="2000" dirty="0" err="1"/>
                <a:t>cắp</a:t>
              </a:r>
              <a:r>
                <a:rPr lang="en-AU" sz="2000" dirty="0"/>
                <a:t> </a:t>
              </a:r>
              <a:r>
                <a:rPr lang="en-AU" sz="2000" dirty="0" err="1"/>
                <a:t>thông</a:t>
              </a:r>
              <a:r>
                <a:rPr lang="en-AU" sz="2000" dirty="0"/>
                <a:t> tin </a:t>
              </a:r>
              <a:r>
                <a:rPr lang="en-AU" sz="2000" dirty="0" err="1"/>
                <a:t>cá</a:t>
              </a:r>
              <a:r>
                <a:rPr lang="en-AU" sz="2000" dirty="0"/>
                <a:t> </a:t>
              </a:r>
              <a:r>
                <a:rPr lang="en-AU" sz="2000" dirty="0" err="1"/>
                <a:t>nhân</a:t>
              </a:r>
              <a:r>
                <a:rPr lang="en-AU" sz="2000" dirty="0"/>
                <a:t> </a:t>
              </a:r>
              <a:r>
                <a:rPr lang="en-AU" sz="2000" dirty="0" err="1"/>
                <a:t>hoặc</a:t>
              </a:r>
              <a:r>
                <a:rPr lang="en-AU" sz="2000" dirty="0"/>
                <a:t> </a:t>
              </a:r>
              <a:r>
                <a:rPr lang="en-AU" sz="2000" dirty="0" err="1"/>
                <a:t>tiền</a:t>
              </a:r>
              <a:r>
                <a:rPr lang="en-AU" sz="2000" dirty="0"/>
                <a:t> </a:t>
              </a:r>
              <a:r>
                <a:rPr lang="en-AU" sz="2000" dirty="0" err="1"/>
                <a:t>của</a:t>
              </a:r>
              <a:r>
                <a:rPr lang="en-AU" sz="2000" dirty="0"/>
                <a:t> </a:t>
              </a:r>
              <a:r>
                <a:rPr lang="en-AU" sz="2000" dirty="0" err="1"/>
                <a:t>bạn</a:t>
              </a:r>
              <a:r>
                <a:rPr lang="en-AU" sz="2000" dirty="0"/>
                <a:t>.</a:t>
              </a:r>
            </a:p>
          </p:txBody>
        </p:sp>
        <p:sp>
          <p:nvSpPr>
            <p:cNvPr id="13" name="Content Placeholder 2">
              <a:extLst>
                <a:ext uri="{FF2B5EF4-FFF2-40B4-BE49-F238E27FC236}">
                  <a16:creationId xmlns:a16="http://schemas.microsoft.com/office/drawing/2014/main" id="{D142F57E-6C10-2342-5946-E613133DECD6}"/>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err="1">
                  <a:solidFill>
                    <a:schemeClr val="accent4"/>
                  </a:solidFill>
                </a:rPr>
                <a:t>Lừa</a:t>
              </a:r>
              <a:r>
                <a:rPr lang="en-AU" sz="2400" b="1" dirty="0">
                  <a:solidFill>
                    <a:schemeClr val="accent4"/>
                  </a:solidFill>
                </a:rPr>
                <a:t> </a:t>
              </a:r>
              <a:r>
                <a:rPr lang="en-AU" sz="2400" b="1" dirty="0" err="1">
                  <a:solidFill>
                    <a:schemeClr val="accent4"/>
                  </a:solidFill>
                </a:rPr>
                <a:t>đảo</a:t>
              </a:r>
              <a:r>
                <a:rPr lang="en-AU" sz="2400" b="1" dirty="0">
                  <a:solidFill>
                    <a:schemeClr val="accent4"/>
                  </a:solidFill>
                </a:rPr>
                <a:t> (Scam/ phishing)</a:t>
              </a:r>
            </a:p>
          </p:txBody>
        </p:sp>
      </p:grpSp>
      <p:grpSp>
        <p:nvGrpSpPr>
          <p:cNvPr id="14" name="Group 13" descr="Thư mục rác (Junk folder)&#10;">
            <a:extLst>
              <a:ext uri="{FF2B5EF4-FFF2-40B4-BE49-F238E27FC236}">
                <a16:creationId xmlns:a16="http://schemas.microsoft.com/office/drawing/2014/main" id="{CE4D6B3C-3E90-2479-F228-6BECE094EA9E}"/>
              </a:ext>
            </a:extLst>
          </p:cNvPr>
          <p:cNvGrpSpPr/>
          <p:nvPr/>
        </p:nvGrpSpPr>
        <p:grpSpPr>
          <a:xfrm>
            <a:off x="8453611" y="1958008"/>
            <a:ext cx="2773189" cy="3816259"/>
            <a:chOff x="194069" y="2498899"/>
            <a:chExt cx="2773189" cy="3816259"/>
          </a:xfrm>
        </p:grpSpPr>
        <p:sp>
          <p:nvSpPr>
            <p:cNvPr id="15" name="Content Placeholder 2">
              <a:extLst>
                <a:ext uri="{FF2B5EF4-FFF2-40B4-BE49-F238E27FC236}">
                  <a16:creationId xmlns:a16="http://schemas.microsoft.com/office/drawing/2014/main" id="{07B6EC5E-F5C1-686C-A758-CACCC89C7742}"/>
                </a:ext>
              </a:extLst>
            </p:cNvPr>
            <p:cNvSpPr txBox="1">
              <a:spLocks/>
            </p:cNvSpPr>
            <p:nvPr/>
          </p:nvSpPr>
          <p:spPr>
            <a:xfrm>
              <a:off x="194069" y="3969890"/>
              <a:ext cx="2773189" cy="2345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vi-VN" sz="2000" dirty="0"/>
                <a:t>Nơi hộp thư điện tử của bạn tự động chuyển các tin nhắn đáng ngờ hoặc không mong muốn.</a:t>
              </a:r>
              <a:endParaRPr lang="en-AU" sz="2000" dirty="0"/>
            </a:p>
          </p:txBody>
        </p:sp>
        <p:sp>
          <p:nvSpPr>
            <p:cNvPr id="16" name="Content Placeholder 2">
              <a:extLst>
                <a:ext uri="{FF2B5EF4-FFF2-40B4-BE49-F238E27FC236}">
                  <a16:creationId xmlns:a16="http://schemas.microsoft.com/office/drawing/2014/main" id="{01C75E66-2D9E-434C-BA27-F3E7EA9B02E8}"/>
                </a:ext>
              </a:extLst>
            </p:cNvPr>
            <p:cNvSpPr txBox="1">
              <a:spLocks/>
            </p:cNvSpPr>
            <p:nvPr/>
          </p:nvSpPr>
          <p:spPr>
            <a:xfrm>
              <a:off x="491437" y="249889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err="1">
                  <a:solidFill>
                    <a:schemeClr val="accent4"/>
                  </a:solidFill>
                </a:rPr>
                <a:t>Thư</a:t>
              </a:r>
              <a:r>
                <a:rPr lang="en-AU" sz="2400" b="1" dirty="0">
                  <a:solidFill>
                    <a:schemeClr val="accent4"/>
                  </a:solidFill>
                </a:rPr>
                <a:t> </a:t>
              </a:r>
              <a:r>
                <a:rPr lang="en-AU" sz="2400" b="1" dirty="0" err="1">
                  <a:solidFill>
                    <a:schemeClr val="accent4"/>
                  </a:solidFill>
                </a:rPr>
                <a:t>mục</a:t>
              </a:r>
              <a:r>
                <a:rPr lang="en-AU" sz="2400" b="1" dirty="0">
                  <a:solidFill>
                    <a:schemeClr val="accent4"/>
                  </a:solidFill>
                </a:rPr>
                <a:t> </a:t>
              </a:r>
              <a:r>
                <a:rPr lang="en-AU" sz="2400" b="1" dirty="0" err="1">
                  <a:solidFill>
                    <a:schemeClr val="accent4"/>
                  </a:solidFill>
                </a:rPr>
                <a:t>rác</a:t>
              </a:r>
              <a:r>
                <a:rPr lang="en-AU" sz="2400" b="1" dirty="0">
                  <a:solidFill>
                    <a:schemeClr val="accent4"/>
                  </a:solidFill>
                </a:rPr>
                <a:t> (Junk folder)</a:t>
              </a:r>
            </a:p>
          </p:txBody>
        </p:sp>
      </p:grpSp>
    </p:spTree>
    <p:extLst>
      <p:ext uri="{BB962C8B-B14F-4D97-AF65-F5344CB8AC3E}">
        <p14:creationId xmlns:p14="http://schemas.microsoft.com/office/powerpoint/2010/main" val="304012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CB5A3-B1A2-8664-FD1C-D0AB6675F6B1}"/>
              </a:ext>
            </a:extLst>
          </p:cNvPr>
          <p:cNvSpPr>
            <a:spLocks noGrp="1"/>
          </p:cNvSpPr>
          <p:nvPr>
            <p:ph type="title" idx="4294967295"/>
          </p:nvPr>
        </p:nvSpPr>
        <p:spPr>
          <a:xfrm>
            <a:off x="8521700" y="2647950"/>
            <a:ext cx="32131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Điều</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gì</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khiến</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email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này</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trở</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nên</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đáng</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 </a:t>
            </a:r>
            <a:r>
              <a:rPr kumimoji="0" lang="en-AU" sz="28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n-cs"/>
              </a:rPr>
              <a:t>ngờ</a:t>
            </a: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a:t>
            </a:r>
          </a:p>
        </p:txBody>
      </p:sp>
      <p:pic>
        <p:nvPicPr>
          <p:cNvPr id="2" name="Picture 1" descr="Ảnh chụp màn hình một email tự xưng là từ Casino_Rocke, thông báo cho người nhận về khoản thanh toán 7.000 đô la và tặng kèm tiền thưởng chào mừng với vòng quay miễn phí. Email bao gồm địa chỉ người gửi và người nhận, chi tiết thanh toán, nút xác nhận màu tím và mã phiếu giảm giá &quot;200BLACK&quot; để xác minh thanh toán.">
            <a:extLst>
              <a:ext uri="{FF2B5EF4-FFF2-40B4-BE49-F238E27FC236}">
                <a16:creationId xmlns:a16="http://schemas.microsoft.com/office/drawing/2014/main" id="{B375F5DA-A4D8-BFD1-BDCB-68E67738146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3847" y="452863"/>
            <a:ext cx="8091653" cy="5952274"/>
          </a:xfrm>
          <a:prstGeom prst="rect">
            <a:avLst/>
          </a:prstGeom>
        </p:spPr>
      </p:pic>
    </p:spTree>
    <p:extLst>
      <p:ext uri="{BB962C8B-B14F-4D97-AF65-F5344CB8AC3E}">
        <p14:creationId xmlns:p14="http://schemas.microsoft.com/office/powerpoint/2010/main" val="17842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9EF-94A4-4693-46E1-D905CAE7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1A077-315F-0CDB-9182-987FA00AD5DF}"/>
              </a:ext>
            </a:extLst>
          </p:cNvPr>
          <p:cNvSpPr>
            <a:spLocks noGrp="1"/>
          </p:cNvSpPr>
          <p:nvPr>
            <p:ph type="title"/>
          </p:nvPr>
        </p:nvSpPr>
        <p:spPr/>
        <p:txBody>
          <a:bodyPr/>
          <a:lstStyle/>
          <a:p>
            <a:r>
              <a:rPr lang="en-AU" dirty="0" err="1"/>
              <a:t>Mẹo</a:t>
            </a:r>
            <a:endParaRPr lang="en-AU" dirty="0"/>
          </a:p>
        </p:txBody>
      </p:sp>
      <p:sp>
        <p:nvSpPr>
          <p:cNvPr id="6" name="Content Placeholder 2">
            <a:extLst>
              <a:ext uri="{FF2B5EF4-FFF2-40B4-BE49-F238E27FC236}">
                <a16:creationId xmlns:a16="http://schemas.microsoft.com/office/drawing/2014/main" id="{D67DE452-9306-4D97-82F5-3FA8D51E871F}"/>
              </a:ext>
            </a:extLst>
          </p:cNvPr>
          <p:cNvSpPr txBox="1">
            <a:spLocks/>
          </p:cNvSpPr>
          <p:nvPr/>
        </p:nvSpPr>
        <p:spPr>
          <a:xfrm>
            <a:off x="599610" y="3306804"/>
            <a:ext cx="2126337" cy="33980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1800" dirty="0"/>
              <a:t>Nếu bạn cảm thấy điều gì đó có vẻ không ổn hoặc quá tốt đến mức khó tin — chẳng hạn như giải thưởng, tiền hoàn lại hoặc lời đe dọa — thì rất có thể đó không phải là sự thật.</a:t>
            </a:r>
            <a:endParaRPr lang="en-AU" sz="1800" dirty="0"/>
          </a:p>
        </p:txBody>
      </p:sp>
      <p:pic>
        <p:nvPicPr>
          <p:cNvPr id="8" name="Picture 7">
            <a:extLst>
              <a:ext uri="{FF2B5EF4-FFF2-40B4-BE49-F238E27FC236}">
                <a16:creationId xmlns:a16="http://schemas.microsoft.com/office/drawing/2014/main" id="{42EA9C24-D444-519B-85F5-C48DE36E3C8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33740"/>
            <a:ext cx="1168756" cy="1202633"/>
          </a:xfrm>
          <a:prstGeom prst="rect">
            <a:avLst/>
          </a:prstGeom>
        </p:spPr>
      </p:pic>
      <p:sp>
        <p:nvSpPr>
          <p:cNvPr id="7" name="Content Placeholder 2">
            <a:extLst>
              <a:ext uri="{FF2B5EF4-FFF2-40B4-BE49-F238E27FC236}">
                <a16:creationId xmlns:a16="http://schemas.microsoft.com/office/drawing/2014/main" id="{820E2FFE-2EEC-014E-C1C2-10B90FC2A931}"/>
              </a:ext>
            </a:extLst>
          </p:cNvPr>
          <p:cNvSpPr txBox="1">
            <a:spLocks/>
          </p:cNvSpPr>
          <p:nvPr/>
        </p:nvSpPr>
        <p:spPr>
          <a:xfrm>
            <a:off x="2841757" y="3336373"/>
            <a:ext cx="2126337"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Không nên nhấp vào bất kỳ liên kết nào hoặc tải xuống tệp đính kèm từ những email mà bạn không tin tưởng.</a:t>
            </a:r>
            <a:endParaRPr lang="en-AU" sz="2000" dirty="0"/>
          </a:p>
        </p:txBody>
      </p:sp>
      <p:pic>
        <p:nvPicPr>
          <p:cNvPr id="11" name="Picture 10">
            <a:extLst>
              <a:ext uri="{FF2B5EF4-FFF2-40B4-BE49-F238E27FC236}">
                <a16:creationId xmlns:a16="http://schemas.microsoft.com/office/drawing/2014/main" id="{90BCD54D-476B-289F-C86C-8265E1532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9637" y="2149426"/>
            <a:ext cx="1168756" cy="1202633"/>
          </a:xfrm>
          <a:prstGeom prst="rect">
            <a:avLst/>
          </a:prstGeom>
        </p:spPr>
      </p:pic>
      <p:sp>
        <p:nvSpPr>
          <p:cNvPr id="3" name="Content Placeholder 2">
            <a:extLst>
              <a:ext uri="{FF2B5EF4-FFF2-40B4-BE49-F238E27FC236}">
                <a16:creationId xmlns:a16="http://schemas.microsoft.com/office/drawing/2014/main" id="{8370F7F5-20CA-5BF3-4F7E-B80E462A3863}"/>
              </a:ext>
            </a:extLst>
          </p:cNvPr>
          <p:cNvSpPr txBox="1">
            <a:spLocks/>
          </p:cNvSpPr>
          <p:nvPr/>
        </p:nvSpPr>
        <p:spPr>
          <a:xfrm>
            <a:off x="5083904" y="3325697"/>
            <a:ext cx="2126337"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Hãy kiểm tra địa chỉ email của người gửi — địa chỉ này phải trùng khớp với địa chỉ chính thức của công ty</a:t>
            </a:r>
            <a:r>
              <a:rPr lang="en-AU" sz="2000" dirty="0"/>
              <a:t>.</a:t>
            </a:r>
          </a:p>
        </p:txBody>
      </p:sp>
      <p:pic>
        <p:nvPicPr>
          <p:cNvPr id="4" name="Picture 3">
            <a:extLst>
              <a:ext uri="{FF2B5EF4-FFF2-40B4-BE49-F238E27FC236}">
                <a16:creationId xmlns:a16="http://schemas.microsoft.com/office/drawing/2014/main" id="{59D426C2-84C6-1AB5-E438-D16066CD093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4380" y="2165038"/>
            <a:ext cx="1168756" cy="1202633"/>
          </a:xfrm>
          <a:prstGeom prst="rect">
            <a:avLst/>
          </a:prstGeom>
        </p:spPr>
      </p:pic>
      <p:sp>
        <p:nvSpPr>
          <p:cNvPr id="5" name="Content Placeholder 2">
            <a:extLst>
              <a:ext uri="{FF2B5EF4-FFF2-40B4-BE49-F238E27FC236}">
                <a16:creationId xmlns:a16="http://schemas.microsoft.com/office/drawing/2014/main" id="{3066793A-0234-AF1B-C76B-49FDC22A759C}"/>
              </a:ext>
            </a:extLst>
          </p:cNvPr>
          <p:cNvSpPr txBox="1">
            <a:spLocks/>
          </p:cNvSpPr>
          <p:nvPr/>
        </p:nvSpPr>
        <p:spPr>
          <a:xfrm>
            <a:off x="7326051" y="3325697"/>
            <a:ext cx="2126337"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err="1"/>
              <a:t>Nếu</a:t>
            </a:r>
            <a:r>
              <a:rPr lang="en-AU" sz="2000" dirty="0"/>
              <a:t> </a:t>
            </a:r>
            <a:r>
              <a:rPr lang="en-AU" sz="2000" dirty="0" err="1"/>
              <a:t>bạn</a:t>
            </a:r>
            <a:r>
              <a:rPr lang="en-AU" sz="2000" dirty="0"/>
              <a:t> </a:t>
            </a:r>
            <a:r>
              <a:rPr lang="en-AU" sz="2000" dirty="0" err="1"/>
              <a:t>không</a:t>
            </a:r>
            <a:r>
              <a:rPr lang="en-AU" sz="2000" dirty="0"/>
              <a:t> </a:t>
            </a:r>
            <a:r>
              <a:rPr lang="en-AU" sz="2000" dirty="0" err="1"/>
              <a:t>chắc</a:t>
            </a:r>
            <a:r>
              <a:rPr lang="en-AU" sz="2000" dirty="0"/>
              <a:t> </a:t>
            </a:r>
            <a:r>
              <a:rPr lang="en-AU" sz="2000" dirty="0" err="1"/>
              <a:t>chắn</a:t>
            </a:r>
            <a:r>
              <a:rPr lang="en-AU" sz="2000" dirty="0"/>
              <a:t>, </a:t>
            </a:r>
            <a:r>
              <a:rPr lang="en-AU" sz="2000" dirty="0" err="1"/>
              <a:t>bạn</a:t>
            </a:r>
            <a:r>
              <a:rPr lang="en-AU" sz="2000" dirty="0"/>
              <a:t> </a:t>
            </a:r>
            <a:r>
              <a:rPr lang="en-AU" sz="2000" dirty="0" err="1"/>
              <a:t>có</a:t>
            </a:r>
            <a:r>
              <a:rPr lang="en-AU" sz="2000" dirty="0"/>
              <a:t> </a:t>
            </a:r>
            <a:r>
              <a:rPr lang="en-AU" sz="2000" dirty="0" err="1"/>
              <a:t>thể</a:t>
            </a:r>
            <a:r>
              <a:rPr lang="en-AU" sz="2000" dirty="0"/>
              <a:t> </a:t>
            </a:r>
            <a:r>
              <a:rPr lang="en-AU" sz="2000" dirty="0" err="1"/>
              <a:t>liên</a:t>
            </a:r>
            <a:r>
              <a:rPr lang="en-AU" sz="2000" dirty="0"/>
              <a:t> </a:t>
            </a:r>
            <a:r>
              <a:rPr lang="en-AU" sz="2000" dirty="0" err="1"/>
              <a:t>hệ</a:t>
            </a:r>
            <a:r>
              <a:rPr lang="en-AU" sz="2000" dirty="0"/>
              <a:t> </a:t>
            </a:r>
            <a:r>
              <a:rPr lang="en-AU" sz="2000" dirty="0" err="1"/>
              <a:t>trực</a:t>
            </a:r>
            <a:r>
              <a:rPr lang="en-AU" sz="2000" dirty="0"/>
              <a:t> </a:t>
            </a:r>
            <a:r>
              <a:rPr lang="en-AU" sz="2000" dirty="0" err="1"/>
              <a:t>tiếp</a:t>
            </a:r>
            <a:r>
              <a:rPr lang="en-AU" sz="2000" dirty="0"/>
              <a:t> </a:t>
            </a:r>
            <a:r>
              <a:rPr lang="en-AU" sz="2000" dirty="0" err="1"/>
              <a:t>với</a:t>
            </a:r>
            <a:r>
              <a:rPr lang="en-AU" sz="2000" dirty="0"/>
              <a:t> </a:t>
            </a:r>
            <a:r>
              <a:rPr lang="en-AU" sz="2000" dirty="0" err="1"/>
              <a:t>công</a:t>
            </a:r>
            <a:r>
              <a:rPr lang="en-AU" sz="2000" dirty="0"/>
              <a:t> ty qua </a:t>
            </a:r>
            <a:r>
              <a:rPr lang="en-AU" sz="2000" dirty="0" err="1"/>
              <a:t>số</a:t>
            </a:r>
            <a:r>
              <a:rPr lang="en-AU" sz="2000" dirty="0"/>
              <a:t> </a:t>
            </a:r>
            <a:r>
              <a:rPr lang="en-AU" sz="2000" dirty="0" err="1"/>
              <a:t>điện</a:t>
            </a:r>
            <a:r>
              <a:rPr lang="en-AU" sz="2000" dirty="0"/>
              <a:t> </a:t>
            </a:r>
            <a:r>
              <a:rPr lang="en-AU" sz="2000" dirty="0" err="1"/>
              <a:t>thoại</a:t>
            </a:r>
            <a:r>
              <a:rPr lang="en-AU" sz="2000" dirty="0"/>
              <a:t> </a:t>
            </a:r>
            <a:r>
              <a:rPr lang="en-AU" sz="2000" dirty="0" err="1"/>
              <a:t>chính</a:t>
            </a:r>
            <a:r>
              <a:rPr lang="en-AU" sz="2000" dirty="0"/>
              <a:t> </a:t>
            </a:r>
            <a:r>
              <a:rPr lang="en-AU" sz="2000" dirty="0" err="1"/>
              <a:t>thức</a:t>
            </a:r>
            <a:r>
              <a:rPr lang="en-AU" sz="2000" dirty="0"/>
              <a:t> </a:t>
            </a:r>
            <a:r>
              <a:rPr lang="en-AU" sz="2000" dirty="0" err="1"/>
              <a:t>hoặc</a:t>
            </a:r>
            <a:r>
              <a:rPr lang="en-AU" sz="2000" dirty="0"/>
              <a:t> </a:t>
            </a:r>
            <a:r>
              <a:rPr lang="en-AU" sz="2000" dirty="0" err="1"/>
              <a:t>trang</a:t>
            </a:r>
            <a:r>
              <a:rPr lang="en-AU" sz="2000" dirty="0"/>
              <a:t> web </a:t>
            </a:r>
            <a:r>
              <a:rPr lang="en-AU" sz="2000" dirty="0" err="1"/>
              <a:t>của</a:t>
            </a:r>
            <a:r>
              <a:rPr lang="en-AU" sz="2000" dirty="0"/>
              <a:t> </a:t>
            </a:r>
            <a:r>
              <a:rPr lang="en-AU" sz="2000" dirty="0" err="1"/>
              <a:t>họ</a:t>
            </a:r>
            <a:r>
              <a:rPr lang="en-AU" sz="2000" dirty="0"/>
              <a:t>.</a:t>
            </a:r>
          </a:p>
        </p:txBody>
      </p:sp>
      <p:pic>
        <p:nvPicPr>
          <p:cNvPr id="14" name="Picture 13">
            <a:extLst>
              <a:ext uri="{FF2B5EF4-FFF2-40B4-BE49-F238E27FC236}">
                <a16:creationId xmlns:a16="http://schemas.microsoft.com/office/drawing/2014/main" id="{6B9A2380-F7D8-8912-C860-9961B8214F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23867" y="2149426"/>
            <a:ext cx="1168756" cy="1202633"/>
          </a:xfrm>
          <a:prstGeom prst="rect">
            <a:avLst/>
          </a:prstGeom>
        </p:spPr>
      </p:pic>
      <p:sp>
        <p:nvSpPr>
          <p:cNvPr id="9" name="Content Placeholder 2">
            <a:extLst>
              <a:ext uri="{FF2B5EF4-FFF2-40B4-BE49-F238E27FC236}">
                <a16:creationId xmlns:a16="http://schemas.microsoft.com/office/drawing/2014/main" id="{E9AF293B-48B3-D3AF-75C5-E5C546753FEB}"/>
              </a:ext>
            </a:extLst>
          </p:cNvPr>
          <p:cNvSpPr txBox="1">
            <a:spLocks/>
          </p:cNvSpPr>
          <p:nvPr/>
        </p:nvSpPr>
        <p:spPr>
          <a:xfrm>
            <a:off x="9568199" y="3336373"/>
            <a:ext cx="2126337" cy="339740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Một công ty thực sự (như ngân hàng của bạn hoặc Telstra) sẽ không bao giờ yêu cầu mật khẩu của bạn qua email.</a:t>
            </a:r>
            <a:endParaRPr lang="en-AU" sz="2000" dirty="0"/>
          </a:p>
        </p:txBody>
      </p:sp>
      <p:pic>
        <p:nvPicPr>
          <p:cNvPr id="10" name="Picture 9">
            <a:extLst>
              <a:ext uri="{FF2B5EF4-FFF2-40B4-BE49-F238E27FC236}">
                <a16:creationId xmlns:a16="http://schemas.microsoft.com/office/drawing/2014/main" id="{9A08D1D0-1625-747F-73E5-A91E8904C8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9123" y="2182291"/>
            <a:ext cx="1168756" cy="1202633"/>
          </a:xfrm>
          <a:prstGeom prst="rect">
            <a:avLst/>
          </a:prstGeom>
        </p:spPr>
      </p:pic>
    </p:spTree>
    <p:extLst>
      <p:ext uri="{BB962C8B-B14F-4D97-AF65-F5344CB8AC3E}">
        <p14:creationId xmlns:p14="http://schemas.microsoft.com/office/powerpoint/2010/main" val="22574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vi-VN" dirty="0"/>
              <a:t>Lời tri ân Đất nước</a:t>
            </a:r>
            <a:endParaRPr lang="en-AU" dirty="0"/>
          </a:p>
        </p:txBody>
      </p:sp>
      <p:pic>
        <p:nvPicPr>
          <p:cNvPr id="6" name="Picture 5" descr="'Connection' artwork by Bobbi Lockyer">
            <a:extLst>
              <a:ext uri="{FF2B5EF4-FFF2-40B4-BE49-F238E27FC236}">
                <a16:creationId xmlns:a16="http://schemas.microsoft.com/office/drawing/2014/main" id="{8A51145C-3B2A-E39D-F62E-D2E9C400060E}"/>
              </a:ext>
            </a:extLst>
          </p:cNvPr>
          <p:cNvPicPr>
            <a:picLocks noChangeAspect="1"/>
          </p:cNvPicPr>
          <p:nvPr/>
        </p:nvPicPr>
        <p:blipFill>
          <a:blip r:embed="rId3"/>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solidFill>
                  <a:schemeClr val="bg1"/>
                </a:solidFill>
              </a:rPr>
              <a:t>Chúng tôi công nhận và thừa nhận mối liên hệ lâu đời, nguyên thủy và hiện hữu của Thổ dân và dân đảo Torres Strait với đất đai, đường thủy và bầu trời trên khắp lục địa Úc. Chúng tôi bày tỏ lòng kính trọng đối với các bậc Trưởng lão trong quá khứ và hiện tại.</a:t>
            </a:r>
            <a:endParaRPr lang="en-AU" sz="2000" dirty="0">
              <a:solidFill>
                <a:schemeClr val="bg1"/>
              </a:solidFill>
            </a:endParaRP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726907A-ECBA-7057-FA2A-3CA68D15116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2050" y="1357383"/>
            <a:ext cx="4356100" cy="4572000"/>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Hãy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dành</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gian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để</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trả</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lời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các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câu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hỏi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của</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ngay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từ</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đầu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buổi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học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253401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Tôi</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Đăng nhập vào tài khoản email.</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615804"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Gửi, trả lời, chuyển tiếp và xóa email</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Đính kèm tệp hoặc hình ảnh vào email</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171046" y="3695286"/>
            <a:ext cx="2182754" cy="15493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Nhận biết và báo cáo thư rác hoặc tin nhắn đáng ngờ</a:t>
            </a:r>
            <a:r>
              <a:rPr lang="en-AU" sz="2000" dirty="0"/>
              <a:t>.</a:t>
            </a:r>
          </a:p>
        </p:txBody>
      </p:sp>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7678" y="2813245"/>
            <a:ext cx="1052805" cy="998350"/>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403" y="2776941"/>
            <a:ext cx="998350" cy="1034654"/>
          </a:xfrm>
          <a:prstGeom prst="rect">
            <a:avLst/>
          </a:prstGeom>
        </p:spPr>
      </p:pic>
      <p:pic>
        <p:nvPicPr>
          <p:cNvPr id="4" name="Picture 3">
            <a:extLst>
              <a:ext uri="{FF2B5EF4-FFF2-40B4-BE49-F238E27FC236}">
                <a16:creationId xmlns:a16="http://schemas.microsoft.com/office/drawing/2014/main" id="{00FABFCB-0971-0399-E14F-35FAB37C6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12210" y="2760007"/>
            <a:ext cx="1052804" cy="1017711"/>
          </a:xfrm>
          <a:prstGeom prst="rect">
            <a:avLst/>
          </a:prstGeom>
        </p:spPr>
      </p:pic>
      <p:pic>
        <p:nvPicPr>
          <p:cNvPr id="5" name="Picture 4">
            <a:extLst>
              <a:ext uri="{FF2B5EF4-FFF2-40B4-BE49-F238E27FC236}">
                <a16:creationId xmlns:a16="http://schemas.microsoft.com/office/drawing/2014/main" id="{3E19713A-7B1E-FE65-B92C-CF7D2C712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6480" y="2704334"/>
            <a:ext cx="998350" cy="1107261"/>
          </a:xfrm>
          <a:prstGeom prst="rect">
            <a:avLst/>
          </a:prstGeom>
        </p:spPr>
      </p:pic>
    </p:spTree>
    <p:extLst>
      <p:ext uri="{BB962C8B-B14F-4D97-AF65-F5344CB8AC3E}">
        <p14:creationId xmlns:p14="http://schemas.microsoft.com/office/powerpoint/2010/main" val="305395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D6C818-1BCD-A87A-D241-6277FFB2378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42957"/>
            <a:ext cx="11519998"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Những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ghi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nhớ</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là</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3090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79FABD-23D5-D395-BD93-0A85434E9E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4491" y="1642958"/>
            <a:ext cx="11531503" cy="4634566"/>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sẽ</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thử</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ba</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trong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tuần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tới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8834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p:txBody>
          <a:bodyPr/>
          <a:lstStyle/>
          <a:p>
            <a:r>
              <a:rPr lang="en-AU" dirty="0" err="1"/>
              <a:t>Học</a:t>
            </a:r>
            <a:r>
              <a:rPr lang="en-AU" dirty="0"/>
              <a:t> </a:t>
            </a:r>
            <a:r>
              <a:rPr lang="en-AU" dirty="0" err="1"/>
              <a:t>thêm</a:t>
            </a:r>
            <a:endParaRPr lang="en-AU" dirty="0"/>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38200" y="2629802"/>
            <a:ext cx="365173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AU" dirty="0">
                <a:solidFill>
                  <a:schemeClr val="accent4"/>
                </a:solidFill>
              </a:rPr>
              <a:t>Gmail </a:t>
            </a:r>
            <a:r>
              <a:rPr lang="en-AU" dirty="0" err="1">
                <a:solidFill>
                  <a:schemeClr val="accent4"/>
                </a:solidFill>
              </a:rPr>
              <a:t>cho</a:t>
            </a:r>
            <a:r>
              <a:rPr lang="en-AU" dirty="0">
                <a:solidFill>
                  <a:schemeClr val="accent4"/>
                </a:solidFill>
              </a:rPr>
              <a:t> </a:t>
            </a:r>
            <a:r>
              <a:rPr lang="en-AU" dirty="0" err="1">
                <a:solidFill>
                  <a:schemeClr val="accent4"/>
                </a:solidFill>
              </a:rPr>
              <a:t>người</a:t>
            </a:r>
            <a:r>
              <a:rPr lang="en-AU" dirty="0">
                <a:solidFill>
                  <a:schemeClr val="accent4"/>
                </a:solidFill>
              </a:rPr>
              <a:t> </a:t>
            </a:r>
            <a:r>
              <a:rPr lang="en-AU" dirty="0" err="1">
                <a:solidFill>
                  <a:schemeClr val="accent4"/>
                </a:solidFill>
              </a:rPr>
              <a:t>mới</a:t>
            </a:r>
            <a:r>
              <a:rPr lang="en-AU" dirty="0">
                <a:solidFill>
                  <a:schemeClr val="accent4"/>
                </a:solidFill>
              </a:rPr>
              <a:t> </a:t>
            </a:r>
            <a:r>
              <a:rPr lang="en-AU" dirty="0" err="1">
                <a:solidFill>
                  <a:schemeClr val="accent4"/>
                </a:solidFill>
              </a:rPr>
              <a:t>bắt</a:t>
            </a:r>
            <a:r>
              <a:rPr lang="en-AU" dirty="0">
                <a:solidFill>
                  <a:schemeClr val="accent4"/>
                </a:solidFill>
              </a:rPr>
              <a:t> </a:t>
            </a:r>
            <a:r>
              <a:rPr lang="en-AU" dirty="0" err="1">
                <a:solidFill>
                  <a:schemeClr val="accent4"/>
                </a:solidFill>
              </a:rPr>
              <a:t>đầu</a:t>
            </a:r>
            <a:endParaRPr lang="en-AU" dirty="0">
              <a:solidFill>
                <a:schemeClr val="accent4"/>
              </a:solidFill>
            </a:endParaRPr>
          </a:p>
        </p:txBody>
      </p:sp>
      <p:pic>
        <p:nvPicPr>
          <p:cNvPr id="8" name="Content Placeholder 7" descr="QR code">
            <a:extLst>
              <a:ext uri="{FF2B5EF4-FFF2-40B4-BE49-F238E27FC236}">
                <a16:creationId xmlns:a16="http://schemas.microsoft.com/office/drawing/2014/main" id="{A3CB4F87-1D7D-D7EE-F318-44C0EEE25FF9}"/>
              </a:ext>
            </a:extLst>
          </p:cNvPr>
          <p:cNvPicPr>
            <a:picLocks noGrp="1" noChangeAspect="1"/>
          </p:cNvPicPr>
          <p:nvPr>
            <p:ph idx="1"/>
          </p:nvPr>
        </p:nvPicPr>
        <p:blipFill>
          <a:blip r:embed="rId2"/>
          <a:stretch>
            <a:fillRect/>
          </a:stretch>
        </p:blipFill>
        <p:spPr>
          <a:xfrm>
            <a:off x="4667250" y="2572544"/>
            <a:ext cx="2857500" cy="2857500"/>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80A-53F0-EBF8-F893-C0B2D836191A}"/>
            </a:ext>
          </a:extLst>
        </p:cNvPr>
        <p:cNvGrpSpPr/>
        <p:nvPr/>
      </p:nvGrpSpPr>
      <p:grpSpPr>
        <a:xfrm>
          <a:off x="0" y="0"/>
          <a:ext cx="0" cy="0"/>
          <a:chOff x="0" y="0"/>
          <a:chExt cx="0" cy="0"/>
        </a:xfrm>
      </p:grpSpPr>
      <p:pic>
        <p:nvPicPr>
          <p:cNvPr id="4" name="Graphic 3" descr="12 modules in Tech Savvy Seniors ">
            <a:extLst>
              <a:ext uri="{FF2B5EF4-FFF2-40B4-BE49-F238E27FC236}">
                <a16:creationId xmlns:a16="http://schemas.microsoft.com/office/drawing/2014/main" id="{21DC65A7-6699-7CFE-7B5E-BA7ED539A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5218"/>
            <a:ext cx="12201295" cy="6852781"/>
          </a:xfrm>
          <a:prstGeom prst="rect">
            <a:avLst/>
          </a:prstGeom>
        </p:spPr>
      </p:pic>
      <p:sp>
        <p:nvSpPr>
          <p:cNvPr id="10" name="Title 1">
            <a:extLst>
              <a:ext uri="{FF2B5EF4-FFF2-40B4-BE49-F238E27FC236}">
                <a16:creationId xmlns:a16="http://schemas.microsoft.com/office/drawing/2014/main" id="{5A0D1095-9311-0D78-ABAE-CF6B9528A6D1}"/>
              </a:ext>
            </a:extLst>
          </p:cNvPr>
          <p:cNvSpPr txBox="1">
            <a:spLocks noGrp="1"/>
          </p:cNvSpPr>
          <p:nvPr>
            <p:ph type="title" idx="4294967295"/>
          </p:nvPr>
        </p:nvSpPr>
        <p:spPr>
          <a:xfrm>
            <a:off x="3657601" y="134471"/>
            <a:ext cx="432325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Người</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Cao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niên</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Thành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thạo</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Công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nghệ</a:t>
            </a:r>
            <a:endPar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grpSp>
        <p:nvGrpSpPr>
          <p:cNvPr id="61" name="Group 60">
            <a:extLst>
              <a:ext uri="{FF2B5EF4-FFF2-40B4-BE49-F238E27FC236}">
                <a16:creationId xmlns:a16="http://schemas.microsoft.com/office/drawing/2014/main" id="{C76CB7AB-4F33-4518-30AE-E237B3D53473}"/>
              </a:ext>
              <a:ext uri="{C183D7F6-B498-43B3-948B-1728B52AA6E4}">
                <adec:decorative xmlns:adec="http://schemas.microsoft.com/office/drawing/2017/decorative" val="1"/>
              </a:ext>
            </a:extLst>
          </p:cNvPr>
          <p:cNvGrpSpPr/>
          <p:nvPr/>
        </p:nvGrpSpPr>
        <p:grpSpPr>
          <a:xfrm>
            <a:off x="1299088" y="310112"/>
            <a:ext cx="4049526" cy="6234775"/>
            <a:chOff x="1299088" y="310112"/>
            <a:chExt cx="4049526" cy="6234775"/>
          </a:xfrm>
        </p:grpSpPr>
        <p:grpSp>
          <p:nvGrpSpPr>
            <p:cNvPr id="7" name="Group 6">
              <a:extLst>
                <a:ext uri="{FF2B5EF4-FFF2-40B4-BE49-F238E27FC236}">
                  <a16:creationId xmlns:a16="http://schemas.microsoft.com/office/drawing/2014/main" id="{F18804FD-0E8F-C521-9736-B2C3B90B17C4}"/>
                </a:ext>
              </a:extLst>
            </p:cNvPr>
            <p:cNvGrpSpPr/>
            <p:nvPr/>
          </p:nvGrpSpPr>
          <p:grpSpPr>
            <a:xfrm>
              <a:off x="1299088" y="310112"/>
              <a:ext cx="2558928" cy="747429"/>
              <a:chOff x="1299088" y="310112"/>
              <a:chExt cx="2558928" cy="747429"/>
            </a:xfrm>
          </p:grpSpPr>
          <p:sp>
            <p:nvSpPr>
              <p:cNvPr id="5" name="TextBox 4">
                <a:extLst>
                  <a:ext uri="{FF2B5EF4-FFF2-40B4-BE49-F238E27FC236}">
                    <a16:creationId xmlns:a16="http://schemas.microsoft.com/office/drawing/2014/main" id="{EC673761-F7FA-1B26-8CE2-F85113C39A93}"/>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a:t>
                </a:r>
              </a:p>
            </p:txBody>
          </p:sp>
          <p:sp>
            <p:nvSpPr>
              <p:cNvPr id="6" name="TextBox 5">
                <a:extLst>
                  <a:ext uri="{FF2B5EF4-FFF2-40B4-BE49-F238E27FC236}">
                    <a16:creationId xmlns:a16="http://schemas.microsoft.com/office/drawing/2014/main" id="{FA1EB455-303A-5F96-C76C-AE39EBF29DE3}"/>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thoại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minh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8" name="Group 7">
              <a:extLst>
                <a:ext uri="{FF2B5EF4-FFF2-40B4-BE49-F238E27FC236}">
                  <a16:creationId xmlns:a16="http://schemas.microsoft.com/office/drawing/2014/main" id="{CF360D19-150F-8997-4C17-D32BD07F41E5}"/>
                </a:ext>
              </a:extLst>
            </p:cNvPr>
            <p:cNvGrpSpPr/>
            <p:nvPr/>
          </p:nvGrpSpPr>
          <p:grpSpPr>
            <a:xfrm>
              <a:off x="2226014" y="1337246"/>
              <a:ext cx="2558928" cy="747429"/>
              <a:chOff x="1299088" y="310112"/>
              <a:chExt cx="2558928" cy="747429"/>
            </a:xfrm>
          </p:grpSpPr>
          <p:sp>
            <p:nvSpPr>
              <p:cNvPr id="9" name="TextBox 8">
                <a:extLst>
                  <a:ext uri="{FF2B5EF4-FFF2-40B4-BE49-F238E27FC236}">
                    <a16:creationId xmlns:a16="http://schemas.microsoft.com/office/drawing/2014/main" id="{82EF715B-4AF1-FF9A-8A7F-EC852F236C96}"/>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2</a:t>
                </a:r>
              </a:p>
            </p:txBody>
          </p:sp>
          <p:sp>
            <p:nvSpPr>
              <p:cNvPr id="11" name="TextBox 10">
                <a:extLst>
                  <a:ext uri="{FF2B5EF4-FFF2-40B4-BE49-F238E27FC236}">
                    <a16:creationId xmlns:a16="http://schemas.microsoft.com/office/drawing/2014/main" id="{2771F2AF-2B0D-8386-2683-979127DC1ED1}"/>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bảng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12" name="Group 11">
              <a:extLst>
                <a:ext uri="{FF2B5EF4-FFF2-40B4-BE49-F238E27FC236}">
                  <a16:creationId xmlns:a16="http://schemas.microsoft.com/office/drawing/2014/main" id="{56B39368-BE2D-B185-FEB1-1570F4E96229}"/>
                </a:ext>
              </a:extLst>
            </p:cNvPr>
            <p:cNvGrpSpPr/>
            <p:nvPr/>
          </p:nvGrpSpPr>
          <p:grpSpPr>
            <a:xfrm>
              <a:off x="2727056" y="2614901"/>
              <a:ext cx="2558928" cy="747429"/>
              <a:chOff x="1299088" y="310112"/>
              <a:chExt cx="2558928" cy="747429"/>
            </a:xfrm>
          </p:grpSpPr>
          <p:sp>
            <p:nvSpPr>
              <p:cNvPr id="13" name="TextBox 12">
                <a:extLst>
                  <a:ext uri="{FF2B5EF4-FFF2-40B4-BE49-F238E27FC236}">
                    <a16:creationId xmlns:a16="http://schemas.microsoft.com/office/drawing/2014/main" id="{620FBA11-598E-4C7F-45AD-A46AEA1CD77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3</a:t>
                </a:r>
              </a:p>
            </p:txBody>
          </p:sp>
          <p:sp>
            <p:nvSpPr>
              <p:cNvPr id="14" name="TextBox 13">
                <a:extLst>
                  <a:ext uri="{FF2B5EF4-FFF2-40B4-BE49-F238E27FC236}">
                    <a16:creationId xmlns:a16="http://schemas.microsoft.com/office/drawing/2014/main" id="{7576E7C6-7020-CF49-48B6-53AB4B197EE9}"/>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Thực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tin </a:t>
                </a:r>
                <a:r>
                  <a:rPr lang="en-AU" sz="1400" dirty="0" err="1">
                    <a:latin typeface="Telstra Text Medium" panose="020B0504040000000004" pitchFamily="34" charset="77"/>
                    <a:ea typeface="Telstra Text Medium" panose="020B0504040000000004" pitchFamily="34" charset="77"/>
                  </a:rPr>
                  <a:t>nhắn</a:t>
                </a:r>
                <a:endParaRPr lang="en-AU" sz="1400" dirty="0">
                  <a:latin typeface="Telstra Text Medium" panose="020B0504040000000004" pitchFamily="34" charset="77"/>
                  <a:ea typeface="Telstra Text Medium" panose="020B0504040000000004" pitchFamily="34" charset="77"/>
                </a:endParaRPr>
              </a:p>
            </p:txBody>
          </p:sp>
        </p:grpSp>
        <p:grpSp>
          <p:nvGrpSpPr>
            <p:cNvPr id="15" name="Group 14">
              <a:extLst>
                <a:ext uri="{FF2B5EF4-FFF2-40B4-BE49-F238E27FC236}">
                  <a16:creationId xmlns:a16="http://schemas.microsoft.com/office/drawing/2014/main" id="{E47DEAB0-BA37-1E12-F0CD-FE9B5E0348C8}"/>
                </a:ext>
              </a:extLst>
            </p:cNvPr>
            <p:cNvGrpSpPr/>
            <p:nvPr/>
          </p:nvGrpSpPr>
          <p:grpSpPr>
            <a:xfrm>
              <a:off x="2789686" y="3642035"/>
              <a:ext cx="2558928" cy="531986"/>
              <a:chOff x="1299088" y="310112"/>
              <a:chExt cx="2558928" cy="531986"/>
            </a:xfrm>
          </p:grpSpPr>
          <p:sp>
            <p:nvSpPr>
              <p:cNvPr id="16" name="TextBox 15">
                <a:extLst>
                  <a:ext uri="{FF2B5EF4-FFF2-40B4-BE49-F238E27FC236}">
                    <a16:creationId xmlns:a16="http://schemas.microsoft.com/office/drawing/2014/main" id="{162AE37B-5576-4CA6-963C-7B312BDCC23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4</a:t>
                </a:r>
              </a:p>
            </p:txBody>
          </p:sp>
          <p:sp>
            <p:nvSpPr>
              <p:cNvPr id="17" name="TextBox 16">
                <a:extLst>
                  <a:ext uri="{FF2B5EF4-FFF2-40B4-BE49-F238E27FC236}">
                    <a16:creationId xmlns:a16="http://schemas.microsoft.com/office/drawing/2014/main" id="{3947BD59-9F42-5288-513D-B02A674F0DE8}"/>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Trình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duyệt</a:t>
                </a:r>
                <a:r>
                  <a:rPr lang="en-AU" sz="1400" dirty="0">
                    <a:latin typeface="Telstra Text Medium" panose="020B0504040000000004" pitchFamily="34" charset="77"/>
                    <a:ea typeface="Telstra Text Medium" panose="020B0504040000000004" pitchFamily="34" charset="77"/>
                  </a:rPr>
                  <a:t> Internet an </a:t>
                </a:r>
                <a:r>
                  <a:rPr lang="en-AU" sz="1400" dirty="0" err="1">
                    <a:latin typeface="Telstra Text Medium" panose="020B0504040000000004" pitchFamily="34" charset="77"/>
                    <a:ea typeface="Telstra Text Medium" panose="020B0504040000000004" pitchFamily="34" charset="77"/>
                  </a:rPr>
                  <a:t>toàn</a:t>
                </a:r>
                <a:endParaRPr lang="en-AU" sz="1400" dirty="0">
                  <a:latin typeface="Telstra Text Medium" panose="020B0504040000000004" pitchFamily="34" charset="77"/>
                  <a:ea typeface="Telstra Text Medium" panose="020B0504040000000004" pitchFamily="34" charset="77"/>
                </a:endParaRPr>
              </a:p>
            </p:txBody>
          </p:sp>
        </p:grpSp>
        <p:grpSp>
          <p:nvGrpSpPr>
            <p:cNvPr id="18" name="Group 17">
              <a:extLst>
                <a:ext uri="{FF2B5EF4-FFF2-40B4-BE49-F238E27FC236}">
                  <a16:creationId xmlns:a16="http://schemas.microsoft.com/office/drawing/2014/main" id="{54BA18A8-6AF2-0236-5D9E-EBCDA396C93A}"/>
                </a:ext>
              </a:extLst>
            </p:cNvPr>
            <p:cNvGrpSpPr/>
            <p:nvPr/>
          </p:nvGrpSpPr>
          <p:grpSpPr>
            <a:xfrm>
              <a:off x="2226014" y="4806956"/>
              <a:ext cx="2558928" cy="531986"/>
              <a:chOff x="1299088" y="310112"/>
              <a:chExt cx="2558928" cy="531986"/>
            </a:xfrm>
          </p:grpSpPr>
          <p:sp>
            <p:nvSpPr>
              <p:cNvPr id="19" name="TextBox 18">
                <a:extLst>
                  <a:ext uri="{FF2B5EF4-FFF2-40B4-BE49-F238E27FC236}">
                    <a16:creationId xmlns:a16="http://schemas.microsoft.com/office/drawing/2014/main" id="{280A01D6-C31D-26E2-E5A1-2AD597513127}"/>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5</a:t>
                </a:r>
              </a:p>
            </p:txBody>
          </p:sp>
          <p:sp>
            <p:nvSpPr>
              <p:cNvPr id="20" name="TextBox 19">
                <a:extLst>
                  <a:ext uri="{FF2B5EF4-FFF2-40B4-BE49-F238E27FC236}">
                    <a16:creationId xmlns:a16="http://schemas.microsoft.com/office/drawing/2014/main" id="{73A45688-5241-98D1-4532-9694A27F6017}"/>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nhận</a:t>
                </a:r>
                <a:r>
                  <a:rPr lang="en-AU" sz="1400" dirty="0">
                    <a:latin typeface="Telstra Text Medium" panose="020B0504040000000004" pitchFamily="34" charset="77"/>
                    <a:ea typeface="Telstra Text Medium" panose="020B0504040000000004" pitchFamily="34" charset="77"/>
                  </a:rPr>
                  <a:t> email</a:t>
                </a:r>
              </a:p>
            </p:txBody>
          </p:sp>
        </p:grpSp>
        <p:grpSp>
          <p:nvGrpSpPr>
            <p:cNvPr id="21" name="Group 20">
              <a:extLst>
                <a:ext uri="{FF2B5EF4-FFF2-40B4-BE49-F238E27FC236}">
                  <a16:creationId xmlns:a16="http://schemas.microsoft.com/office/drawing/2014/main" id="{CF3550F7-7CD5-540C-FE9F-5FA8133F5EDB}"/>
                </a:ext>
              </a:extLst>
            </p:cNvPr>
            <p:cNvGrpSpPr/>
            <p:nvPr/>
          </p:nvGrpSpPr>
          <p:grpSpPr>
            <a:xfrm>
              <a:off x="1299088" y="5797458"/>
              <a:ext cx="2558928" cy="747429"/>
              <a:chOff x="1299088" y="310112"/>
              <a:chExt cx="2558928" cy="747429"/>
            </a:xfrm>
          </p:grpSpPr>
          <p:sp>
            <p:nvSpPr>
              <p:cNvPr id="22" name="TextBox 21">
                <a:extLst>
                  <a:ext uri="{FF2B5EF4-FFF2-40B4-BE49-F238E27FC236}">
                    <a16:creationId xmlns:a16="http://schemas.microsoft.com/office/drawing/2014/main" id="{6F3B02D7-96D3-D542-28A1-E0ED2776751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6</a:t>
                </a:r>
              </a:p>
            </p:txBody>
          </p:sp>
          <p:sp>
            <p:nvSpPr>
              <p:cNvPr id="23" name="TextBox 22">
                <a:extLst>
                  <a:ext uri="{FF2B5EF4-FFF2-40B4-BE49-F238E27FC236}">
                    <a16:creationId xmlns:a16="http://schemas.microsoft.com/office/drawing/2014/main" id="{62B5D9E1-BB5E-8947-D882-E7114EDB5D5D}"/>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tránh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lừa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đảo</a:t>
                </a:r>
                <a:endParaRPr lang="en-AU" sz="1400" dirty="0">
                  <a:latin typeface="Telstra Text Medium" panose="020B0504040000000004" pitchFamily="34" charset="77"/>
                  <a:ea typeface="Telstra Text Medium" panose="020B0504040000000004" pitchFamily="34" charset="77"/>
                </a:endParaRPr>
              </a:p>
            </p:txBody>
          </p:sp>
        </p:grpSp>
      </p:grpSp>
      <p:grpSp>
        <p:nvGrpSpPr>
          <p:cNvPr id="60" name="Group 59">
            <a:extLst>
              <a:ext uri="{FF2B5EF4-FFF2-40B4-BE49-F238E27FC236}">
                <a16:creationId xmlns:a16="http://schemas.microsoft.com/office/drawing/2014/main" id="{9A5542D3-AF5F-53E3-47C0-C5982B500EC1}"/>
              </a:ext>
              <a:ext uri="{C183D7F6-B498-43B3-948B-1728B52AA6E4}">
                <adec:decorative xmlns:adec="http://schemas.microsoft.com/office/drawing/2017/decorative" val="1"/>
              </a:ext>
            </a:extLst>
          </p:cNvPr>
          <p:cNvGrpSpPr/>
          <p:nvPr/>
        </p:nvGrpSpPr>
        <p:grpSpPr>
          <a:xfrm flipH="1">
            <a:off x="6690676" y="310112"/>
            <a:ext cx="4049526" cy="6234775"/>
            <a:chOff x="6289738" y="513695"/>
            <a:chExt cx="4049526" cy="6234775"/>
          </a:xfrm>
        </p:grpSpPr>
        <p:grpSp>
          <p:nvGrpSpPr>
            <p:cNvPr id="42" name="Group 41">
              <a:extLst>
                <a:ext uri="{FF2B5EF4-FFF2-40B4-BE49-F238E27FC236}">
                  <a16:creationId xmlns:a16="http://schemas.microsoft.com/office/drawing/2014/main" id="{94AAA353-E4B1-B935-FE7E-032550024349}"/>
                </a:ext>
              </a:extLst>
            </p:cNvPr>
            <p:cNvGrpSpPr/>
            <p:nvPr/>
          </p:nvGrpSpPr>
          <p:grpSpPr>
            <a:xfrm>
              <a:off x="6289738" y="513695"/>
              <a:ext cx="2558928" cy="962873"/>
              <a:chOff x="1299088" y="310112"/>
              <a:chExt cx="2558928" cy="962873"/>
            </a:xfrm>
          </p:grpSpPr>
          <p:sp>
            <p:nvSpPr>
              <p:cNvPr id="43" name="TextBox 42">
                <a:extLst>
                  <a:ext uri="{FF2B5EF4-FFF2-40B4-BE49-F238E27FC236}">
                    <a16:creationId xmlns:a16="http://schemas.microsoft.com/office/drawing/2014/main" id="{2DD5BDC1-BA88-6035-7094-F55FFA893A63}"/>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7</a:t>
                </a:r>
              </a:p>
            </p:txBody>
          </p:sp>
          <p:sp>
            <p:nvSpPr>
              <p:cNvPr id="44" name="TextBox 43">
                <a:extLst>
                  <a:ext uri="{FF2B5EF4-FFF2-40B4-BE49-F238E27FC236}">
                    <a16:creationId xmlns:a16="http://schemas.microsoft.com/office/drawing/2014/main" id="{9505501C-1CF7-C9E8-BCDA-F6622606A3F0}"/>
                  </a:ext>
                </a:extLst>
              </p:cNvPr>
              <p:cNvSpPr txBox="1"/>
              <p:nvPr/>
            </p:nvSpPr>
            <p:spPr>
              <a:xfrm>
                <a:off x="1299088" y="534321"/>
                <a:ext cx="2558928" cy="738664"/>
              </a:xfrm>
              <a:prstGeom prst="rect">
                <a:avLst/>
              </a:prstGeom>
              <a:noFill/>
            </p:spPr>
            <p:txBody>
              <a:bodyPr wrap="square" rtlCol="0">
                <a:spAutoFit/>
              </a:bodyPr>
              <a:lstStyle/>
              <a:p>
                <a:pPr algn="r"/>
                <a:r>
                  <a:rPr lang="vi-VN" sz="1400" dirty="0">
                    <a:latin typeface="Telstra Text Medium" panose="020B0504040000000004" pitchFamily="34" charset="77"/>
                    <a:ea typeface="Telstra Text Medium" panose="020B0504040000000004" pitchFamily="34" charset="77"/>
                  </a:rPr>
                  <a:t>Chụp, lưu giữ và chia sẻ những bức ảnh và video tuyệt vời</a:t>
                </a:r>
                <a:endParaRPr lang="en-AU" sz="1400" dirty="0">
                  <a:latin typeface="Telstra Text Medium" panose="020B0504040000000004" pitchFamily="34" charset="77"/>
                  <a:ea typeface="Telstra Text Medium" panose="020B0504040000000004" pitchFamily="34" charset="77"/>
                </a:endParaRPr>
              </a:p>
            </p:txBody>
          </p:sp>
        </p:grpSp>
        <p:grpSp>
          <p:nvGrpSpPr>
            <p:cNvPr id="45" name="Group 44">
              <a:extLst>
                <a:ext uri="{FF2B5EF4-FFF2-40B4-BE49-F238E27FC236}">
                  <a16:creationId xmlns:a16="http://schemas.microsoft.com/office/drawing/2014/main" id="{BFBFD4B2-A552-71B0-E7EF-746EC645E129}"/>
                </a:ext>
              </a:extLst>
            </p:cNvPr>
            <p:cNvGrpSpPr/>
            <p:nvPr/>
          </p:nvGrpSpPr>
          <p:grpSpPr>
            <a:xfrm>
              <a:off x="7216664" y="1540829"/>
              <a:ext cx="2558928" cy="962873"/>
              <a:chOff x="1299088" y="310112"/>
              <a:chExt cx="2558928" cy="962873"/>
            </a:xfrm>
          </p:grpSpPr>
          <p:sp>
            <p:nvSpPr>
              <p:cNvPr id="46" name="TextBox 45">
                <a:extLst>
                  <a:ext uri="{FF2B5EF4-FFF2-40B4-BE49-F238E27FC236}">
                    <a16:creationId xmlns:a16="http://schemas.microsoft.com/office/drawing/2014/main" id="{AD7EECF0-15FF-1F92-04F1-85C48FC6469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8</a:t>
                </a:r>
              </a:p>
            </p:txBody>
          </p:sp>
          <p:sp>
            <p:nvSpPr>
              <p:cNvPr id="47" name="TextBox 46">
                <a:extLst>
                  <a:ext uri="{FF2B5EF4-FFF2-40B4-BE49-F238E27FC236}">
                    <a16:creationId xmlns:a16="http://schemas.microsoft.com/office/drawing/2014/main" id="{A851C352-132F-DA68-ED54-26DCDD7A166B}"/>
                  </a:ext>
                </a:extLst>
              </p:cNvPr>
              <p:cNvSpPr txBox="1"/>
              <p:nvPr/>
            </p:nvSpPr>
            <p:spPr>
              <a:xfrm>
                <a:off x="1299088" y="534321"/>
                <a:ext cx="2558928" cy="738664"/>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Sử</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thiết</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việc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ngày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giải</a:t>
                </a:r>
                <a:r>
                  <a:rPr lang="en-AU" sz="1400" dirty="0">
                    <a:latin typeface="Telstra Text Medium" panose="020B0504040000000004" pitchFamily="34" charset="77"/>
                    <a:ea typeface="Telstra Text Medium" panose="020B0504040000000004" pitchFamily="34" charset="77"/>
                  </a:rPr>
                  <a:t> </a:t>
                </a:r>
                <a:r>
                  <a:rPr lang="en-AU" sz="1400">
                    <a:latin typeface="Telstra Text Medium" panose="020B0504040000000004" pitchFamily="34" charset="77"/>
                    <a:ea typeface="Telstra Text Medium" panose="020B0504040000000004" pitchFamily="34" charset="77"/>
                  </a:rPr>
                  <a:t>trí</a:t>
                </a:r>
                <a:endParaRPr lang="en-AU" sz="1400" dirty="0">
                  <a:latin typeface="Telstra Text Medium" panose="020B0504040000000004" pitchFamily="34" charset="77"/>
                  <a:ea typeface="Telstra Text Medium" panose="020B0504040000000004" pitchFamily="34" charset="77"/>
                </a:endParaRPr>
              </a:p>
            </p:txBody>
          </p:sp>
        </p:grpSp>
        <p:grpSp>
          <p:nvGrpSpPr>
            <p:cNvPr id="48" name="Group 47">
              <a:extLst>
                <a:ext uri="{FF2B5EF4-FFF2-40B4-BE49-F238E27FC236}">
                  <a16:creationId xmlns:a16="http://schemas.microsoft.com/office/drawing/2014/main" id="{9F3C2F46-2241-6454-1F80-E75DFDE489CB}"/>
                </a:ext>
              </a:extLst>
            </p:cNvPr>
            <p:cNvGrpSpPr/>
            <p:nvPr/>
          </p:nvGrpSpPr>
          <p:grpSpPr>
            <a:xfrm>
              <a:off x="7717706" y="2818484"/>
              <a:ext cx="2558928" cy="747429"/>
              <a:chOff x="1299088" y="310112"/>
              <a:chExt cx="2558928" cy="747429"/>
            </a:xfrm>
          </p:grpSpPr>
          <p:sp>
            <p:nvSpPr>
              <p:cNvPr id="49" name="TextBox 48">
                <a:extLst>
                  <a:ext uri="{FF2B5EF4-FFF2-40B4-BE49-F238E27FC236}">
                    <a16:creationId xmlns:a16="http://schemas.microsoft.com/office/drawing/2014/main" id="{1CF1BBD1-F65C-1E30-0486-02C4DA487409}"/>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9</a:t>
                </a:r>
              </a:p>
            </p:txBody>
          </p:sp>
          <p:sp>
            <p:nvSpPr>
              <p:cNvPr id="50" name="TextBox 49">
                <a:extLst>
                  <a:ext uri="{FF2B5EF4-FFF2-40B4-BE49-F238E27FC236}">
                    <a16:creationId xmlns:a16="http://schemas.microsoft.com/office/drawing/2014/main" id="{8436CD42-F919-5B6E-4625-29AB06277526}"/>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ứng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giúp</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sống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dễ</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hơn</a:t>
                </a:r>
                <a:endParaRPr lang="en-AU" sz="1400" dirty="0">
                  <a:latin typeface="Telstra Text Medium" panose="020B0504040000000004" pitchFamily="34" charset="77"/>
                  <a:ea typeface="Telstra Text Medium" panose="020B0504040000000004" pitchFamily="34" charset="77"/>
                </a:endParaRPr>
              </a:p>
            </p:txBody>
          </p:sp>
        </p:grpSp>
        <p:grpSp>
          <p:nvGrpSpPr>
            <p:cNvPr id="51" name="Group 50">
              <a:extLst>
                <a:ext uri="{FF2B5EF4-FFF2-40B4-BE49-F238E27FC236}">
                  <a16:creationId xmlns:a16="http://schemas.microsoft.com/office/drawing/2014/main" id="{CEB78C23-893D-CD14-5187-5E74F47343B8}"/>
                </a:ext>
              </a:extLst>
            </p:cNvPr>
            <p:cNvGrpSpPr/>
            <p:nvPr/>
          </p:nvGrpSpPr>
          <p:grpSpPr>
            <a:xfrm>
              <a:off x="7780336" y="3845618"/>
              <a:ext cx="2558928" cy="747429"/>
              <a:chOff x="1299088" y="310112"/>
              <a:chExt cx="2558928" cy="747429"/>
            </a:xfrm>
          </p:grpSpPr>
          <p:sp>
            <p:nvSpPr>
              <p:cNvPr id="52" name="TextBox 51">
                <a:extLst>
                  <a:ext uri="{FF2B5EF4-FFF2-40B4-BE49-F238E27FC236}">
                    <a16:creationId xmlns:a16="http://schemas.microsoft.com/office/drawing/2014/main" id="{1F9FE736-0318-F50C-01A8-9F3329C39E5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10</a:t>
                </a:r>
              </a:p>
            </p:txBody>
          </p:sp>
          <p:sp>
            <p:nvSpPr>
              <p:cNvPr id="53" name="TextBox 52">
                <a:extLst>
                  <a:ext uri="{FF2B5EF4-FFF2-40B4-BE49-F238E27FC236}">
                    <a16:creationId xmlns:a16="http://schemas.microsoft.com/office/drawing/2014/main" id="{A259B9B9-1A48-0E57-E27A-C65D11A30B19}"/>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mối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liên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hệ</a:t>
                </a:r>
                <a:r>
                  <a:rPr lang="en-AU" sz="1400" dirty="0">
                    <a:latin typeface="Telstra Text Medium" panose="020B0504040000000004" pitchFamily="34" charset="77"/>
                    <a:ea typeface="Telstra Text Medium" panose="020B0504040000000004" pitchFamily="34" charset="77"/>
                  </a:rPr>
                  <a:t> qua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xã</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hội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video</a:t>
                </a:r>
              </a:p>
            </p:txBody>
          </p:sp>
        </p:grpSp>
        <p:grpSp>
          <p:nvGrpSpPr>
            <p:cNvPr id="54" name="Group 53">
              <a:extLst>
                <a:ext uri="{FF2B5EF4-FFF2-40B4-BE49-F238E27FC236}">
                  <a16:creationId xmlns:a16="http://schemas.microsoft.com/office/drawing/2014/main" id="{705856D3-C714-49E2-B2E3-B1C6AD7F567C}"/>
                </a:ext>
              </a:extLst>
            </p:cNvPr>
            <p:cNvGrpSpPr/>
            <p:nvPr/>
          </p:nvGrpSpPr>
          <p:grpSpPr>
            <a:xfrm>
              <a:off x="7181939" y="5010539"/>
              <a:ext cx="2558928" cy="747429"/>
              <a:chOff x="1264363" y="310112"/>
              <a:chExt cx="2558928" cy="747429"/>
            </a:xfrm>
          </p:grpSpPr>
          <p:sp>
            <p:nvSpPr>
              <p:cNvPr id="55" name="TextBox 54">
                <a:extLst>
                  <a:ext uri="{FF2B5EF4-FFF2-40B4-BE49-F238E27FC236}">
                    <a16:creationId xmlns:a16="http://schemas.microsoft.com/office/drawing/2014/main" id="{28C415BE-6EA5-D4E2-CF83-DD959AD17FE4}"/>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11</a:t>
                </a:r>
              </a:p>
            </p:txBody>
          </p:sp>
          <p:sp>
            <p:nvSpPr>
              <p:cNvPr id="56" name="TextBox 55">
                <a:extLst>
                  <a:ext uri="{FF2B5EF4-FFF2-40B4-BE49-F238E27FC236}">
                    <a16:creationId xmlns:a16="http://schemas.microsoft.com/office/drawing/2014/main" id="{4A12CF2F-49F7-1691-8A0C-99077277E15B}"/>
                  </a:ext>
                </a:extLst>
              </p:cNvPr>
              <p:cNvSpPr txBox="1"/>
              <p:nvPr/>
            </p:nvSpPr>
            <p:spPr>
              <a:xfrm>
                <a:off x="1264363" y="534321"/>
                <a:ext cx="2558928" cy="523220"/>
              </a:xfrm>
              <a:prstGeom prst="rect">
                <a:avLst/>
              </a:prstGeom>
              <a:noFill/>
            </p:spPr>
            <p:txBody>
              <a:bodyPr wrap="square" rtlCol="0">
                <a:spAutoFit/>
              </a:bodyPr>
              <a:lstStyle/>
              <a:p>
                <a:pPr algn="r"/>
                <a:r>
                  <a:rPr lang="en-AU" sz="1400" dirty="0">
                    <a:latin typeface="Telstra Text Medium" panose="020B0504040000000004" pitchFamily="34" charset="77"/>
                    <a:ea typeface="Telstra Text Medium" panose="020B0504040000000004" pitchFamily="34" charset="77"/>
                  </a:rPr>
                  <a:t>Mua </a:t>
                </a:r>
                <a:r>
                  <a:rPr lang="en-AU" sz="1400" dirty="0" err="1">
                    <a:latin typeface="Telstra Text Medium" panose="020B0504040000000004" pitchFamily="34" charset="77"/>
                    <a:ea typeface="Telstra Text Medium" panose="020B0504040000000004" pitchFamily="34" charset="77"/>
                  </a:rPr>
                  <a:t>sắm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giao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dịch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ngân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endParaRPr lang="en-AU" sz="1400" dirty="0">
                  <a:latin typeface="Telstra Text Medium" panose="020B0504040000000004" pitchFamily="34" charset="77"/>
                  <a:ea typeface="Telstra Text Medium" panose="020B0504040000000004" pitchFamily="34" charset="77"/>
                </a:endParaRPr>
              </a:p>
            </p:txBody>
          </p:sp>
        </p:grpSp>
        <p:grpSp>
          <p:nvGrpSpPr>
            <p:cNvPr id="57" name="Group 56">
              <a:extLst>
                <a:ext uri="{FF2B5EF4-FFF2-40B4-BE49-F238E27FC236}">
                  <a16:creationId xmlns:a16="http://schemas.microsoft.com/office/drawing/2014/main" id="{28C687F6-7326-26EC-F6C0-077361A665DA}"/>
                </a:ext>
              </a:extLst>
            </p:cNvPr>
            <p:cNvGrpSpPr/>
            <p:nvPr/>
          </p:nvGrpSpPr>
          <p:grpSpPr>
            <a:xfrm>
              <a:off x="6289738" y="6001041"/>
              <a:ext cx="2558928" cy="747429"/>
              <a:chOff x="1299088" y="310112"/>
              <a:chExt cx="2558928" cy="747429"/>
            </a:xfrm>
          </p:grpSpPr>
          <p:sp>
            <p:nvSpPr>
              <p:cNvPr id="58" name="TextBox 57">
                <a:extLst>
                  <a:ext uri="{FF2B5EF4-FFF2-40B4-BE49-F238E27FC236}">
                    <a16:creationId xmlns:a16="http://schemas.microsoft.com/office/drawing/2014/main" id="{5DC95E50-FF45-AE04-B775-F7425E452732}"/>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12</a:t>
                </a:r>
              </a:p>
            </p:txBody>
          </p:sp>
          <p:sp>
            <p:nvSpPr>
              <p:cNvPr id="59" name="TextBox 58">
                <a:extLst>
                  <a:ext uri="{FF2B5EF4-FFF2-40B4-BE49-F238E27FC236}">
                    <a16:creationId xmlns:a16="http://schemas.microsoft.com/office/drawing/2014/main" id="{A3E04BF5-D7B5-73C8-7A9B-432D66AF221A}"/>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khám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phá</a:t>
                </a:r>
                <a:r>
                  <a:rPr lang="en-AU" sz="1400" dirty="0">
                    <a:latin typeface="Telstra Text Medium" panose="020B0504040000000004" pitchFamily="34" charset="77"/>
                    <a:ea typeface="Telstra Text Medium" panose="020B0504040000000004" pitchFamily="34" charset="77"/>
                  </a:rPr>
                  <a:t> AI </a:t>
                </a:r>
                <a:r>
                  <a:rPr lang="en-AU" sz="1400" dirty="0" err="1">
                    <a:latin typeface="Telstra Text Medium" panose="020B0504040000000004" pitchFamily="34" charset="77"/>
                    <a:ea typeface="Telstra Text Medium" panose="020B0504040000000004" pitchFamily="34" charset="77"/>
                  </a:rPr>
                  <a:t>có</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thể</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được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gì</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spTree>
    <p:extLst>
      <p:ext uri="{BB962C8B-B14F-4D97-AF65-F5344CB8AC3E}">
        <p14:creationId xmlns:p14="http://schemas.microsoft.com/office/powerpoint/2010/main" val="360833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Đến</a:t>
            </a:r>
            <a:r>
              <a:rPr lang="en-AU" dirty="0"/>
              <a:t> </a:t>
            </a:r>
            <a:r>
              <a:rPr lang="en-AU" dirty="0" err="1"/>
              <a:t>cuối</a:t>
            </a:r>
            <a:r>
              <a:rPr lang="en-AU" dirty="0"/>
              <a:t> </a:t>
            </a:r>
            <a:r>
              <a:rPr lang="en-AU" dirty="0" err="1"/>
              <a:t>buổi</a:t>
            </a:r>
            <a:r>
              <a:rPr lang="en-AU" dirty="0"/>
              <a:t> </a:t>
            </a:r>
            <a:r>
              <a:rPr lang="en-AU" dirty="0" err="1"/>
              <a:t>học</a:t>
            </a:r>
            <a:r>
              <a:rPr lang="en-AU" dirty="0"/>
              <a:t> </a:t>
            </a:r>
            <a:r>
              <a:rPr lang="en-AU" dirty="0" err="1"/>
              <a:t>này</a:t>
            </a:r>
            <a:r>
              <a:rPr lang="en-AU" dirty="0"/>
              <a:t>, </a:t>
            </a:r>
            <a:r>
              <a:rPr lang="en-AU" dirty="0" err="1"/>
              <a:t>bạn</a:t>
            </a:r>
            <a:r>
              <a:rPr lang="en-AU" dirty="0"/>
              <a:t> </a:t>
            </a:r>
            <a:r>
              <a:rPr lang="en-AU" dirty="0" err="1"/>
              <a:t>sẽ</a:t>
            </a:r>
            <a:r>
              <a:rPr lang="en-AU" dirty="0"/>
              <a:t> </a:t>
            </a:r>
            <a:r>
              <a:rPr lang="en-AU" dirty="0" err="1"/>
              <a:t>có</a:t>
            </a:r>
            <a:r>
              <a:rPr lang="en-AU" dirty="0"/>
              <a:t> </a:t>
            </a:r>
            <a:r>
              <a:rPr lang="en-AU" dirty="0" err="1"/>
              <a:t>thể</a:t>
            </a:r>
            <a:r>
              <a:rPr lang="en-AU" dirty="0"/>
              <a:t> :</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Đăng nhập vào tài khoản email.</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615804"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Gửi, trả lời, chuyển tiếp và xóa email</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Đính kèm tệp hoặc hình ảnh vào email</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171046" y="3695286"/>
            <a:ext cx="2182754" cy="15493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Nhận biết và báo cáo thư rác hoặc tin nhắn đáng ngờ</a:t>
            </a:r>
            <a:r>
              <a:rPr lang="en-AU" sz="2000" dirty="0"/>
              <a:t>.</a:t>
            </a:r>
          </a:p>
        </p:txBody>
      </p:sp>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7678" y="2813245"/>
            <a:ext cx="1052805" cy="998350"/>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403" y="2776941"/>
            <a:ext cx="998350" cy="1034654"/>
          </a:xfrm>
          <a:prstGeom prst="rect">
            <a:avLst/>
          </a:prstGeom>
        </p:spPr>
      </p:pic>
      <p:pic>
        <p:nvPicPr>
          <p:cNvPr id="4" name="Picture 3">
            <a:extLst>
              <a:ext uri="{FF2B5EF4-FFF2-40B4-BE49-F238E27FC236}">
                <a16:creationId xmlns:a16="http://schemas.microsoft.com/office/drawing/2014/main" id="{00FABFCB-0971-0399-E14F-35FAB37C6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12210" y="2760007"/>
            <a:ext cx="1052804" cy="1017711"/>
          </a:xfrm>
          <a:prstGeom prst="rect">
            <a:avLst/>
          </a:prstGeom>
        </p:spPr>
      </p:pic>
      <p:pic>
        <p:nvPicPr>
          <p:cNvPr id="5" name="Picture 4">
            <a:extLst>
              <a:ext uri="{FF2B5EF4-FFF2-40B4-BE49-F238E27FC236}">
                <a16:creationId xmlns:a16="http://schemas.microsoft.com/office/drawing/2014/main" id="{3E19713A-7B1E-FE65-B92C-CF7D2C712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6480" y="2704334"/>
            <a:ext cx="998350" cy="1107261"/>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F83256-0015-FBC2-8090-685936981A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6872" y="1535994"/>
            <a:ext cx="11406267" cy="4592982"/>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Ai </a:t>
            </a:r>
            <a:r>
              <a:rPr lang="en-AU" dirty="0" err="1">
                <a:solidFill>
                  <a:schemeClr val="bg1"/>
                </a:solidFill>
              </a:rPr>
              <a:t>có</a:t>
            </a:r>
            <a:r>
              <a:rPr lang="en-AU" dirty="0">
                <a:solidFill>
                  <a:schemeClr val="bg1"/>
                </a:solidFill>
              </a:rPr>
              <a:t> </a:t>
            </a:r>
            <a:r>
              <a:rPr lang="en-AU" dirty="0" err="1">
                <a:solidFill>
                  <a:schemeClr val="bg1"/>
                </a:solidFill>
              </a:rPr>
              <a:t>tài</a:t>
            </a:r>
            <a:r>
              <a:rPr lang="en-AU" dirty="0">
                <a:solidFill>
                  <a:schemeClr val="bg1"/>
                </a:solidFill>
              </a:rPr>
              <a:t> </a:t>
            </a:r>
            <a:r>
              <a:rPr lang="en-AU" dirty="0" err="1">
                <a:solidFill>
                  <a:schemeClr val="bg1"/>
                </a:solidFill>
              </a:rPr>
              <a:t>khoản</a:t>
            </a:r>
            <a:r>
              <a:rPr lang="en-AU" dirty="0">
                <a:solidFill>
                  <a:schemeClr val="bg1"/>
                </a:solidFill>
              </a:rPr>
              <a:t> email?</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78194-1F62-C30A-B560-31759ECCC93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60" y="1471117"/>
            <a:ext cx="11370477" cy="4578570"/>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vi-VN" dirty="0"/>
              <a:t>Kỹ năng nào bạn muốn sử dụng tự tin hơn vào cuối ngày hôm nay</a:t>
            </a:r>
            <a:r>
              <a:rPr lang="en-AU" dirty="0"/>
              <a:t>?</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Email </a:t>
            </a:r>
            <a:r>
              <a:rPr lang="en-AU" dirty="0" err="1"/>
              <a:t>là</a:t>
            </a:r>
            <a:r>
              <a:rPr lang="en-AU" dirty="0"/>
              <a:t> </a:t>
            </a:r>
            <a:r>
              <a:rPr lang="en-AU" dirty="0" err="1"/>
              <a:t>gì</a:t>
            </a:r>
            <a:r>
              <a:rPr lang="en-AU" dirty="0"/>
              <a:t>?</a:t>
            </a:r>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814646" y="2528367"/>
            <a:ext cx="5539154" cy="2674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vi-VN" sz="2000" dirty="0"/>
              <a:t>Email là viết tắt của thư điện tử</a:t>
            </a:r>
          </a:p>
          <a:p>
            <a:pPr>
              <a:lnSpc>
                <a:spcPct val="120000"/>
              </a:lnSpc>
            </a:pPr>
            <a:r>
              <a:rPr lang="vi-VN" sz="2000" dirty="0"/>
              <a:t>Sử dụng email để liên lạc với gia đình, bạn bè và doanh nghiệp</a:t>
            </a:r>
          </a:p>
          <a:p>
            <a:pPr>
              <a:lnSpc>
                <a:spcPct val="120000"/>
              </a:lnSpc>
            </a:pPr>
            <a:r>
              <a:rPr lang="vi-VN" sz="2000" dirty="0"/>
              <a:t>Email rất nhanh</a:t>
            </a:r>
          </a:p>
          <a:p>
            <a:pPr>
              <a:lnSpc>
                <a:spcPct val="120000"/>
              </a:lnSpc>
            </a:pPr>
            <a:r>
              <a:rPr lang="vi-VN" sz="2000" dirty="0"/>
              <a:t>Đọc email trên máy tính, máy tính bảng hoặc điện thoại thông minh</a:t>
            </a:r>
            <a:endParaRPr lang="en-AU" sz="2000" dirty="0"/>
          </a:p>
        </p:txBody>
      </p:sp>
      <p:pic>
        <p:nvPicPr>
          <p:cNvPr id="3" name="Picture 2">
            <a:extLst>
              <a:ext uri="{FF2B5EF4-FFF2-40B4-BE49-F238E27FC236}">
                <a16:creationId xmlns:a16="http://schemas.microsoft.com/office/drawing/2014/main" id="{100EE5FC-5C27-0D96-E237-714C64C210A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1132" y="1971311"/>
            <a:ext cx="4347754" cy="3231186"/>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p:txBody>
          <a:bodyPr/>
          <a:lstStyle/>
          <a:p>
            <a:r>
              <a:rPr lang="en-AU" dirty="0" err="1"/>
              <a:t>Địa</a:t>
            </a:r>
            <a:r>
              <a:rPr lang="en-AU" dirty="0"/>
              <a:t> </a:t>
            </a:r>
            <a:r>
              <a:rPr lang="en-AU" dirty="0" err="1"/>
              <a:t>chỉ</a:t>
            </a:r>
            <a:r>
              <a:rPr lang="en-AU" dirty="0"/>
              <a:t> email </a:t>
            </a:r>
            <a:r>
              <a:rPr lang="en-AU" dirty="0" err="1"/>
              <a:t>là</a:t>
            </a:r>
            <a:r>
              <a:rPr lang="en-AU" dirty="0"/>
              <a:t> </a:t>
            </a:r>
            <a:r>
              <a:rPr lang="en-AU" dirty="0" err="1"/>
              <a:t>gì</a:t>
            </a:r>
            <a:r>
              <a:rPr lang="en-AU" dirty="0"/>
              <a:t>?</a:t>
            </a:r>
          </a:p>
        </p:txBody>
      </p:sp>
      <p:sp>
        <p:nvSpPr>
          <p:cNvPr id="4" name="Content Placeholder 2">
            <a:extLst>
              <a:ext uri="{FF2B5EF4-FFF2-40B4-BE49-F238E27FC236}">
                <a16:creationId xmlns:a16="http://schemas.microsoft.com/office/drawing/2014/main" id="{EFE9BDCF-329D-4416-C3C2-7EA4DAA165FC}"/>
              </a:ext>
            </a:extLst>
          </p:cNvPr>
          <p:cNvSpPr txBox="1">
            <a:spLocks/>
          </p:cNvSpPr>
          <p:nvPr/>
        </p:nvSpPr>
        <p:spPr>
          <a:xfrm>
            <a:off x="3563815" y="2891782"/>
            <a:ext cx="5539154" cy="79310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4000" dirty="0">
                <a:solidFill>
                  <a:schemeClr val="accent4"/>
                </a:solidFill>
              </a:rPr>
              <a:t>sue.smith@gmail.com</a:t>
            </a:r>
          </a:p>
        </p:txBody>
      </p:sp>
      <p:cxnSp>
        <p:nvCxnSpPr>
          <p:cNvPr id="6" name="Straight Arrow Connector 5">
            <a:extLst>
              <a:ext uri="{FF2B5EF4-FFF2-40B4-BE49-F238E27FC236}">
                <a16:creationId xmlns:a16="http://schemas.microsoft.com/office/drawing/2014/main" id="{3244A780-40EE-0439-EF82-9761A0DEA0F3}"/>
              </a:ext>
              <a:ext uri="{C183D7F6-B498-43B3-948B-1728B52AA6E4}">
                <adec:decorative xmlns:adec="http://schemas.microsoft.com/office/drawing/2017/decorative" val="1"/>
              </a:ext>
            </a:extLst>
          </p:cNvPr>
          <p:cNvCxnSpPr>
            <a:cxnSpLocks noChangeAspect="1"/>
          </p:cNvCxnSpPr>
          <p:nvPr/>
        </p:nvCxnSpPr>
        <p:spPr>
          <a:xfrm flipV="1">
            <a:off x="3597727" y="3816224"/>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00EA165-4309-9A62-9B43-F4E6E20E8932}"/>
              </a:ext>
              <a:ext uri="{C183D7F6-B498-43B3-948B-1728B52AA6E4}">
                <adec:decorative xmlns:adec="http://schemas.microsoft.com/office/drawing/2017/decorative" val="1"/>
              </a:ext>
            </a:extLst>
          </p:cNvPr>
          <p:cNvCxnSpPr/>
          <p:nvPr/>
        </p:nvCxnSpPr>
        <p:spPr>
          <a:xfrm>
            <a:off x="3586842" y="3684884"/>
            <a:ext cx="224915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40F5860-BA03-69E1-D78C-8A262BC0ECA2}"/>
              </a:ext>
              <a:ext uri="{C183D7F6-B498-43B3-948B-1728B52AA6E4}">
                <adec:decorative xmlns:adec="http://schemas.microsoft.com/office/drawing/2017/decorative" val="1"/>
              </a:ext>
            </a:extLst>
          </p:cNvPr>
          <p:cNvCxnSpPr>
            <a:cxnSpLocks/>
          </p:cNvCxnSpPr>
          <p:nvPr/>
        </p:nvCxnSpPr>
        <p:spPr>
          <a:xfrm>
            <a:off x="6333392" y="3674208"/>
            <a:ext cx="243505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8094D5E-A084-2040-A584-6193102F4AFA}"/>
              </a:ext>
              <a:ext uri="{C183D7F6-B498-43B3-948B-1728B52AA6E4}">
                <adec:decorative xmlns:adec="http://schemas.microsoft.com/office/drawing/2017/decorative" val="1"/>
              </a:ext>
            </a:extLst>
          </p:cNvPr>
          <p:cNvCxnSpPr>
            <a:cxnSpLocks noChangeAspect="1"/>
          </p:cNvCxnSpPr>
          <p:nvPr/>
        </p:nvCxnSpPr>
        <p:spPr>
          <a:xfrm flipH="1" flipV="1">
            <a:off x="8639907" y="3794873"/>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1348EC8-5020-DEE0-98DD-E7798D634D00}"/>
              </a:ext>
            </a:extLst>
          </p:cNvPr>
          <p:cNvSpPr txBox="1"/>
          <p:nvPr/>
        </p:nvSpPr>
        <p:spPr>
          <a:xfrm>
            <a:off x="2439026" y="4685923"/>
            <a:ext cx="1994457" cy="707886"/>
          </a:xfrm>
          <a:prstGeom prst="rect">
            <a:avLst/>
          </a:prstGeom>
          <a:noFill/>
        </p:spPr>
        <p:txBody>
          <a:bodyPr wrap="none" rtlCol="0">
            <a:spAutoFit/>
          </a:bodyPr>
          <a:lstStyle/>
          <a:p>
            <a:r>
              <a:rPr lang="vi-VN" sz="2000" dirty="0">
                <a:latin typeface="Telstra Text" panose="020B0504040000000004" pitchFamily="34" charset="77"/>
                <a:ea typeface="Telstra Text" panose="020B0504040000000004" pitchFamily="34" charset="77"/>
              </a:rPr>
              <a:t>Tên người dùng</a:t>
            </a:r>
            <a:endParaRPr lang="en-US" sz="2000" dirty="0">
              <a:latin typeface="Telstra Text" panose="020B0504040000000004" pitchFamily="34" charset="77"/>
              <a:ea typeface="Telstra Text" panose="020B0504040000000004" pitchFamily="34" charset="77"/>
            </a:endParaRPr>
          </a:p>
          <a:p>
            <a:pPr algn="ctr"/>
            <a:r>
              <a:rPr lang="en-AU" sz="2000" dirty="0">
                <a:latin typeface="Telstra Text" panose="020B0504040000000004" pitchFamily="34" charset="77"/>
                <a:ea typeface="Telstra Text" panose="020B0504040000000004" pitchFamily="34" charset="77"/>
              </a:rPr>
              <a:t>Username</a:t>
            </a:r>
          </a:p>
        </p:txBody>
      </p:sp>
      <p:sp>
        <p:nvSpPr>
          <p:cNvPr id="21" name="TextBox 20">
            <a:extLst>
              <a:ext uri="{FF2B5EF4-FFF2-40B4-BE49-F238E27FC236}">
                <a16:creationId xmlns:a16="http://schemas.microsoft.com/office/drawing/2014/main" id="{3C851ADD-0705-5D42-2C9F-D533720F094B}"/>
              </a:ext>
            </a:extLst>
          </p:cNvPr>
          <p:cNvSpPr txBox="1"/>
          <p:nvPr/>
        </p:nvSpPr>
        <p:spPr>
          <a:xfrm>
            <a:off x="5824130" y="4690118"/>
            <a:ext cx="662361" cy="1015663"/>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a:t>
            </a:r>
            <a:r>
              <a:rPr lang="en-AU" sz="2000" dirty="0" err="1">
                <a:latin typeface="Telstra Text" panose="020B0504040000000004" pitchFamily="34" charset="77"/>
                <a:ea typeface="Telstra Text" panose="020B0504040000000004" pitchFamily="34" charset="77"/>
              </a:rPr>
              <a:t>Tại</a:t>
            </a:r>
            <a:r>
              <a:rPr lang="en-AU" sz="2000" dirty="0">
                <a:latin typeface="Telstra Text" panose="020B0504040000000004" pitchFamily="34" charset="77"/>
                <a:ea typeface="Telstra Text" panose="020B0504040000000004" pitchFamily="34" charset="77"/>
              </a:rPr>
              <a:t>’</a:t>
            </a:r>
          </a:p>
          <a:p>
            <a:pPr algn="ctr"/>
            <a:r>
              <a:rPr lang="en-AU" sz="2000" dirty="0">
                <a:latin typeface="Telstra Text" panose="020B0504040000000004" pitchFamily="34" charset="77"/>
                <a:ea typeface="Telstra Text" panose="020B0504040000000004" pitchFamily="34" charset="77"/>
              </a:rPr>
              <a:t>‘at’</a:t>
            </a:r>
          </a:p>
          <a:p>
            <a:endParaRPr lang="en-AU" sz="2000" dirty="0">
              <a:latin typeface="Telstra Text" panose="020B0504040000000004" pitchFamily="34" charset="77"/>
              <a:ea typeface="Telstra Text" panose="020B0504040000000004" pitchFamily="34" charset="77"/>
            </a:endParaRPr>
          </a:p>
        </p:txBody>
      </p:sp>
      <p:sp>
        <p:nvSpPr>
          <p:cNvPr id="20" name="TextBox 19">
            <a:extLst>
              <a:ext uri="{FF2B5EF4-FFF2-40B4-BE49-F238E27FC236}">
                <a16:creationId xmlns:a16="http://schemas.microsoft.com/office/drawing/2014/main" id="{34182B7D-303C-A9B9-2497-AE77C306F981}"/>
              </a:ext>
            </a:extLst>
          </p:cNvPr>
          <p:cNvSpPr txBox="1"/>
          <p:nvPr/>
        </p:nvSpPr>
        <p:spPr>
          <a:xfrm>
            <a:off x="8578569" y="4685923"/>
            <a:ext cx="2449710" cy="1015663"/>
          </a:xfrm>
          <a:prstGeom prst="rect">
            <a:avLst/>
          </a:prstGeom>
          <a:noFill/>
        </p:spPr>
        <p:txBody>
          <a:bodyPr wrap="none" rtlCol="0">
            <a:spAutoFit/>
          </a:bodyPr>
          <a:lstStyle/>
          <a:p>
            <a:r>
              <a:rPr lang="en-AU" sz="2000" dirty="0" err="1">
                <a:latin typeface="Telstra Text" panose="020B0504040000000004" pitchFamily="34" charset="77"/>
                <a:ea typeface="Telstra Text" panose="020B0504040000000004" pitchFamily="34" charset="77"/>
              </a:rPr>
              <a:t>Nhà</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cung</a:t>
            </a:r>
            <a:r>
              <a:rPr lang="en-AU" sz="2000" dirty="0">
                <a:latin typeface="Telstra Text" panose="020B0504040000000004" pitchFamily="34" charset="77"/>
                <a:ea typeface="Telstra Text" panose="020B0504040000000004" pitchFamily="34" charset="77"/>
              </a:rPr>
              <a:t> </a:t>
            </a:r>
            <a:r>
              <a:rPr lang="en-AU" sz="2000" dirty="0" err="1">
                <a:latin typeface="Telstra Text" panose="020B0504040000000004" pitchFamily="34" charset="77"/>
                <a:ea typeface="Telstra Text" panose="020B0504040000000004" pitchFamily="34" charset="77"/>
              </a:rPr>
              <a:t>cấp</a:t>
            </a:r>
            <a:r>
              <a:rPr lang="en-AU" sz="2000" dirty="0">
                <a:latin typeface="Telstra Text" panose="020B0504040000000004" pitchFamily="34" charset="77"/>
                <a:ea typeface="Telstra Text" panose="020B0504040000000004" pitchFamily="34" charset="77"/>
              </a:rPr>
              <a:t> email</a:t>
            </a:r>
          </a:p>
          <a:p>
            <a:pPr algn="ctr"/>
            <a:r>
              <a:rPr lang="en-AU" sz="2000" dirty="0">
                <a:latin typeface="Telstra Text" panose="020B0504040000000004" pitchFamily="34" charset="77"/>
                <a:ea typeface="Telstra Text" panose="020B0504040000000004" pitchFamily="34" charset="77"/>
              </a:rPr>
              <a:t>Email provider </a:t>
            </a:r>
          </a:p>
          <a:p>
            <a:endParaRPr lang="en-AU" sz="2000" dirty="0">
              <a:latin typeface="Telstra Text" panose="020B0504040000000004" pitchFamily="34" charset="77"/>
              <a:ea typeface="Telstra Text" panose="020B0504040000000004" pitchFamily="34" charset="77"/>
            </a:endParaRPr>
          </a:p>
        </p:txBody>
      </p:sp>
      <p:cxnSp>
        <p:nvCxnSpPr>
          <p:cNvPr id="22" name="Straight Arrow Connector 21">
            <a:extLst>
              <a:ext uri="{FF2B5EF4-FFF2-40B4-BE49-F238E27FC236}">
                <a16:creationId xmlns:a16="http://schemas.microsoft.com/office/drawing/2014/main" id="{9B222BC6-E32D-9277-1954-6D6A34419283}"/>
              </a:ext>
              <a:ext uri="{C183D7F6-B498-43B3-948B-1728B52AA6E4}">
                <adec:decorative xmlns:adec="http://schemas.microsoft.com/office/drawing/2017/decorative" val="1"/>
              </a:ext>
            </a:extLst>
          </p:cNvPr>
          <p:cNvCxnSpPr>
            <a:cxnSpLocks noChangeAspect="1"/>
          </p:cNvCxnSpPr>
          <p:nvPr/>
        </p:nvCxnSpPr>
        <p:spPr>
          <a:xfrm rot="20400000" flipV="1">
            <a:off x="5941415" y="3884140"/>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2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FD2C-9269-7A91-8416-77F048501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CFEDC-44EB-E995-8267-8128DCEB0B51}"/>
              </a:ext>
            </a:extLst>
          </p:cNvPr>
          <p:cNvSpPr>
            <a:spLocks noGrp="1"/>
          </p:cNvSpPr>
          <p:nvPr>
            <p:ph type="title"/>
          </p:nvPr>
        </p:nvSpPr>
        <p:spPr/>
        <p:txBody>
          <a:bodyPr/>
          <a:lstStyle/>
          <a:p>
            <a:r>
              <a:rPr lang="en-AU" dirty="0" err="1"/>
              <a:t>Nhà</a:t>
            </a:r>
            <a:r>
              <a:rPr lang="en-AU" dirty="0"/>
              <a:t> </a:t>
            </a:r>
            <a:r>
              <a:rPr lang="en-AU" dirty="0" err="1"/>
              <a:t>cung</a:t>
            </a:r>
            <a:r>
              <a:rPr lang="en-AU" dirty="0"/>
              <a:t> </a:t>
            </a:r>
            <a:r>
              <a:rPr lang="en-AU" dirty="0" err="1"/>
              <a:t>cấp</a:t>
            </a:r>
            <a:r>
              <a:rPr lang="en-AU" dirty="0"/>
              <a:t> email</a:t>
            </a:r>
          </a:p>
        </p:txBody>
      </p:sp>
      <p:sp>
        <p:nvSpPr>
          <p:cNvPr id="19" name="TextBox 18">
            <a:extLst>
              <a:ext uri="{FF2B5EF4-FFF2-40B4-BE49-F238E27FC236}">
                <a16:creationId xmlns:a16="http://schemas.microsoft.com/office/drawing/2014/main" id="{900AEEBE-934C-480D-111F-ECDEBE002BDC}"/>
              </a:ext>
            </a:extLst>
          </p:cNvPr>
          <p:cNvSpPr txBox="1"/>
          <p:nvPr/>
        </p:nvSpPr>
        <p:spPr>
          <a:xfrm>
            <a:off x="1931026" y="4685923"/>
            <a:ext cx="931665"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Gmail </a:t>
            </a:r>
          </a:p>
        </p:txBody>
      </p:sp>
      <p:pic>
        <p:nvPicPr>
          <p:cNvPr id="3" name="Picture 2">
            <a:extLst>
              <a:ext uri="{FF2B5EF4-FFF2-40B4-BE49-F238E27FC236}">
                <a16:creationId xmlns:a16="http://schemas.microsoft.com/office/drawing/2014/main" id="{62F5BFDE-146A-C8CE-2D63-C30C2209610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107" y="2670704"/>
            <a:ext cx="1587501" cy="1587501"/>
          </a:xfrm>
          <a:prstGeom prst="rect">
            <a:avLst/>
          </a:prstGeom>
        </p:spPr>
      </p:pic>
      <p:pic>
        <p:nvPicPr>
          <p:cNvPr id="5" name="Picture 4">
            <a:extLst>
              <a:ext uri="{FF2B5EF4-FFF2-40B4-BE49-F238E27FC236}">
                <a16:creationId xmlns:a16="http://schemas.microsoft.com/office/drawing/2014/main" id="{1126107D-9207-77D2-844B-A096E6EE4E9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279" y="2744521"/>
            <a:ext cx="1325564" cy="1325564"/>
          </a:xfrm>
          <a:prstGeom prst="rect">
            <a:avLst/>
          </a:prstGeom>
        </p:spPr>
      </p:pic>
      <p:pic>
        <p:nvPicPr>
          <p:cNvPr id="11" name="Picture 10">
            <a:extLst>
              <a:ext uri="{FF2B5EF4-FFF2-40B4-BE49-F238E27FC236}">
                <a16:creationId xmlns:a16="http://schemas.microsoft.com/office/drawing/2014/main" id="{902B7338-79F6-1CBB-91A5-39C8622FF04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3472" y="2670703"/>
            <a:ext cx="1587502" cy="1587502"/>
          </a:xfrm>
          <a:prstGeom prst="rect">
            <a:avLst/>
          </a:prstGeom>
        </p:spPr>
      </p:pic>
      <p:sp>
        <p:nvSpPr>
          <p:cNvPr id="12" name="TextBox 11">
            <a:extLst>
              <a:ext uri="{FF2B5EF4-FFF2-40B4-BE49-F238E27FC236}">
                <a16:creationId xmlns:a16="http://schemas.microsoft.com/office/drawing/2014/main" id="{F09C66CF-0C16-199B-3A11-06D9CFCD7183}"/>
              </a:ext>
            </a:extLst>
          </p:cNvPr>
          <p:cNvSpPr txBox="1"/>
          <p:nvPr/>
        </p:nvSpPr>
        <p:spPr>
          <a:xfrm>
            <a:off x="5415770" y="4681159"/>
            <a:ext cx="1167307"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Outlook </a:t>
            </a:r>
          </a:p>
        </p:txBody>
      </p:sp>
      <p:sp>
        <p:nvSpPr>
          <p:cNvPr id="14" name="TextBox 13">
            <a:extLst>
              <a:ext uri="{FF2B5EF4-FFF2-40B4-BE49-F238E27FC236}">
                <a16:creationId xmlns:a16="http://schemas.microsoft.com/office/drawing/2014/main" id="{3329F663-4DFA-A361-D20F-1DBF82C47D11}"/>
              </a:ext>
            </a:extLst>
          </p:cNvPr>
          <p:cNvSpPr txBox="1"/>
          <p:nvPr/>
        </p:nvSpPr>
        <p:spPr>
          <a:xfrm>
            <a:off x="8974666" y="4681159"/>
            <a:ext cx="1053494"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Yahoo! </a:t>
            </a:r>
          </a:p>
        </p:txBody>
      </p:sp>
    </p:spTree>
    <p:extLst>
      <p:ext uri="{BB962C8B-B14F-4D97-AF65-F5344CB8AC3E}">
        <p14:creationId xmlns:p14="http://schemas.microsoft.com/office/powerpoint/2010/main" val="32343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err="1"/>
              <a:t>Kết</a:t>
            </a:r>
            <a:r>
              <a:rPr lang="en-AU" dirty="0"/>
              <a:t> </a:t>
            </a:r>
            <a:r>
              <a:rPr lang="en-AU" dirty="0" err="1"/>
              <a:t>nối</a:t>
            </a:r>
            <a:r>
              <a:rPr lang="en-AU" dirty="0"/>
              <a:t> internet</a:t>
            </a:r>
          </a:p>
        </p:txBody>
      </p:sp>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545805"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Wi-Fi</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6096000" y="5227196"/>
            <a:ext cx="4504554" cy="187346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dirty="0" err="1"/>
              <a:t>Dữ</a:t>
            </a:r>
            <a:r>
              <a:rPr lang="en-AU" dirty="0"/>
              <a:t> </a:t>
            </a:r>
            <a:r>
              <a:rPr lang="en-AU" dirty="0" err="1"/>
              <a:t>liệu</a:t>
            </a:r>
            <a:r>
              <a:rPr lang="en-AU" dirty="0"/>
              <a:t> </a:t>
            </a:r>
            <a:r>
              <a:rPr lang="en-AU" dirty="0" err="1"/>
              <a:t>điện</a:t>
            </a:r>
            <a:r>
              <a:rPr lang="en-AU" dirty="0"/>
              <a:t> </a:t>
            </a:r>
            <a:r>
              <a:rPr lang="en-AU" dirty="0" err="1"/>
              <a:t>thoại</a:t>
            </a:r>
            <a:r>
              <a:rPr lang="en-AU" dirty="0"/>
              <a:t> di </a:t>
            </a:r>
            <a:r>
              <a:rPr lang="en-AU" dirty="0" err="1"/>
              <a:t>động</a:t>
            </a:r>
            <a:endParaRPr lang="en-AU" dirty="0"/>
          </a:p>
          <a:p>
            <a:pPr marL="0" indent="0" algn="ctr">
              <a:lnSpc>
                <a:spcPct val="120000"/>
              </a:lnSpc>
              <a:buNone/>
            </a:pPr>
            <a:r>
              <a:rPr lang="en-AU" dirty="0"/>
              <a:t>Mobile data</a:t>
            </a:r>
          </a:p>
          <a:p>
            <a:pPr marL="0" indent="0" algn="ctr">
              <a:lnSpc>
                <a:spcPct val="120000"/>
              </a:lnSpc>
              <a:buNone/>
            </a:pPr>
            <a:endParaRPr lang="en-AU" dirty="0"/>
          </a:p>
        </p:txBody>
      </p:sp>
      <p:pic>
        <p:nvPicPr>
          <p:cNvPr id="18" name="Graphic 17">
            <a:extLst>
              <a:ext uri="{FF2B5EF4-FFF2-40B4-BE49-F238E27FC236}">
                <a16:creationId xmlns:a16="http://schemas.microsoft.com/office/drawing/2014/main" id="{1C25F032-2BBE-A4B5-6C23-D57FEDA7025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6227" y="2485924"/>
            <a:ext cx="2324100" cy="2324100"/>
          </a:xfrm>
          <a:prstGeom prst="rect">
            <a:avLst/>
          </a:prstGeom>
        </p:spPr>
      </p:pic>
      <p:pic>
        <p:nvPicPr>
          <p:cNvPr id="20" name="Graphic 19">
            <a:extLst>
              <a:ext uri="{FF2B5EF4-FFF2-40B4-BE49-F238E27FC236}">
                <a16:creationId xmlns:a16="http://schemas.microsoft.com/office/drawing/2014/main" id="{BA64E1EF-9C5F-25C9-427E-106A49DE8D9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0618" y="2485924"/>
            <a:ext cx="2324100" cy="23241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AATUC-1823800632-107924</_dlc_DocId>
    <_dlc_DocIdUrl xmlns="2a7a03ce-2042-4c5f-90e9-1f29c56988a9">
      <Url>https://teamtelstra.sharepoint.com/sites/DigitalSystems/_layouts/15/DocIdRedir.aspx?ID=AATUC-1823800632-107924</Url>
      <Description>AATUC-1823800632-107924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http://schemas.microsoft.com/office/2006/documentManagement/types"/>
    <ds:schemaRef ds:uri="http://purl.org/dc/terms/"/>
    <ds:schemaRef ds:uri="f6156fdc-1b67-4e65-a7eb-2d097edf2cd6"/>
    <ds:schemaRef ds:uri="http://schemas.microsoft.com/office/2006/metadata/properties"/>
    <ds:schemaRef ds:uri="9c7b2f30-2231-41e0-b86a-1257079ed7b5"/>
    <ds:schemaRef ds:uri="http://purl.org/dc/elements/1.1/"/>
    <ds:schemaRef ds:uri="http://schemas.openxmlformats.org/package/2006/metadata/core-properties"/>
    <ds:schemaRef ds:uri="http://schemas.microsoft.com/office/infopath/2007/PartnerControls"/>
    <ds:schemaRef ds:uri="c7b56d83-7d92-4d5e-8552-dd44030ff6cf"/>
    <ds:schemaRef ds:uri="http://www.w3.org/XML/1998/namespace"/>
    <ds:schemaRef ds:uri="http://purl.org/dc/dcmitype/"/>
  </ds:schemaRefs>
</ds:datastoreItem>
</file>

<file path=customXml/itemProps2.xml><?xml version="1.0" encoding="utf-8"?>
<ds:datastoreItem xmlns:ds="http://schemas.openxmlformats.org/officeDocument/2006/customXml" ds:itemID="{65974542-ECD9-4037-A01C-F778AC8B6D3A}"/>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33D06442-77D6-481E-A033-00F190C5F883}"/>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19840</TotalTime>
  <Words>837</Words>
  <Application>Microsoft Office PowerPoint</Application>
  <PresentationFormat>Widescreen</PresentationFormat>
  <Paragraphs>96</Paragraphs>
  <Slides>25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Telstra Text Medium</vt:lpstr>
      <vt:lpstr>Arial</vt:lpstr>
      <vt:lpstr>Telstra Display</vt:lpstr>
      <vt:lpstr>Telstra Text</vt:lpstr>
      <vt:lpstr>Office Theme</vt:lpstr>
      <vt:lpstr>Gửi và nhận email</vt:lpstr>
      <vt:lpstr>Lời tri ân Đất nước</vt:lpstr>
      <vt:lpstr>Kết quả học tập</vt:lpstr>
      <vt:lpstr>Ai có tài khoản email?</vt:lpstr>
      <vt:lpstr>Kỹ năng nào bạn muốn sử dụng tự tin hơn vào cuối ngày hôm nay?</vt:lpstr>
      <vt:lpstr>Email là gì?</vt:lpstr>
      <vt:lpstr>Địa chỉ email là gì?</vt:lpstr>
      <vt:lpstr>Nhà cung cấp email</vt:lpstr>
      <vt:lpstr>Kết nối internet</vt:lpstr>
      <vt:lpstr>Đọc email</vt:lpstr>
      <vt:lpstr>Đọc email</vt:lpstr>
      <vt:lpstr>Bạn có thể tìm thấy tin nhắn chưa đọc nào trong hộp thư đến của mình không?  Ai là người gửi tin nhắn?  Tin nhắn đó chỉ được gửi cho bạn hay cả những người khác nữa?  Tiêu đề tin nhắn cho bạn biết điều gì về nội dung tin nhắn?</vt:lpstr>
      <vt:lpstr>Gửi email</vt:lpstr>
      <vt:lpstr>Trả lời email</vt:lpstr>
      <vt:lpstr>Chuyển tiếp email</vt:lpstr>
      <vt:lpstr>Xóa email</vt:lpstr>
      <vt:lpstr>Các thuật ngữ chính …</vt:lpstr>
      <vt:lpstr>Điều gì khiến email này trở nên đáng ngờ?</vt:lpstr>
      <vt:lpstr>Mẹo</vt:lpstr>
      <vt:lpstr>Hãy dành thời gian để trả lời các câu hỏi của bạn ngay từ đầu buổi học.</vt:lpstr>
      <vt:lpstr>Kết quả học tập</vt:lpstr>
      <vt:lpstr>Những điều bạn ghi nhớ là gì?</vt:lpstr>
      <vt:lpstr>Bạn sẽ thử ba điều gì trong tuần tới?</vt:lpstr>
      <vt:lpstr>Học thêm</vt:lpstr>
      <vt:lpstr>Người Cao niên Thành thạo Công nghệ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5</dc:title>
  <dc:creator>Telstra Limited</dc:creator>
  <cp:keywords>telstra, tech, savvy, seniors, module, 5, vietnamese</cp:keywords>
  <cp:lastModifiedBy>Cassandra Katsikaronis</cp:lastModifiedBy>
  <cp:revision>21</cp:revision>
  <dcterms:created xsi:type="dcterms:W3CDTF">2025-08-11T23:44:16Z</dcterms:created>
  <dcterms:modified xsi:type="dcterms:W3CDTF">2026-04-14T05:32:19Z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a09b0ee0-ff86-4af7-865c-5e97587f0299</vt:lpwstr>
  </property>
</Properties>
</file>