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257" r:id="rId5"/>
    <p:sldId id="317" r:id="rId6"/>
    <p:sldId id="258" r:id="rId7"/>
    <p:sldId id="291" r:id="rId8"/>
    <p:sldId id="263" r:id="rId9"/>
    <p:sldId id="281" r:id="rId10"/>
    <p:sldId id="307" r:id="rId11"/>
    <p:sldId id="308" r:id="rId12"/>
    <p:sldId id="267" r:id="rId13"/>
    <p:sldId id="322" r:id="rId14"/>
    <p:sldId id="318" r:id="rId15"/>
    <p:sldId id="266" r:id="rId16"/>
    <p:sldId id="323" r:id="rId17"/>
    <p:sldId id="319" r:id="rId18"/>
    <p:sldId id="320" r:id="rId19"/>
    <p:sldId id="321" r:id="rId20"/>
    <p:sldId id="314" r:id="rId21"/>
    <p:sldId id="303" r:id="rId22"/>
    <p:sldId id="305" r:id="rId23"/>
    <p:sldId id="275" r:id="rId24"/>
    <p:sldId id="315" r:id="rId25"/>
    <p:sldId id="277" r:id="rId26"/>
    <p:sldId id="278" r:id="rId27"/>
    <p:sldId id="316" r:id="rId28"/>
    <p:sldId id="260" r:id="rId29"/>
  </p:sldIdLst>
  <p:sldSz cx="12192000" cy="6858000"/>
  <p:notesSz cx="6858000" cy="9144000"/>
  <p:embeddedFontLs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07117-902C-4463-8285-51B21EEAEE68}" v="19" dt="2026-04-14T05:23:04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80" d="100"/>
          <a:sy n="80" d="100"/>
        </p:scale>
        <p:origin x="102" y="432"/>
      </p:cViewPr>
      <p:guideLst/>
    </p:cSldViewPr>
  </p:slideViewPr>
  <p:outlineViewPr>
    <p:cViewPr>
      <p:scale>
        <a:sx n="33" d="100"/>
        <a:sy n="33" d="100"/>
      </p:scale>
      <p:origin x="0" y="-8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microsoft.com/office/2016/11/relationships/changesInfo" Target="changesInfos/changesInfo1.xml"/><Relationship Id="rId50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undo custSel modSld">
      <pc:chgData name="Cassandra Katsikaronis" userId="dbddf097-a7de-4599-abd9-39b94b17111c" providerId="ADAL" clId="{F27A4484-A1C6-47E1-9AB7-01672727A6AD}" dt="2026-04-14T05:22:04.880" v="93"/>
      <pc:docMkLst>
        <pc:docMk/>
      </pc:docMkLst>
      <pc:sldChg chg="modSp mod">
        <pc:chgData name="Cassandra Katsikaronis" userId="dbddf097-a7de-4599-abd9-39b94b17111c" providerId="ADAL" clId="{F27A4484-A1C6-47E1-9AB7-01672727A6AD}" dt="2026-04-14T05:21:16.317" v="81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4T05:21:16.317" v="81"/>
          <ac:spMkLst>
            <pc:docMk/>
            <pc:sldMk cId="2449013427" sldId="258"/>
            <ac:spMk id="13" creationId="{D3CB5B34-61D6-A7ED-4902-457DB9E4220E}"/>
          </ac:spMkLst>
        </pc:spChg>
        <pc:picChg chg="mod">
          <ac:chgData name="Cassandra Katsikaronis" userId="dbddf097-a7de-4599-abd9-39b94b17111c" providerId="ADAL" clId="{F27A4484-A1C6-47E1-9AB7-01672727A6AD}" dt="2026-04-14T05:15:31.745" v="4" actId="962"/>
          <ac:picMkLst>
            <pc:docMk/>
            <pc:sldMk cId="2449013427" sldId="258"/>
            <ac:picMk id="4" creationId="{00FABFCB-0971-0399-E14F-35FAB37C615F}"/>
          </ac:picMkLst>
        </pc:picChg>
        <pc:picChg chg="mod">
          <ac:chgData name="Cassandra Katsikaronis" userId="dbddf097-a7de-4599-abd9-39b94b17111c" providerId="ADAL" clId="{F27A4484-A1C6-47E1-9AB7-01672727A6AD}" dt="2026-04-14T05:15:32.235" v="5" actId="962"/>
          <ac:picMkLst>
            <pc:docMk/>
            <pc:sldMk cId="2449013427" sldId="258"/>
            <ac:picMk id="5" creationId="{3E19713A-7B1E-FE65-B92C-CF7D2C712A97}"/>
          </ac:picMkLst>
        </pc:picChg>
        <pc:picChg chg="mod">
          <ac:chgData name="Cassandra Katsikaronis" userId="dbddf097-a7de-4599-abd9-39b94b17111c" providerId="ADAL" clId="{F27A4484-A1C6-47E1-9AB7-01672727A6AD}" dt="2026-04-14T05:15:30.857" v="2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4T05:15:31.291" v="3" actId="962"/>
          <ac:picMkLst>
            <pc:docMk/>
            <pc:sldMk cId="2449013427" sldId="258"/>
            <ac:picMk id="9" creationId="{F63D2EEB-AAE8-058C-8B28-7284D49245E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54.691" v="78" actId="33553"/>
        <pc:sldMkLst>
          <pc:docMk/>
          <pc:sldMk cId="1373962870" sldId="260"/>
        </pc:sldMkLst>
        <pc:spChg chg="mod">
          <ac:chgData name="Cassandra Katsikaronis" userId="dbddf097-a7de-4599-abd9-39b94b17111c" providerId="ADAL" clId="{F27A4484-A1C6-47E1-9AB7-01672727A6AD}" dt="2026-04-14T05:20:54.691" v="78" actId="33553"/>
          <ac:spMkLst>
            <pc:docMk/>
            <pc:sldMk cId="1373962870" sldId="260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4T05:20:32.170" v="73" actId="962"/>
          <ac:grpSpMkLst>
            <pc:docMk/>
            <pc:sldMk cId="1373962870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4T05:20:31.663" v="72" actId="962"/>
          <ac:grpSpMkLst>
            <pc:docMk/>
            <pc:sldMk cId="1373962870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4T05:20:29.801" v="71" actId="962"/>
          <ac:picMkLst>
            <pc:docMk/>
            <pc:sldMk cId="1373962870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5:34.086" v="7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4T05:15:34.086" v="7" actId="962"/>
          <ac:picMkLst>
            <pc:docMk/>
            <pc:sldMk cId="839272429" sldId="263"/>
            <ac:picMk id="4" creationId="{87E78194-1F62-C30A-B560-31759ECCC93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6:33.672" v="26" actId="962"/>
        <pc:sldMkLst>
          <pc:docMk/>
          <pc:sldMk cId="1667869889" sldId="266"/>
        </pc:sldMkLst>
        <pc:picChg chg="mod">
          <ac:chgData name="Cassandra Katsikaronis" userId="dbddf097-a7de-4599-abd9-39b94b17111c" providerId="ADAL" clId="{F27A4484-A1C6-47E1-9AB7-01672727A6AD}" dt="2026-04-14T05:16:33.672" v="26" actId="962"/>
          <ac:picMkLst>
            <pc:docMk/>
            <pc:sldMk cId="1667869889" sldId="266"/>
            <ac:picMk id="3" creationId="{EE1DD55F-84FA-BD80-8E70-DF54C0BA84B3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5:45.170" v="19" actId="962"/>
        <pc:sldMkLst>
          <pc:docMk/>
          <pc:sldMk cId="3150910557" sldId="267"/>
        </pc:sldMkLst>
        <pc:picChg chg="mod">
          <ac:chgData name="Cassandra Katsikaronis" userId="dbddf097-a7de-4599-abd9-39b94b17111c" providerId="ADAL" clId="{F27A4484-A1C6-47E1-9AB7-01672727A6AD}" dt="2026-04-14T05:15:44.736" v="18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4T05:15:45.170" v="19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50.784" v="75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4T05:20:50.784" v="75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4T05:20:08.128" v="61" actId="962"/>
          <ac:picMkLst>
            <pc:docMk/>
            <pc:sldMk cId="2534016425" sldId="275"/>
            <ac:picMk id="5" creationId="{0726907A-ECBA-7057-FA2A-3CA68D15116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52.425" v="76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4T05:20:52.425" v="76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4T05:20:11.569" v="66" actId="962"/>
          <ac:picMkLst>
            <pc:docMk/>
            <pc:sldMk cId="1230900757" sldId="277"/>
            <ac:picMk id="4" creationId="{95D6C818-1BCD-A87A-D241-6277FFB2378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53.521" v="77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4T05:20:53.521" v="77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4T05:20:12.343" v="67" actId="962"/>
          <ac:picMkLst>
            <pc:docMk/>
            <pc:sldMk cId="1288344742" sldId="278"/>
            <ac:picMk id="5" creationId="{4579FABD-23D5-D395-BD93-0A85434E9E57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1:25.325" v="89" actId="962"/>
        <pc:sldMkLst>
          <pc:docMk/>
          <pc:sldMk cId="494804787" sldId="281"/>
        </pc:sldMkLst>
        <pc:spChg chg="mod">
          <ac:chgData name="Cassandra Katsikaronis" userId="dbddf097-a7de-4599-abd9-39b94b17111c" providerId="ADAL" clId="{F27A4484-A1C6-47E1-9AB7-01672727A6AD}" dt="2026-04-14T05:15:38.157" v="9" actId="962"/>
          <ac:spMkLst>
            <pc:docMk/>
            <pc:sldMk cId="494804787" sldId="281"/>
            <ac:spMk id="3" creationId="{274E07A6-D749-BFAA-C234-DC31E58929C1}"/>
          </ac:spMkLst>
        </pc:spChg>
        <pc:spChg chg="mod">
          <ac:chgData name="Cassandra Katsikaronis" userId="dbddf097-a7de-4599-abd9-39b94b17111c" providerId="ADAL" clId="{F27A4484-A1C6-47E1-9AB7-01672727A6AD}" dt="2026-04-14T05:21:21.744" v="82" actId="962"/>
          <ac:spMkLst>
            <pc:docMk/>
            <pc:sldMk cId="494804787" sldId="281"/>
            <ac:spMk id="7" creationId="{A2304BC2-E9A8-EA8F-CB16-17D3F423D873}"/>
          </ac:spMkLst>
        </pc:spChg>
        <pc:spChg chg="mod">
          <ac:chgData name="Cassandra Katsikaronis" userId="dbddf097-a7de-4599-abd9-39b94b17111c" providerId="ADAL" clId="{F27A4484-A1C6-47E1-9AB7-01672727A6AD}" dt="2026-04-14T05:21:22.135" v="83" actId="962"/>
          <ac:spMkLst>
            <pc:docMk/>
            <pc:sldMk cId="494804787" sldId="281"/>
            <ac:spMk id="10" creationId="{D3E17E5E-26F3-455C-E2C8-11C040F0E672}"/>
          </ac:spMkLst>
        </pc:spChg>
        <pc:spChg chg="mod">
          <ac:chgData name="Cassandra Katsikaronis" userId="dbddf097-a7de-4599-abd9-39b94b17111c" providerId="ADAL" clId="{F27A4484-A1C6-47E1-9AB7-01672727A6AD}" dt="2026-04-14T05:21:22.776" v="84" actId="962"/>
          <ac:spMkLst>
            <pc:docMk/>
            <pc:sldMk cId="494804787" sldId="281"/>
            <ac:spMk id="12" creationId="{C325A367-792B-745D-62B3-4273ED43C8FE}"/>
          </ac:spMkLst>
        </pc:spChg>
        <pc:spChg chg="mod">
          <ac:chgData name="Cassandra Katsikaronis" userId="dbddf097-a7de-4599-abd9-39b94b17111c" providerId="ADAL" clId="{F27A4484-A1C6-47E1-9AB7-01672727A6AD}" dt="2026-04-14T05:21:23.169" v="85" actId="962"/>
          <ac:spMkLst>
            <pc:docMk/>
            <pc:sldMk cId="494804787" sldId="281"/>
            <ac:spMk id="13" creationId="{86F20E96-7649-EA73-D5FB-EEC0F785CA9E}"/>
          </ac:spMkLst>
        </pc:spChg>
        <pc:spChg chg="mod">
          <ac:chgData name="Cassandra Katsikaronis" userId="dbddf097-a7de-4599-abd9-39b94b17111c" providerId="ADAL" clId="{F27A4484-A1C6-47E1-9AB7-01672727A6AD}" dt="2026-04-14T05:21:23.549" v="86" actId="962"/>
          <ac:spMkLst>
            <pc:docMk/>
            <pc:sldMk cId="494804787" sldId="281"/>
            <ac:spMk id="15" creationId="{FA3A0379-E964-C16A-7238-266818588F4E}"/>
          </ac:spMkLst>
        </pc:spChg>
        <pc:spChg chg="mod">
          <ac:chgData name="Cassandra Katsikaronis" userId="dbddf097-a7de-4599-abd9-39b94b17111c" providerId="ADAL" clId="{F27A4484-A1C6-47E1-9AB7-01672727A6AD}" dt="2026-04-14T05:21:23.941" v="87" actId="962"/>
          <ac:spMkLst>
            <pc:docMk/>
            <pc:sldMk cId="494804787" sldId="281"/>
            <ac:spMk id="17" creationId="{EC9907D6-BB2E-2E47-A66F-4C45F41FCD53}"/>
          </ac:spMkLst>
        </pc:spChg>
        <pc:spChg chg="mod">
          <ac:chgData name="Cassandra Katsikaronis" userId="dbddf097-a7de-4599-abd9-39b94b17111c" providerId="ADAL" clId="{F27A4484-A1C6-47E1-9AB7-01672727A6AD}" dt="2026-04-14T05:21:24.419" v="88" actId="962"/>
          <ac:spMkLst>
            <pc:docMk/>
            <pc:sldMk cId="494804787" sldId="281"/>
            <ac:spMk id="19" creationId="{EDD85B4F-6A4F-FC10-9867-909A0EFF480C}"/>
          </ac:spMkLst>
        </pc:spChg>
        <pc:spChg chg="mod">
          <ac:chgData name="Cassandra Katsikaronis" userId="dbddf097-a7de-4599-abd9-39b94b17111c" providerId="ADAL" clId="{F27A4484-A1C6-47E1-9AB7-01672727A6AD}" dt="2026-04-14T05:21:25.325" v="89" actId="962"/>
          <ac:spMkLst>
            <pc:docMk/>
            <pc:sldMk cId="494804787" sldId="281"/>
            <ac:spMk id="22" creationId="{FA232BD7-A931-BF1C-AEFE-39304B939CE9}"/>
          </ac:spMkLst>
        </pc:spChg>
        <pc:picChg chg="mod">
          <ac:chgData name="Cassandra Katsikaronis" userId="dbddf097-a7de-4599-abd9-39b94b17111c" providerId="ADAL" clId="{F27A4484-A1C6-47E1-9AB7-01672727A6AD}" dt="2026-04-14T05:15:35.771" v="8" actId="962"/>
          <ac:picMkLst>
            <pc:docMk/>
            <pc:sldMk cId="494804787" sldId="281"/>
            <ac:picMk id="5" creationId="{9811C1C9-D568-D267-B52A-7FA005E426C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5:33.491" v="6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4T05:15:33.491" v="6" actId="962"/>
          <ac:picMkLst>
            <pc:docMk/>
            <pc:sldMk cId="3625020848" sldId="291"/>
            <ac:picMk id="3" creationId="{4DF83256-0015-FBC2-8090-685936981AE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49.192" v="74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4T05:20:49.192" v="74" actId="33553"/>
          <ac:spMkLst>
            <pc:docMk/>
            <pc:sldMk cId="178420131" sldId="303"/>
            <ac:spMk id="3" creationId="{3ABCB5A3-B1A2-8664-FD1C-D0AB6675F6B1}"/>
          </ac:spMkLst>
        </pc:spChg>
        <pc:picChg chg="mod">
          <ac:chgData name="Cassandra Katsikaronis" userId="dbddf097-a7de-4599-abd9-39b94b17111c" providerId="ADAL" clId="{F27A4484-A1C6-47E1-9AB7-01672727A6AD}" dt="2026-04-14T05:20:03.484" v="55" actId="962"/>
          <ac:picMkLst>
            <pc:docMk/>
            <pc:sldMk cId="178420131" sldId="303"/>
            <ac:picMk id="2" creationId="{B375F5DA-A4D8-BFD1-BDCB-68E67738146D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06.904" v="60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4T05:20:05.572" v="58" actId="962"/>
          <ac:picMkLst>
            <pc:docMk/>
            <pc:sldMk cId="2257409882" sldId="305"/>
            <ac:picMk id="4" creationId="{59D426C2-84C6-1AB5-E438-D16066CD093A}"/>
          </ac:picMkLst>
        </pc:picChg>
        <pc:picChg chg="mod">
          <ac:chgData name="Cassandra Katsikaronis" userId="dbddf097-a7de-4599-abd9-39b94b17111c" providerId="ADAL" clId="{F27A4484-A1C6-47E1-9AB7-01672727A6AD}" dt="2026-04-14T05:20:04.658" v="56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4T05:20:06.904" v="60" actId="962"/>
          <ac:picMkLst>
            <pc:docMk/>
            <pc:sldMk cId="2257409882" sldId="305"/>
            <ac:picMk id="10" creationId="{9A08D1D0-1625-747F-73E5-A91E8904C886}"/>
          </ac:picMkLst>
        </pc:picChg>
        <pc:picChg chg="mod">
          <ac:chgData name="Cassandra Katsikaronis" userId="dbddf097-a7de-4599-abd9-39b94b17111c" providerId="ADAL" clId="{F27A4484-A1C6-47E1-9AB7-01672727A6AD}" dt="2026-04-14T05:20:05.072" v="57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4T05:20:06.147" v="59" actId="962"/>
          <ac:picMkLst>
            <pc:docMk/>
            <pc:sldMk cId="2257409882" sldId="305"/>
            <ac:picMk id="14" creationId="{6B9A2380-F7D8-8912-C860-9961B8214F86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1:31.331" v="90"/>
        <pc:sldMkLst>
          <pc:docMk/>
          <pc:sldMk cId="3023275710" sldId="307"/>
        </pc:sldMkLst>
        <pc:spChg chg="mod">
          <ac:chgData name="Cassandra Katsikaronis" userId="dbddf097-a7de-4599-abd9-39b94b17111c" providerId="ADAL" clId="{F27A4484-A1C6-47E1-9AB7-01672727A6AD}" dt="2026-04-14T05:21:31.331" v="90"/>
          <ac:spMkLst>
            <pc:docMk/>
            <pc:sldMk cId="3023275710" sldId="307"/>
            <ac:spMk id="20" creationId="{34182B7D-303C-A9B9-2497-AE77C306F981}"/>
          </ac:spMkLst>
        </pc:spChg>
        <pc:cxnChg chg="mod">
          <ac:chgData name="Cassandra Katsikaronis" userId="dbddf097-a7de-4599-abd9-39b94b17111c" providerId="ADAL" clId="{F27A4484-A1C6-47E1-9AB7-01672727A6AD}" dt="2026-04-14T05:15:39.518" v="10" actId="962"/>
          <ac:cxnSpMkLst>
            <pc:docMk/>
            <pc:sldMk cId="3023275710" sldId="307"/>
            <ac:cxnSpMk id="6" creationId="{3244A780-40EE-0439-EF82-9761A0DEA0F3}"/>
          </ac:cxnSpMkLst>
        </pc:cxnChg>
        <pc:cxnChg chg="mod">
          <ac:chgData name="Cassandra Katsikaronis" userId="dbddf097-a7de-4599-abd9-39b94b17111c" providerId="ADAL" clId="{F27A4484-A1C6-47E1-9AB7-01672727A6AD}" dt="2026-04-14T05:15:39.987" v="11" actId="962"/>
          <ac:cxnSpMkLst>
            <pc:docMk/>
            <pc:sldMk cId="3023275710" sldId="307"/>
            <ac:cxnSpMk id="13" creationId="{100EA165-4309-9A62-9B43-F4E6E20E8932}"/>
          </ac:cxnSpMkLst>
        </pc:cxnChg>
        <pc:cxnChg chg="mod">
          <ac:chgData name="Cassandra Katsikaronis" userId="dbddf097-a7de-4599-abd9-39b94b17111c" providerId="ADAL" clId="{F27A4484-A1C6-47E1-9AB7-01672727A6AD}" dt="2026-04-14T05:15:40.536" v="12" actId="962"/>
          <ac:cxnSpMkLst>
            <pc:docMk/>
            <pc:sldMk cId="3023275710" sldId="307"/>
            <ac:cxnSpMk id="15" creationId="{D40F5860-BA03-69E1-D78C-8A262BC0ECA2}"/>
          </ac:cxnSpMkLst>
        </pc:cxnChg>
        <pc:cxnChg chg="mod">
          <ac:chgData name="Cassandra Katsikaronis" userId="dbddf097-a7de-4599-abd9-39b94b17111c" providerId="ADAL" clId="{F27A4484-A1C6-47E1-9AB7-01672727A6AD}" dt="2026-04-14T05:15:41.138" v="13" actId="962"/>
          <ac:cxnSpMkLst>
            <pc:docMk/>
            <pc:sldMk cId="3023275710" sldId="307"/>
            <ac:cxnSpMk id="18" creationId="{78094D5E-A084-2040-A584-6193102F4AFA}"/>
          </ac:cxnSpMkLst>
        </pc:cxnChg>
        <pc:cxnChg chg="mod">
          <ac:chgData name="Cassandra Katsikaronis" userId="dbddf097-a7de-4599-abd9-39b94b17111c" providerId="ADAL" clId="{F27A4484-A1C6-47E1-9AB7-01672727A6AD}" dt="2026-04-14T05:15:41.935" v="14" actId="962"/>
          <ac:cxnSpMkLst>
            <pc:docMk/>
            <pc:sldMk cId="3023275710" sldId="307"/>
            <ac:cxnSpMk id="22" creationId="{9B222BC6-E32D-9277-1954-6D6A34419283}"/>
          </ac:cxnSpMkLst>
        </pc:cxnChg>
      </pc:sldChg>
      <pc:sldChg chg="modSp mod">
        <pc:chgData name="Cassandra Katsikaronis" userId="dbddf097-a7de-4599-abd9-39b94b17111c" providerId="ADAL" clId="{F27A4484-A1C6-47E1-9AB7-01672727A6AD}" dt="2026-04-14T05:15:43.880" v="17" actId="962"/>
        <pc:sldMkLst>
          <pc:docMk/>
          <pc:sldMk cId="3234388960" sldId="308"/>
        </pc:sldMkLst>
        <pc:picChg chg="mod">
          <ac:chgData name="Cassandra Katsikaronis" userId="dbddf097-a7de-4599-abd9-39b94b17111c" providerId="ADAL" clId="{F27A4484-A1C6-47E1-9AB7-01672727A6AD}" dt="2026-04-14T05:15:42.535" v="15" actId="962"/>
          <ac:picMkLst>
            <pc:docMk/>
            <pc:sldMk cId="3234388960" sldId="308"/>
            <ac:picMk id="3" creationId="{62F5BFDE-146A-C8CE-2D63-C30C22096107}"/>
          </ac:picMkLst>
        </pc:picChg>
        <pc:picChg chg="mod">
          <ac:chgData name="Cassandra Katsikaronis" userId="dbddf097-a7de-4599-abd9-39b94b17111c" providerId="ADAL" clId="{F27A4484-A1C6-47E1-9AB7-01672727A6AD}" dt="2026-04-14T05:15:43.190" v="16" actId="962"/>
          <ac:picMkLst>
            <pc:docMk/>
            <pc:sldMk cId="3234388960" sldId="308"/>
            <ac:picMk id="5" creationId="{1126107D-9207-77D2-844B-A096E6EE4E92}"/>
          </ac:picMkLst>
        </pc:picChg>
        <pc:picChg chg="mod">
          <ac:chgData name="Cassandra Katsikaronis" userId="dbddf097-a7de-4599-abd9-39b94b17111c" providerId="ADAL" clId="{F27A4484-A1C6-47E1-9AB7-01672727A6AD}" dt="2026-04-14T05:15:43.880" v="17" actId="962"/>
          <ac:picMkLst>
            <pc:docMk/>
            <pc:sldMk cId="3234388960" sldId="308"/>
            <ac:picMk id="11" creationId="{902B7338-79F6-1CBB-91A5-39C8622FF04C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9:34.420" v="51" actId="962"/>
        <pc:sldMkLst>
          <pc:docMk/>
          <pc:sldMk cId="3040124152" sldId="314"/>
        </pc:sldMkLst>
        <pc:grpChg chg="mod">
          <ac:chgData name="Cassandra Katsikaronis" userId="dbddf097-a7de-4599-abd9-39b94b17111c" providerId="ADAL" clId="{F27A4484-A1C6-47E1-9AB7-01672727A6AD}" dt="2026-04-14T05:19:22.024" v="47" actId="962"/>
          <ac:grpSpMkLst>
            <pc:docMk/>
            <pc:sldMk cId="3040124152" sldId="314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4T05:19:28.250" v="49" actId="962"/>
          <ac:grpSpMkLst>
            <pc:docMk/>
            <pc:sldMk cId="3040124152" sldId="314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4T05:19:34.420" v="51" actId="962"/>
          <ac:grpSpMkLst>
            <pc:docMk/>
            <pc:sldMk cId="3040124152" sldId="314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4T05:22:04.880" v="93"/>
        <pc:sldMkLst>
          <pc:docMk/>
          <pc:sldMk cId="1757871416" sldId="315"/>
        </pc:sldMkLst>
        <pc:spChg chg="mod">
          <ac:chgData name="Cassandra Katsikaronis" userId="dbddf097-a7de-4599-abd9-39b94b17111c" providerId="ADAL" clId="{F27A4484-A1C6-47E1-9AB7-01672727A6AD}" dt="2026-04-14T05:22:04.880" v="93"/>
          <ac:spMkLst>
            <pc:docMk/>
            <pc:sldMk cId="1757871416" sldId="315"/>
            <ac:spMk id="13" creationId="{2734118A-42F8-3320-D15E-FF8D1E6084D5}"/>
          </ac:spMkLst>
        </pc:spChg>
        <pc:picChg chg="mod">
          <ac:chgData name="Cassandra Katsikaronis" userId="dbddf097-a7de-4599-abd9-39b94b17111c" providerId="ADAL" clId="{F27A4484-A1C6-47E1-9AB7-01672727A6AD}" dt="2026-04-14T05:20:10.218" v="64" actId="962"/>
          <ac:picMkLst>
            <pc:docMk/>
            <pc:sldMk cId="1757871416" sldId="315"/>
            <ac:picMk id="4" creationId="{2B6B867E-70DF-3016-E756-9CBFF4F30EF4}"/>
          </ac:picMkLst>
        </pc:picChg>
        <pc:picChg chg="mod">
          <ac:chgData name="Cassandra Katsikaronis" userId="dbddf097-a7de-4599-abd9-39b94b17111c" providerId="ADAL" clId="{F27A4484-A1C6-47E1-9AB7-01672727A6AD}" dt="2026-04-14T05:20:10.660" v="65" actId="962"/>
          <ac:picMkLst>
            <pc:docMk/>
            <pc:sldMk cId="1757871416" sldId="315"/>
            <ac:picMk id="5" creationId="{7C21A56A-BCB2-15D1-35DF-654E9708BF37}"/>
          </ac:picMkLst>
        </pc:picChg>
        <pc:picChg chg="mod">
          <ac:chgData name="Cassandra Katsikaronis" userId="dbddf097-a7de-4599-abd9-39b94b17111c" providerId="ADAL" clId="{F27A4484-A1C6-47E1-9AB7-01672727A6AD}" dt="2026-04-14T05:20:08.956" v="62" actId="962"/>
          <ac:picMkLst>
            <pc:docMk/>
            <pc:sldMk cId="1757871416" sldId="315"/>
            <ac:picMk id="7" creationId="{5A179FF5-C28A-5E2C-0FF6-FBF6C200A86A}"/>
          </ac:picMkLst>
        </pc:picChg>
        <pc:picChg chg="mod">
          <ac:chgData name="Cassandra Katsikaronis" userId="dbddf097-a7de-4599-abd9-39b94b17111c" providerId="ADAL" clId="{F27A4484-A1C6-47E1-9AB7-01672727A6AD}" dt="2026-04-14T05:20:09.640" v="63" actId="962"/>
          <ac:picMkLst>
            <pc:docMk/>
            <pc:sldMk cId="1757871416" sldId="315"/>
            <ac:picMk id="9" creationId="{FD6D13B1-FBBB-2FCB-E5B8-2E09BDAEF93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0:16.665" v="69" actId="962"/>
        <pc:sldMkLst>
          <pc:docMk/>
          <pc:sldMk cId="14513276" sldId="316"/>
        </pc:sldMkLst>
        <pc:picChg chg="mod">
          <ac:chgData name="Cassandra Katsikaronis" userId="dbddf097-a7de-4599-abd9-39b94b17111c" providerId="ADAL" clId="{F27A4484-A1C6-47E1-9AB7-01672727A6AD}" dt="2026-04-14T05:20:16.665" v="69" actId="962"/>
          <ac:picMkLst>
            <pc:docMk/>
            <pc:sldMk cId="14513276" sldId="316"/>
            <ac:picMk id="8" creationId="{A3CB4F87-1D7D-D7EE-F318-44C0EEE25FF9}"/>
          </ac:picMkLst>
        </pc:picChg>
      </pc:sldChg>
      <pc:sldChg chg="delSp modSp mod">
        <pc:chgData name="Cassandra Katsikaronis" userId="dbddf097-a7de-4599-abd9-39b94b17111c" providerId="ADAL" clId="{F27A4484-A1C6-47E1-9AB7-01672727A6AD}" dt="2026-04-14T05:21:07.903" v="80" actId="478"/>
        <pc:sldMkLst>
          <pc:docMk/>
          <pc:sldMk cId="3331918497" sldId="317"/>
        </pc:sldMkLst>
        <pc:spChg chg="mod">
          <ac:chgData name="Cassandra Katsikaronis" userId="dbddf097-a7de-4599-abd9-39b94b17111c" providerId="ADAL" clId="{F27A4484-A1C6-47E1-9AB7-01672727A6AD}" dt="2026-04-14T05:20:59.314" v="79"/>
          <ac:spMkLst>
            <pc:docMk/>
            <pc:sldMk cId="3331918497" sldId="317"/>
            <ac:spMk id="2" creationId="{801DBCE8-DB8B-067B-BD80-40E77CEE90C6}"/>
          </ac:spMkLst>
        </pc:spChg>
        <pc:spChg chg="del">
          <ac:chgData name="Cassandra Katsikaronis" userId="dbddf097-a7de-4599-abd9-39b94b17111c" providerId="ADAL" clId="{F27A4484-A1C6-47E1-9AB7-01672727A6AD}" dt="2026-04-14T05:21:07.903" v="80" actId="478"/>
          <ac:spMkLst>
            <pc:docMk/>
            <pc:sldMk cId="3331918497" sldId="317"/>
            <ac:spMk id="7" creationId="{B923CAE3-D8A1-8FB5-8136-2B6BDD94F256}"/>
          </ac:spMkLst>
        </pc:spChg>
        <pc:picChg chg="mod">
          <ac:chgData name="Cassandra Katsikaronis" userId="dbddf097-a7de-4599-abd9-39b94b17111c" providerId="ADAL" clId="{F27A4484-A1C6-47E1-9AB7-01672727A6AD}" dt="2026-04-14T05:15:27.768" v="1" actId="962"/>
          <ac:picMkLst>
            <pc:docMk/>
            <pc:sldMk cId="3331918497" sldId="317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1:43.053" v="92" actId="962"/>
        <pc:sldMkLst>
          <pc:docMk/>
          <pc:sldMk cId="3578995135" sldId="318"/>
        </pc:sldMkLst>
        <pc:spChg chg="mod">
          <ac:chgData name="Cassandra Katsikaronis" userId="dbddf097-a7de-4599-abd9-39b94b17111c" providerId="ADAL" clId="{F27A4484-A1C6-47E1-9AB7-01672727A6AD}" dt="2026-04-14T05:21:43.053" v="92" actId="962"/>
          <ac:spMkLst>
            <pc:docMk/>
            <pc:sldMk cId="3578995135" sldId="318"/>
            <ac:spMk id="11" creationId="{71C94ADD-70D9-F780-C956-D36274686637}"/>
          </ac:spMkLst>
        </pc:spChg>
        <pc:spChg chg="mod">
          <ac:chgData name="Cassandra Katsikaronis" userId="dbddf097-a7de-4599-abd9-39b94b17111c" providerId="ADAL" clId="{F27A4484-A1C6-47E1-9AB7-01672727A6AD}" dt="2026-04-14T05:16:31.207" v="25" actId="962"/>
          <ac:spMkLst>
            <pc:docMk/>
            <pc:sldMk cId="3578995135" sldId="318"/>
            <ac:spMk id="13" creationId="{514527F9-B067-5E4B-824E-FFCA898BDA5A}"/>
          </ac:spMkLst>
        </pc:spChg>
        <pc:picChg chg="mod">
          <ac:chgData name="Cassandra Katsikaronis" userId="dbddf097-a7de-4599-abd9-39b94b17111c" providerId="ADAL" clId="{F27A4484-A1C6-47E1-9AB7-01672727A6AD}" dt="2026-04-14T05:16:29.931" v="24" actId="962"/>
          <ac:picMkLst>
            <pc:docMk/>
            <pc:sldMk cId="3578995135" sldId="318"/>
            <ac:picMk id="5" creationId="{DB761A50-4178-0517-3B5B-5DCF1AEC83E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7:42.517" v="34" actId="962"/>
        <pc:sldMkLst>
          <pc:docMk/>
          <pc:sldMk cId="2262502591" sldId="319"/>
        </pc:sldMkLst>
        <pc:picChg chg="mod">
          <ac:chgData name="Cassandra Katsikaronis" userId="dbddf097-a7de-4599-abd9-39b94b17111c" providerId="ADAL" clId="{F27A4484-A1C6-47E1-9AB7-01672727A6AD}" dt="2026-04-14T05:17:24.119" v="32" actId="962"/>
          <ac:picMkLst>
            <pc:docMk/>
            <pc:sldMk cId="2262502591" sldId="319"/>
            <ac:picMk id="3" creationId="{CBC49488-6CBC-1229-4219-95E7FBE69EC4}"/>
          </ac:picMkLst>
        </pc:picChg>
        <pc:picChg chg="mod">
          <ac:chgData name="Cassandra Katsikaronis" userId="dbddf097-a7de-4599-abd9-39b94b17111c" providerId="ADAL" clId="{F27A4484-A1C6-47E1-9AB7-01672727A6AD}" dt="2026-04-14T05:17:42.517" v="34" actId="962"/>
          <ac:picMkLst>
            <pc:docMk/>
            <pc:sldMk cId="2262502591" sldId="319"/>
            <ac:picMk id="12" creationId="{796F4E4C-EFAF-EAF2-3513-C9FBC5E65681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8:15.362" v="38" actId="962"/>
        <pc:sldMkLst>
          <pc:docMk/>
          <pc:sldMk cId="773206828" sldId="320"/>
        </pc:sldMkLst>
        <pc:picChg chg="mod">
          <ac:chgData name="Cassandra Katsikaronis" userId="dbddf097-a7de-4599-abd9-39b94b17111c" providerId="ADAL" clId="{F27A4484-A1C6-47E1-9AB7-01672727A6AD}" dt="2026-04-14T05:17:55.974" v="36" actId="962"/>
          <ac:picMkLst>
            <pc:docMk/>
            <pc:sldMk cId="773206828" sldId="320"/>
            <ac:picMk id="12" creationId="{AB921DB1-4809-73B3-1F24-CC959380C16F}"/>
          </ac:picMkLst>
        </pc:picChg>
        <pc:picChg chg="mod">
          <ac:chgData name="Cassandra Katsikaronis" userId="dbddf097-a7de-4599-abd9-39b94b17111c" providerId="ADAL" clId="{F27A4484-A1C6-47E1-9AB7-01672727A6AD}" dt="2026-04-14T05:18:15.362" v="38" actId="962"/>
          <ac:picMkLst>
            <pc:docMk/>
            <pc:sldMk cId="773206828" sldId="320"/>
            <ac:picMk id="15" creationId="{2C50308C-379F-C890-8590-7D2953F445A3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9:12.989" v="45" actId="962"/>
        <pc:sldMkLst>
          <pc:docMk/>
          <pc:sldMk cId="3948354133" sldId="321"/>
        </pc:sldMkLst>
        <pc:picChg chg="mod">
          <ac:chgData name="Cassandra Katsikaronis" userId="dbddf097-a7de-4599-abd9-39b94b17111c" providerId="ADAL" clId="{F27A4484-A1C6-47E1-9AB7-01672727A6AD}" dt="2026-04-14T05:18:29.704" v="40" actId="962"/>
          <ac:picMkLst>
            <pc:docMk/>
            <pc:sldMk cId="3948354133" sldId="321"/>
            <ac:picMk id="6" creationId="{859348E9-029A-CD99-18F6-211BB2A47534}"/>
          </ac:picMkLst>
        </pc:picChg>
        <pc:picChg chg="mod">
          <ac:chgData name="Cassandra Katsikaronis" userId="dbddf097-a7de-4599-abd9-39b94b17111c" providerId="ADAL" clId="{F27A4484-A1C6-47E1-9AB7-01672727A6AD}" dt="2026-04-14T05:19:12.989" v="45" actId="962"/>
          <ac:picMkLst>
            <pc:docMk/>
            <pc:sldMk cId="3948354133" sldId="321"/>
            <ac:picMk id="9" creationId="{58BCFC34-EC65-2C97-8D57-88D18C50826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21:40.480" v="91" actId="962"/>
        <pc:sldMkLst>
          <pc:docMk/>
          <pc:sldMk cId="701980156" sldId="322"/>
        </pc:sldMkLst>
        <pc:spChg chg="mod">
          <ac:chgData name="Cassandra Katsikaronis" userId="dbddf097-a7de-4599-abd9-39b94b17111c" providerId="ADAL" clId="{F27A4484-A1C6-47E1-9AB7-01672727A6AD}" dt="2026-04-14T05:16:18.879" v="22" actId="962"/>
          <ac:spMkLst>
            <pc:docMk/>
            <pc:sldMk cId="701980156" sldId="322"/>
            <ac:spMk id="9" creationId="{0BAB103A-A0A5-A821-2480-A1BDF68DB24C}"/>
          </ac:spMkLst>
        </pc:spChg>
        <pc:spChg chg="mod">
          <ac:chgData name="Cassandra Katsikaronis" userId="dbddf097-a7de-4599-abd9-39b94b17111c" providerId="ADAL" clId="{F27A4484-A1C6-47E1-9AB7-01672727A6AD}" dt="2026-04-14T05:21:40.480" v="91" actId="962"/>
          <ac:spMkLst>
            <pc:docMk/>
            <pc:sldMk cId="701980156" sldId="322"/>
            <ac:spMk id="10" creationId="{42A9F2DA-61BF-7791-F486-B67053A92C75}"/>
          </ac:spMkLst>
        </pc:spChg>
        <pc:picChg chg="mod">
          <ac:chgData name="Cassandra Katsikaronis" userId="dbddf097-a7de-4599-abd9-39b94b17111c" providerId="ADAL" clId="{F27A4484-A1C6-47E1-9AB7-01672727A6AD}" dt="2026-04-14T05:16:17.157" v="21" actId="962"/>
          <ac:picMkLst>
            <pc:docMk/>
            <pc:sldMk cId="701980156" sldId="322"/>
            <ac:picMk id="5" creationId="{857FAEE8-698A-834B-97C6-0F1992B58520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17:10.647" v="30" actId="962"/>
        <pc:sldMkLst>
          <pc:docMk/>
          <pc:sldMk cId="1548830076" sldId="323"/>
        </pc:sldMkLst>
        <pc:picChg chg="mod">
          <ac:chgData name="Cassandra Katsikaronis" userId="dbddf097-a7de-4599-abd9-39b94b17111c" providerId="ADAL" clId="{F27A4484-A1C6-47E1-9AB7-01672727A6AD}" dt="2026-04-14T05:17:10.647" v="30" actId="962"/>
          <ac:picMkLst>
            <pc:docMk/>
            <pc:sldMk cId="1548830076" sldId="323"/>
            <ac:picMk id="5" creationId="{A3EE95FF-0DA5-64B1-6EF1-FC5E58FF227F}"/>
          </ac:picMkLst>
        </pc:picChg>
        <pc:picChg chg="mod">
          <ac:chgData name="Cassandra Katsikaronis" userId="dbddf097-a7de-4599-abd9-39b94b17111c" providerId="ADAL" clId="{F27A4484-A1C6-47E1-9AB7-01672727A6AD}" dt="2026-04-14T05:16:47.198" v="28" actId="962"/>
          <ac:picMkLst>
            <pc:docMk/>
            <pc:sldMk cId="1548830076" sldId="323"/>
            <ac:picMk id="9" creationId="{2FA6B00C-BB7B-888F-7012-ADB16F1998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803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71" y="2781116"/>
            <a:ext cx="5391529" cy="2852737"/>
          </a:xfrm>
        </p:spPr>
        <p:txBody>
          <a:bodyPr>
            <a:normAutofit/>
          </a:bodyPr>
          <a:lstStyle/>
          <a:p>
            <a:r>
              <a:rPr lang="zh-TW" altLang="en-US" dirty="0"/>
              <a:t>發送和接收電郵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長者科技通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 dirty="0"/>
              <a:t>Module 5</a:t>
            </a:r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A0C7-0556-1893-0520-8A84671A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閱讀電郵</a:t>
            </a:r>
            <a:endParaRPr lang="en-AU" dirty="0"/>
          </a:p>
        </p:txBody>
      </p:sp>
      <p:pic>
        <p:nvPicPr>
          <p:cNvPr id="5" name="Content Placeholder 4" descr="Gmail截圖">
            <a:extLst>
              <a:ext uri="{FF2B5EF4-FFF2-40B4-BE49-F238E27FC236}">
                <a16:creationId xmlns:a16="http://schemas.microsoft.com/office/drawing/2014/main" id="{857FAEE8-698A-834B-97C6-0F1992B58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66682"/>
            <a:ext cx="10515600" cy="30838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AB103A-A0A5-A821-2480-A1BDF68DB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6000" y="4071256"/>
            <a:ext cx="1357086" cy="28302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9F2DA-61BF-7791-F486-B67053A92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56000" y="4062125"/>
            <a:ext cx="1357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dirty="0">
                <a:solidFill>
                  <a:srgbClr val="000000"/>
                </a:solidFill>
              </a:rPr>
              <a:t>Google Community</a:t>
            </a:r>
          </a:p>
        </p:txBody>
      </p:sp>
    </p:spTree>
    <p:extLst>
      <p:ext uri="{BB962C8B-B14F-4D97-AF65-F5344CB8AC3E}">
        <p14:creationId xmlns:p14="http://schemas.microsoft.com/office/powerpoint/2010/main" val="70198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E6C2-0A30-4141-3942-623B2A2B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閱讀電郵</a:t>
            </a:r>
            <a:endParaRPr lang="en-AU" dirty="0"/>
          </a:p>
        </p:txBody>
      </p:sp>
      <p:pic>
        <p:nvPicPr>
          <p:cNvPr id="5" name="Content Placeholder 4" descr="開啟郵件的螢幕截圖">
            <a:extLst>
              <a:ext uri="{FF2B5EF4-FFF2-40B4-BE49-F238E27FC236}">
                <a16:creationId xmlns:a16="http://schemas.microsoft.com/office/drawing/2014/main" id="{DB761A50-4178-0517-3B5B-5DCF1AEC8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20881"/>
            <a:ext cx="10515600" cy="3360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C94ADD-70D9-F780-C956-D36274686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0226" y="3830077"/>
            <a:ext cx="688783" cy="1382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" b="1" dirty="0">
                <a:solidFill>
                  <a:srgbClr val="000000"/>
                </a:solidFill>
              </a:rPr>
              <a:t>  亞當 特納 </a:t>
            </a:r>
            <a:endParaRPr lang="en-AU" sz="800" b="1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527F9-B067-5E4B-824E-FFCA898BD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91602" y="3830077"/>
            <a:ext cx="1215550" cy="1286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8995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DD55F-84FA-BD80-8E70-DF54C0BA8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99449" cy="45902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98" y="1659467"/>
            <a:ext cx="5344301" cy="42841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2400" dirty="0">
                <a:solidFill>
                  <a:schemeClr val="bg1"/>
                </a:solidFill>
              </a:rPr>
              <a:t>你能在收件箱中找到未讀訊息嗎？</a:t>
            </a:r>
            <a:br>
              <a:rPr lang="en-AU" sz="2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zh-TW" altLang="en-US" sz="2400" dirty="0">
                <a:solidFill>
                  <a:schemeClr val="bg1"/>
                </a:solidFill>
              </a:rPr>
              <a:t>該訊息是誰寄出的？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zh-TW" altLang="en-US" sz="2400" dirty="0">
                <a:solidFill>
                  <a:schemeClr val="bg1"/>
                </a:solidFill>
              </a:rPr>
              <a:t>這封電郵只寄給你，還是同時寄給其他人？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 </a:t>
            </a:r>
            <a:br>
              <a:rPr lang="en-AU" sz="2400" dirty="0">
                <a:solidFill>
                  <a:schemeClr val="bg1"/>
                </a:solidFill>
              </a:rPr>
            </a:br>
            <a:r>
              <a:rPr lang="zh-TW" altLang="en-US" sz="2400" dirty="0">
                <a:solidFill>
                  <a:schemeClr val="bg1"/>
                </a:solidFill>
              </a:rPr>
              <a:t>主旨欄有沒有提供關於內容的提示？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6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EF6F-E7A0-C99A-FF2D-EC9048055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B5E9-11C5-CCD0-4E0D-042C17D9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發送電郵</a:t>
            </a:r>
            <a:endParaRPr lang="en-AU" dirty="0"/>
          </a:p>
        </p:txBody>
      </p:sp>
      <p:pic>
        <p:nvPicPr>
          <p:cNvPr id="9" name="Graphic 8" descr="加號">
            <a:extLst>
              <a:ext uri="{FF2B5EF4-FFF2-40B4-BE49-F238E27FC236}">
                <a16:creationId xmlns:a16="http://schemas.microsoft.com/office/drawing/2014/main" id="{2FA6B00C-BB7B-888F-7012-ADB16F199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561107"/>
            <a:ext cx="1080000" cy="1080000"/>
          </a:xfrm>
          <a:prstGeom prst="rect">
            <a:avLst/>
          </a:prstGeom>
        </p:spPr>
      </p:pic>
      <p:pic>
        <p:nvPicPr>
          <p:cNvPr id="5" name="Picture 4" descr="「新訊息」彈出視窗的螢幕截圖">
            <a:extLst>
              <a:ext uri="{FF2B5EF4-FFF2-40B4-BE49-F238E27FC236}">
                <a16:creationId xmlns:a16="http://schemas.microsoft.com/office/drawing/2014/main" id="{A3EE95FF-0DA5-64B1-6EF1-FC5E58FF2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482" y="1508175"/>
            <a:ext cx="9873843" cy="48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D51F-D27C-BC66-8D8F-25A2C1D4F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回覆電郵</a:t>
            </a:r>
            <a:endParaRPr lang="en-AU" dirty="0"/>
          </a:p>
        </p:txBody>
      </p:sp>
      <p:pic>
        <p:nvPicPr>
          <p:cNvPr id="3" name="Graphic 2" descr="返回箭頭符號">
            <a:extLst>
              <a:ext uri="{FF2B5EF4-FFF2-40B4-BE49-F238E27FC236}">
                <a16:creationId xmlns:a16="http://schemas.microsoft.com/office/drawing/2014/main" id="{CBC49488-6CBC-1229-4219-95E7FBE69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307" y="1594513"/>
            <a:ext cx="1080000" cy="1080000"/>
          </a:xfrm>
          <a:prstGeom prst="rect">
            <a:avLst/>
          </a:prstGeom>
        </p:spPr>
      </p:pic>
      <p:pic>
        <p:nvPicPr>
          <p:cNvPr id="12" name="Picture 11" descr="郵件截圖，回覆按鈕已高亮顯示">
            <a:extLst>
              <a:ext uri="{FF2B5EF4-FFF2-40B4-BE49-F238E27FC236}">
                <a16:creationId xmlns:a16="http://schemas.microsoft.com/office/drawing/2014/main" id="{796F4E4C-EFAF-EAF2-3513-C9FBC5E65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02" y="1690688"/>
            <a:ext cx="9612992" cy="41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BE0EF-FB0B-FFAB-E032-3219ED16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轉發電郵</a:t>
            </a:r>
            <a:endParaRPr lang="en-AU" dirty="0"/>
          </a:p>
        </p:txBody>
      </p:sp>
      <p:pic>
        <p:nvPicPr>
          <p:cNvPr id="12" name="Graphic 11" descr="向前箭頭符號">
            <a:extLst>
              <a:ext uri="{FF2B5EF4-FFF2-40B4-BE49-F238E27FC236}">
                <a16:creationId xmlns:a16="http://schemas.microsoft.com/office/drawing/2014/main" id="{AB921DB1-4809-73B3-1F24-CC959380C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1" y="1690688"/>
            <a:ext cx="1066799" cy="1066799"/>
          </a:xfrm>
          <a:prstGeom prst="rect">
            <a:avLst/>
          </a:prstGeom>
        </p:spPr>
      </p:pic>
      <p:pic>
        <p:nvPicPr>
          <p:cNvPr id="15" name="Picture 14" descr="轉寄郵件截圖">
            <a:extLst>
              <a:ext uri="{FF2B5EF4-FFF2-40B4-BE49-F238E27FC236}">
                <a16:creationId xmlns:a16="http://schemas.microsoft.com/office/drawing/2014/main" id="{2C50308C-379F-C890-8590-7D2953F44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176" y="1690688"/>
            <a:ext cx="9490023" cy="42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6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17FD-342C-57C7-DD47-76056DD0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刪除電郵</a:t>
            </a:r>
            <a:endParaRPr lang="en-AU" dirty="0"/>
          </a:p>
        </p:txBody>
      </p:sp>
      <p:pic>
        <p:nvPicPr>
          <p:cNvPr id="6" name="Picture 5" descr="箱符號">
            <a:extLst>
              <a:ext uri="{FF2B5EF4-FFF2-40B4-BE49-F238E27FC236}">
                <a16:creationId xmlns:a16="http://schemas.microsoft.com/office/drawing/2014/main" id="{859348E9-029A-CD99-18F6-211BB2A47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2" y="1572546"/>
            <a:ext cx="1079086" cy="1214721"/>
          </a:xfrm>
          <a:prstGeom prst="rect">
            <a:avLst/>
          </a:prstGeom>
        </p:spPr>
      </p:pic>
      <p:pic>
        <p:nvPicPr>
          <p:cNvPr id="9" name="Picture 8" descr="開啟郵件的螢幕截圖">
            <a:extLst>
              <a:ext uri="{FF2B5EF4-FFF2-40B4-BE49-F238E27FC236}">
                <a16:creationId xmlns:a16="http://schemas.microsoft.com/office/drawing/2014/main" id="{58BCFC34-EC65-2C97-8D57-88D18C508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62" y="1825301"/>
            <a:ext cx="9528934" cy="383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54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關鍵詞</a:t>
            </a:r>
            <a:r>
              <a:rPr lang="en-US" altLang="zh-TW" dirty="0"/>
              <a:t>…</a:t>
            </a:r>
            <a:endParaRPr lang="en-AU" dirty="0"/>
          </a:p>
        </p:txBody>
      </p:sp>
      <p:grpSp>
        <p:nvGrpSpPr>
          <p:cNvPr id="7" name="Group 6" descr="垃圾郵件">
            <a:extLst>
              <a:ext uri="{FF2B5EF4-FFF2-40B4-BE49-F238E27FC236}">
                <a16:creationId xmlns:a16="http://schemas.microsoft.com/office/drawing/2014/main" id="{8B69FFA3-FAF0-0922-B63F-1DFC7822D0FE}"/>
              </a:ext>
            </a:extLst>
          </p:cNvPr>
          <p:cNvGrpSpPr/>
          <p:nvPr/>
        </p:nvGrpSpPr>
        <p:grpSpPr>
          <a:xfrm>
            <a:off x="712924" y="1897062"/>
            <a:ext cx="2563876" cy="3570285"/>
            <a:chOff x="327217" y="2437953"/>
            <a:chExt cx="2563876" cy="3570285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327217" y="4004128"/>
              <a:ext cx="2563876" cy="20041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不請自來的電郵，通常屬於廣告或無用訊息。</a:t>
              </a:r>
              <a:endParaRPr lang="en-AU" sz="2000" dirty="0"/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475901" y="2437953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垃圾郵件</a:t>
              </a:r>
              <a:endParaRPr lang="en-AU" altLang="zh-TW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詐騙／網絡釣魚">
            <a:extLst>
              <a:ext uri="{FF2B5EF4-FFF2-40B4-BE49-F238E27FC236}">
                <a16:creationId xmlns:a16="http://schemas.microsoft.com/office/drawing/2014/main" id="{0A22C6C0-8B3E-5A70-5F5D-963C613DDAD2}"/>
              </a:ext>
            </a:extLst>
          </p:cNvPr>
          <p:cNvGrpSpPr/>
          <p:nvPr/>
        </p:nvGrpSpPr>
        <p:grpSpPr>
          <a:xfrm>
            <a:off x="4400896" y="1897062"/>
            <a:ext cx="3390208" cy="3572405"/>
            <a:chOff x="-32659" y="2401595"/>
            <a:chExt cx="3390208" cy="3572405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2659" y="3969890"/>
              <a:ext cx="3390208" cy="20041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假冒可信機構發出的電郵，目的是騙取你的個人資料或金錢。</a:t>
              </a:r>
              <a:endParaRPr lang="en-AU" sz="2000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454266" y="2401595"/>
              <a:ext cx="2538891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詐騙／網絡釣魚</a:t>
              </a:r>
            </a:p>
          </p:txBody>
        </p:sp>
      </p:grpSp>
      <p:grpSp>
        <p:nvGrpSpPr>
          <p:cNvPr id="14" name="Group 13" descr="垃圾郵件資料夾">
            <a:extLst>
              <a:ext uri="{FF2B5EF4-FFF2-40B4-BE49-F238E27FC236}">
                <a16:creationId xmlns:a16="http://schemas.microsoft.com/office/drawing/2014/main" id="{CE4D6B3C-3E90-2479-F228-6BECE094EA9E}"/>
              </a:ext>
            </a:extLst>
          </p:cNvPr>
          <p:cNvGrpSpPr/>
          <p:nvPr/>
        </p:nvGrpSpPr>
        <p:grpSpPr>
          <a:xfrm>
            <a:off x="8453611" y="1897062"/>
            <a:ext cx="2773189" cy="3877205"/>
            <a:chOff x="194069" y="2437953"/>
            <a:chExt cx="2773189" cy="3877205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194069" y="3969890"/>
              <a:ext cx="2773189" cy="23452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000" dirty="0"/>
                <a:t>電郵系統自動存放可疑或不需要的訊息的地方。</a:t>
              </a:r>
              <a:endParaRPr lang="en-AU" sz="20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322271" y="2437953"/>
              <a:ext cx="2516783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TW" altLang="en-US" sz="2400" b="1" dirty="0">
                  <a:solidFill>
                    <a:schemeClr val="accent4"/>
                  </a:solidFill>
                </a:rPr>
                <a:t>垃圾郵件資料夾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012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1700" y="2647950"/>
            <a:ext cx="3213100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這封電郵有哪些可疑之處？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n-cs"/>
            </a:endParaRPr>
          </a:p>
        </p:txBody>
      </p:sp>
      <p:pic>
        <p:nvPicPr>
          <p:cNvPr id="2" name="Picture 1" descr="這是一封聲稱收到來自 Casino_Rocke 的 7,000 美元付款的電子郵件截圖，郵件推廣的是一款提供免費旋轉和歡迎獎金的手機賭場。郵件包含收件者的帳戶資訊、付款驗證資訊和一個優惠券代碼，以及一個紫色的「確認您的資訊」按鈕。">
            <a:extLst>
              <a:ext uri="{FF2B5EF4-FFF2-40B4-BE49-F238E27FC236}">
                <a16:creationId xmlns:a16="http://schemas.microsoft.com/office/drawing/2014/main" id="{B375F5DA-A4D8-BFD1-BDCB-68E6773814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847" y="452863"/>
            <a:ext cx="8091653" cy="59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貼士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599610" y="3306804"/>
            <a:ext cx="2126337" cy="22860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如果內容感覺不對勁，或好得難以置信（例如中獎、退款或威嚇訊息），很可能是詐騙。</a:t>
            </a: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33740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2841757" y="3336373"/>
            <a:ext cx="2126337" cy="1178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不要點擊不信任電郵內的任何連結或下載附件。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637" y="2149426"/>
            <a:ext cx="1168756" cy="1202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F7F5-20CA-5BF3-4F7E-B80E462A3863}"/>
              </a:ext>
            </a:extLst>
          </p:cNvPr>
          <p:cNvSpPr txBox="1">
            <a:spLocks/>
          </p:cNvSpPr>
          <p:nvPr/>
        </p:nvSpPr>
        <p:spPr>
          <a:xfrm>
            <a:off x="5083904" y="3325697"/>
            <a:ext cx="2126337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檢查寄件人的電郵地址，應與該公司的官方電郵地址一致。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426C2-84C6-1AB5-E438-D16066CD0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380" y="2165038"/>
            <a:ext cx="1168756" cy="12026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66793A-0234-AF1B-C76B-49FDC22A759C}"/>
              </a:ext>
            </a:extLst>
          </p:cNvPr>
          <p:cNvSpPr txBox="1">
            <a:spLocks/>
          </p:cNvSpPr>
          <p:nvPr/>
        </p:nvSpPr>
        <p:spPr>
          <a:xfrm>
            <a:off x="7326051" y="3325697"/>
            <a:ext cx="2126337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如有懷疑，可透過公司的官方網站或電話號碼直接聯絡查證。</a:t>
            </a:r>
            <a:endParaRPr lang="en-A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9A2380-F7D8-8912-C860-9961B8214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867" y="2149426"/>
            <a:ext cx="1168756" cy="120263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AF293B-48B3-D3AF-75C5-E5C546753FEB}"/>
              </a:ext>
            </a:extLst>
          </p:cNvPr>
          <p:cNvSpPr txBox="1">
            <a:spLocks/>
          </p:cNvSpPr>
          <p:nvPr/>
        </p:nvSpPr>
        <p:spPr>
          <a:xfrm>
            <a:off x="9568199" y="3336373"/>
            <a:ext cx="2126337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正規公司（例如銀行或</a:t>
            </a:r>
            <a:r>
              <a:rPr lang="en-AU" altLang="zh-TW" sz="2000" dirty="0"/>
              <a:t>Telstra</a:t>
            </a:r>
            <a:r>
              <a:rPr lang="zh-TW" altLang="en-US" sz="2000" dirty="0"/>
              <a:t>）絕不會透過電郵要求你提供密碼。</a:t>
            </a:r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8D1D0-1625-747F-73E5-A91E8904C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123" y="2182291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致敬原住民土地聲明</a:t>
            </a:r>
            <a:endParaRPr lang="en-AU" dirty="0"/>
          </a:p>
        </p:txBody>
      </p:sp>
      <p:pic>
        <p:nvPicPr>
          <p:cNvPr id="6" name="Picture 5" descr="'Connection'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我們承認並肯定，澳洲原住民及托雷斯海峽島民自古以來與澳洲大陸的土地、水域及天空之境有著持續而深厚的連繫。我們向他們過去及現在的長者致以敬意。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0AB0E-5A21-3269-BBA1-FD368F0D0AD7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726907A-ECBA-7057-FA2A-3CA68D15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050" y="1357383"/>
            <a:ext cx="4356100" cy="457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檢視課堂初段提出的問題。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A271-B3CC-8813-C258-7D7C28886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ECCB-258F-2CEA-A101-9873A856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890FA-505B-4ACF-9663-6A82307D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我可以</a:t>
            </a:r>
            <a:r>
              <a:rPr lang="en-US" altLang="zh-TW" dirty="0"/>
              <a:t>: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C8DA70-63FB-5B29-AC28-9CE7EDE748E8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登入我的郵箱帳戶</a:t>
            </a:r>
            <a:r>
              <a:rPr lang="zh-CN" altLang="en-US" sz="2000" dirty="0"/>
              <a:t>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6D1EB4-D289-0529-7088-2D6E172291B9}"/>
              </a:ext>
            </a:extLst>
          </p:cNvPr>
          <p:cNvSpPr txBox="1">
            <a:spLocks/>
          </p:cNvSpPr>
          <p:nvPr/>
        </p:nvSpPr>
        <p:spPr>
          <a:xfrm>
            <a:off x="3615804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發送、回覆、轉發和刪除電郵</a:t>
            </a:r>
            <a:r>
              <a:rPr lang="zh-CN" altLang="en-US" sz="2000" dirty="0"/>
              <a:t>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B9171C7-A832-1248-659A-F92270F14FFC}"/>
              </a:ext>
            </a:extLst>
          </p:cNvPr>
          <p:cNvSpPr txBox="1">
            <a:spLocks/>
          </p:cNvSpPr>
          <p:nvPr/>
        </p:nvSpPr>
        <p:spPr>
          <a:xfrm>
            <a:off x="6393408" y="3688166"/>
            <a:ext cx="2052035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在電郵中附加文件或圖片。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34118A-42F8-3320-D15E-FF8D1E6084D5}"/>
              </a:ext>
            </a:extLst>
          </p:cNvPr>
          <p:cNvSpPr txBox="1">
            <a:spLocks/>
          </p:cNvSpPr>
          <p:nvPr/>
        </p:nvSpPr>
        <p:spPr>
          <a:xfrm>
            <a:off x="9171046" y="3695286"/>
            <a:ext cx="2182754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辨識及舉報垃圾電郵或可疑訊息。</a:t>
            </a:r>
            <a:endParaRPr lang="en-AU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79FF5-C28A-5E2C-0FF6-FBF6C200A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78" y="2813245"/>
            <a:ext cx="1052805" cy="99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D13B1-FBBB-2FCB-E5B8-2E09BDAEF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3" y="2776941"/>
            <a:ext cx="998350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867E-70DF-3016-E756-9CBFF4F3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10" y="2760007"/>
            <a:ext cx="1052804" cy="10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1A56A-BCB2-15D1-35DF-654E9708B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2704334"/>
            <a:ext cx="998350" cy="11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6C818-1BCD-A87A-D241-6277FFB23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7"/>
            <a:ext cx="11519998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你的主要學習重點是什麼？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9FABD-23D5-D395-BD93-0A85434E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1" y="1642958"/>
            <a:ext cx="11531503" cy="46345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你下星期會嘗試的三件事是什麼？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了解更多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838200" y="2629802"/>
            <a:ext cx="4291818" cy="375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AU" dirty="0">
                <a:solidFill>
                  <a:schemeClr val="accent4"/>
                </a:solidFill>
              </a:rPr>
              <a:t>Gmail </a:t>
            </a:r>
            <a:r>
              <a:rPr lang="zh-TW" altLang="en-US" dirty="0">
                <a:solidFill>
                  <a:schemeClr val="accent4"/>
                </a:solidFill>
              </a:rPr>
              <a:t>入門教學</a:t>
            </a:r>
            <a:endParaRPr lang="en-AU" altLang="zh-TW" dirty="0">
              <a:solidFill>
                <a:schemeClr val="accent4"/>
              </a:solidFill>
            </a:endParaRPr>
          </a:p>
        </p:txBody>
      </p:sp>
      <p:pic>
        <p:nvPicPr>
          <p:cNvPr id="8" name="Content Placeholder 7" descr="QR code">
            <a:extLst>
              <a:ext uri="{FF2B5EF4-FFF2-40B4-BE49-F238E27FC236}">
                <a16:creationId xmlns:a16="http://schemas.microsoft.com/office/drawing/2014/main" id="{A3CB4F87-1D7D-D7EE-F318-44C0EEE25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0" y="25725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42849" y="-67837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長者科技通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310112"/>
            <a:ext cx="4053144" cy="6050109"/>
            <a:chOff x="1295470" y="310112"/>
            <a:chExt cx="4053144" cy="60501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310112"/>
              <a:ext cx="2562546" cy="562763"/>
              <a:chOff x="1295470" y="310112"/>
              <a:chExt cx="2562546" cy="56276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認識你的智能手機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562763"/>
              <a:chOff x="1299088" y="310112"/>
              <a:chExt cx="2558928" cy="56276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認識你的電腦或平板電腦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562763"/>
              <a:chOff x="1299088" y="310112"/>
              <a:chExt cx="2558928" cy="5627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第三單元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撥打電話及發送訊息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562763"/>
              <a:chOff x="1299088" y="310112"/>
              <a:chExt cx="2558928" cy="56276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第四單元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安全瀏覽互聯網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62763"/>
              <a:chOff x="1299088" y="310112"/>
              <a:chExt cx="2558928" cy="56276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第五單元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收發電郵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62763"/>
              <a:chOff x="1299088" y="310112"/>
              <a:chExt cx="2558928" cy="56276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第六單元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保持網上安全，避免受騙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96330"/>
            <a:chOff x="6289738" y="513695"/>
            <a:chExt cx="4049526" cy="62963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808984"/>
              <a:chOff x="1299088" y="310112"/>
              <a:chExt cx="2558928" cy="808984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第七單元</a:t>
                </a:r>
                <a:endParaRPr lang="en-AU" sz="14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拍攝、儲存及分享精彩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照片與影片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808984"/>
              <a:chOff x="1299088" y="310112"/>
              <a:chExt cx="2558928" cy="8089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第八單元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使用你的電子設備處理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日常事務及娛樂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808984"/>
              <a:chOff x="1299088" y="310112"/>
              <a:chExt cx="2558928" cy="80898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第九單元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讓生活更輕鬆的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應用程式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808984"/>
              <a:chOff x="1299088" y="310112"/>
              <a:chExt cx="2558928" cy="80898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透過社交媒體和視像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通話保持聯繫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808984"/>
              <a:chOff x="1299088" y="310112"/>
              <a:chExt cx="2558928" cy="8089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安全地進行網上購物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與銀行交易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808984"/>
              <a:chOff x="1299088" y="310112"/>
              <a:chExt cx="2558928" cy="80898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探索人工智能能為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你做什麼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396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完成本節課後，你將能夠：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登入你的郵箱帳戶</a:t>
            </a:r>
            <a:r>
              <a:rPr lang="zh-CN" altLang="en-US" sz="2000" dirty="0"/>
              <a:t>。</a:t>
            </a:r>
            <a:endParaRPr lang="zh-TW" altLang="en-US" sz="2000" dirty="0"/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615804" y="3688166"/>
            <a:ext cx="2052000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發送、回覆、轉發和刪除電郵</a:t>
            </a:r>
            <a:r>
              <a:rPr lang="zh-CN" altLang="en-US" sz="2000" dirty="0"/>
              <a:t>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6393408" y="3688166"/>
            <a:ext cx="2052035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在電郵中附加文件或圖片。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9171046" y="3695286"/>
            <a:ext cx="2182754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辨識及舉報垃圾電郵或可疑訊息。</a:t>
            </a:r>
            <a:endParaRPr lang="en-AU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78" y="2813245"/>
            <a:ext cx="1052805" cy="99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3" y="2776941"/>
            <a:ext cx="998350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ABFCB-0971-0399-E14F-35FAB37C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10" y="2760007"/>
            <a:ext cx="1052804" cy="10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9713A-7B1E-FE65-B92C-CF7D2C71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2704334"/>
            <a:ext cx="998350" cy="11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83256-0015-FBC2-8090-685936981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2" y="1535994"/>
            <a:ext cx="11406267" cy="45929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誰有電郵帳戶？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E78194-1F62-C30A-B560-31759ECCC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0" y="1471117"/>
            <a:ext cx="11370477" cy="457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 到今日課程結束時，你希望在哪一方面更有信心？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什麼是電郵</a:t>
            </a:r>
            <a:r>
              <a:rPr lang="en-AU" dirty="0"/>
              <a:t>?</a:t>
            </a:r>
            <a:r>
              <a:rPr lang="zh-TW" altLang="en-US" dirty="0"/>
              <a:t> 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71CDA1-03F7-3F61-14CD-BA31D9B71F04}"/>
              </a:ext>
            </a:extLst>
          </p:cNvPr>
          <p:cNvSpPr txBox="1">
            <a:spLocks/>
          </p:cNvSpPr>
          <p:nvPr/>
        </p:nvSpPr>
        <p:spPr>
          <a:xfrm>
            <a:off x="5814646" y="2528367"/>
            <a:ext cx="5539154" cy="23014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000" dirty="0"/>
              <a:t>電郵（</a:t>
            </a:r>
            <a:r>
              <a:rPr lang="en-AU" sz="2000" dirty="0"/>
              <a:t>Email）</a:t>
            </a:r>
            <a:r>
              <a:rPr lang="zh-TW" altLang="en-US" sz="2000" dirty="0"/>
              <a:t>是「電子郵件」（</a:t>
            </a:r>
            <a:r>
              <a:rPr lang="en-AU" sz="2000" dirty="0"/>
              <a:t>Electronic Mail）</a:t>
            </a:r>
            <a:r>
              <a:rPr lang="zh-TW" altLang="en-US" sz="2000" dirty="0"/>
              <a:t>的簡稱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可以用電郵與家人、朋友及商戶聯絡</a:t>
            </a:r>
            <a:r>
              <a:rPr lang="en-AU" sz="2000" dirty="0"/>
              <a:t> </a:t>
            </a:r>
          </a:p>
          <a:p>
            <a:pPr>
              <a:lnSpc>
                <a:spcPct val="120000"/>
              </a:lnSpc>
            </a:pPr>
            <a:r>
              <a:rPr lang="zh-TW" altLang="en-US" sz="2000" dirty="0"/>
              <a:t>電郵傳送速度非常快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可在電腦、平板或智能手機上閱讀電郵</a:t>
            </a: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1C1C9-D568-D267-B52A-7FA005E42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05696"/>
            <a:ext cx="4283509" cy="3154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4E07A6-D749-BFAA-C234-DC31E5892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65684" y="4312118"/>
            <a:ext cx="55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04BC2-E9A8-EA8F-CB16-17D3F423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02451" y="4312118"/>
            <a:ext cx="679918" cy="22210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1050" b="1" dirty="0">
                <a:solidFill>
                  <a:schemeClr val="bg1"/>
                </a:solidFill>
              </a:rPr>
              <a:t>件</a:t>
            </a:r>
            <a:r>
              <a:rPr lang="zh-TW" altLang="en-US" sz="1050" b="1" dirty="0">
                <a:solidFill>
                  <a:srgbClr val="000000"/>
                </a:solidFill>
              </a:rPr>
              <a:t>郵寫撰</a:t>
            </a:r>
            <a:endParaRPr lang="en-AU" sz="1050" b="1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E17E5E-26F3-455C-E2C8-11C040F0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9429" y="4782890"/>
            <a:ext cx="413887" cy="15400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900" b="1" dirty="0">
                <a:solidFill>
                  <a:schemeClr val="accent1"/>
                </a:solidFill>
              </a:rPr>
              <a:t>匣件收</a:t>
            </a:r>
            <a:endParaRPr lang="en-AU" sz="9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5A367-792B-745D-62B3-4273ED43C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18623" y="5060558"/>
            <a:ext cx="413887" cy="693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900" dirty="0">
                <a:solidFill>
                  <a:schemeClr val="bg2"/>
                </a:solidFill>
              </a:rPr>
              <a:t>號星加已</a:t>
            </a:r>
            <a:endParaRPr lang="en-AU" sz="900" dirty="0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20E96-7649-EA73-D5FB-EEC0F785C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2745" y="5261448"/>
            <a:ext cx="519764" cy="15400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</a:rPr>
              <a:t>後延已</a:t>
            </a:r>
            <a:r>
              <a:rPr lang="zh-TW" altLang="en-US" sz="900" dirty="0">
                <a:solidFill>
                  <a:schemeClr val="bg2"/>
                </a:solidFill>
              </a:rPr>
              <a:t>  </a:t>
            </a:r>
            <a:endParaRPr lang="en-AU" sz="900" dirty="0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A0379-E964-C16A-7238-266818588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9429" y="5005138"/>
            <a:ext cx="553453" cy="22047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</a:rPr>
              <a:t>號星加</a:t>
            </a:r>
            <a:r>
              <a:rPr lang="zh-TW" altLang="en-US" sz="900" dirty="0">
                <a:solidFill>
                  <a:schemeClr val="bg2"/>
                </a:solidFill>
              </a:rPr>
              <a:t>已</a:t>
            </a:r>
            <a:endParaRPr lang="en-AU" sz="900" dirty="0">
              <a:solidFill>
                <a:schemeClr val="bg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9907D6-BB2E-2E47-A66F-4C45F41FC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33316" y="3150542"/>
            <a:ext cx="2584450" cy="165672"/>
          </a:xfrm>
          <a:prstGeom prst="rect">
            <a:avLst/>
          </a:prstGeom>
          <a:solidFill>
            <a:schemeClr val="tx2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00" b="1" dirty="0">
                <a:solidFill>
                  <a:srgbClr val="000000"/>
                </a:solidFill>
              </a:rPr>
              <a:t>文件       編輯           檢視           瀏覽紀錄         書籤</a:t>
            </a:r>
            <a:endParaRPr lang="en-AU" sz="900" b="1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85B4F-6A4F-FC10-9867-909A0EFF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4800" y="3765550"/>
            <a:ext cx="996950" cy="23495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solidFill>
                  <a:srgbClr val="000000"/>
                </a:solidFill>
              </a:rPr>
              <a:t>搜尋郵件</a:t>
            </a:r>
            <a:endParaRPr lang="en-AU" sz="1050" dirty="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232BD7-A931-BF1C-AEFE-39304B93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4800" y="4615508"/>
            <a:ext cx="666750" cy="19089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</a:rPr>
              <a:t>主要郵件</a:t>
            </a:r>
            <a:endParaRPr lang="en-AU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9E53A-55FA-B558-6FD6-3B5549FD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ED2C-BDCD-30B7-E057-2EEC2E25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什麼是電郵地址？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E9BDCF-329D-4416-C3C2-7EA4DAA165FC}"/>
              </a:ext>
            </a:extLst>
          </p:cNvPr>
          <p:cNvSpPr txBox="1">
            <a:spLocks/>
          </p:cNvSpPr>
          <p:nvPr/>
        </p:nvSpPr>
        <p:spPr>
          <a:xfrm>
            <a:off x="3563815" y="2891782"/>
            <a:ext cx="5539154" cy="793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AU" sz="4000" dirty="0">
                <a:solidFill>
                  <a:schemeClr val="accent4"/>
                </a:solidFill>
              </a:rPr>
              <a:t>sue.smith@gmail.com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44A780-40EE-0439-EF82-9761A0D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97727" y="3816224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0EA165-4309-9A62-9B43-F4E6E20E8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86842" y="3684884"/>
            <a:ext cx="2249157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0F5860-BA03-69E1-D78C-8A262BC0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33392" y="3674208"/>
            <a:ext cx="243505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094D5E-A084-2040-A584-6193102F4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8639907" y="3794873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348EC8-5020-DEE0-98DD-E7798D634D00}"/>
              </a:ext>
            </a:extLst>
          </p:cNvPr>
          <p:cNvSpPr txBox="1"/>
          <p:nvPr/>
        </p:nvSpPr>
        <p:spPr>
          <a:xfrm>
            <a:off x="2439026" y="4685923"/>
            <a:ext cx="1354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用戶名稱</a:t>
            </a:r>
            <a:endParaRPr lang="en-AU" altLang="zh-TW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r>
              <a:rPr lang="en-US" altLang="zh-CN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U</a:t>
            </a:r>
            <a:r>
              <a:rPr lang="en-AU" altLang="zh-CN" sz="2000" dirty="0" err="1">
                <a:latin typeface="Telstra Text" panose="020B0504040000000004" pitchFamily="34" charset="77"/>
                <a:ea typeface="Telstra Text" panose="020B0504040000000004" pitchFamily="34" charset="77"/>
              </a:rPr>
              <a:t>sername</a:t>
            </a:r>
            <a:endParaRPr lang="en-AU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51ADD-0705-5D42-2C9F-D533720F094B}"/>
              </a:ext>
            </a:extLst>
          </p:cNvPr>
          <p:cNvSpPr txBox="1"/>
          <p:nvPr/>
        </p:nvSpPr>
        <p:spPr>
          <a:xfrm>
            <a:off x="5658619" y="4676904"/>
            <a:ext cx="822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‘</a:t>
            </a:r>
            <a:r>
              <a:rPr lang="zh-TW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艾特</a:t>
            </a:r>
            <a:r>
              <a:rPr lang="zh-CN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’</a:t>
            </a:r>
            <a:endParaRPr lang="en-AU" altLang="zh-CN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  ‘at’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182B7D-303C-A9B9-2497-AE77C306F981}"/>
              </a:ext>
            </a:extLst>
          </p:cNvPr>
          <p:cNvSpPr txBox="1"/>
          <p:nvPr/>
        </p:nvSpPr>
        <p:spPr>
          <a:xfrm>
            <a:off x="8578569" y="4685923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電郵服務供應商</a:t>
            </a:r>
            <a:endParaRPr lang="en-AU" altLang="zh-TW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Email provider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222BC6-E32D-9277-1954-6D6A34419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rot="20400000" flipV="1">
            <a:off x="5941415" y="3884140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2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FD2C-9269-7A91-8416-77F04850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FEDC-44EB-E995-8267-8128DCEB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電郵服務供應商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0AEEBE-934C-480D-111F-ECDEBE002BDC}"/>
              </a:ext>
            </a:extLst>
          </p:cNvPr>
          <p:cNvSpPr txBox="1"/>
          <p:nvPr/>
        </p:nvSpPr>
        <p:spPr>
          <a:xfrm>
            <a:off x="1931026" y="4685923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Gmail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5BFDE-146A-C8CE-2D63-C30C22096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107" y="2670704"/>
            <a:ext cx="1587501" cy="158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6107D-9207-77D2-844B-A096E6EE4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279" y="2744521"/>
            <a:ext cx="1325564" cy="132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B7338-79F6-1CBB-91A5-39C8622FF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472" y="2670703"/>
            <a:ext cx="1587502" cy="1587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C66CF-0C16-199B-3A11-06D9CFCD7183}"/>
              </a:ext>
            </a:extLst>
          </p:cNvPr>
          <p:cNvSpPr txBox="1"/>
          <p:nvPr/>
        </p:nvSpPr>
        <p:spPr>
          <a:xfrm>
            <a:off x="5415770" y="4681159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Outlook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9F663-4DFA-A361-D20F-1DBF82C47D11}"/>
              </a:ext>
            </a:extLst>
          </p:cNvPr>
          <p:cNvSpPr txBox="1"/>
          <p:nvPr/>
        </p:nvSpPr>
        <p:spPr>
          <a:xfrm>
            <a:off x="8974666" y="4681159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Yahoo! </a:t>
            </a:r>
          </a:p>
        </p:txBody>
      </p:sp>
    </p:spTree>
    <p:extLst>
      <p:ext uri="{BB962C8B-B14F-4D97-AF65-F5344CB8AC3E}">
        <p14:creationId xmlns:p14="http://schemas.microsoft.com/office/powerpoint/2010/main" val="3234388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連接到互聯網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無線網絡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1228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dirty="0"/>
              <a:t>流動數據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AATUC-1823800632-107941</_dlc_DocId>
    <_dlc_DocIdUrl xmlns="2a7a03ce-2042-4c5f-90e9-1f29c56988a9">
      <Url>https://teamtelstra.sharepoint.com/sites/DigitalSystems/_layouts/15/DocIdRedir.aspx?ID=AATUC-1823800632-107941</Url>
      <Description>AATUC-1823800632-107941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3874E4-5087-4DC4-9EC0-04FCA13D20AA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c7b56d83-7d92-4d5e-8552-dd44030ff6cf"/>
    <ds:schemaRef ds:uri="f6156fdc-1b67-4e65-a7eb-2d097edf2cd6"/>
    <ds:schemaRef ds:uri="9c7b2f30-2231-41e0-b86a-1257079ed7b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4E90527-FFC9-4B02-917D-6293D2BCB0F1}"/>
</file>

<file path=customXml/itemProps4.xml><?xml version="1.0" encoding="utf-8"?>
<ds:datastoreItem xmlns:ds="http://schemas.openxmlformats.org/officeDocument/2006/customXml" ds:itemID="{2BC7E875-CF12-41C9-A66C-FE18042AC0EF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20959</TotalTime>
  <Words>1015</Words>
  <Application>Microsoft Office PowerPoint</Application>
  <PresentationFormat>Widescreen</PresentationFormat>
  <Paragraphs>113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Telstra Text</vt:lpstr>
      <vt:lpstr>Arial</vt:lpstr>
      <vt:lpstr>Telstra Display</vt:lpstr>
      <vt:lpstr>Telstra Text Medium</vt:lpstr>
      <vt:lpstr>Office Theme</vt:lpstr>
      <vt:lpstr>發送和接收電郵</vt:lpstr>
      <vt:lpstr>致敬原住民土地聲明</vt:lpstr>
      <vt:lpstr>學習成果</vt:lpstr>
      <vt:lpstr>誰有電郵帳戶？</vt:lpstr>
      <vt:lpstr> 到今日課程結束時，你希望在哪一方面更有信心？</vt:lpstr>
      <vt:lpstr>什麼是電郵? </vt:lpstr>
      <vt:lpstr>什麼是電郵地址？</vt:lpstr>
      <vt:lpstr>電郵服務供應商</vt:lpstr>
      <vt:lpstr>連接到互聯網</vt:lpstr>
      <vt:lpstr>閱讀電郵</vt:lpstr>
      <vt:lpstr>閱讀電郵</vt:lpstr>
      <vt:lpstr>你能在收件箱中找到未讀訊息嗎？   該訊息是誰寄出的？   這封電郵只寄給你，還是同時寄給其他人？   主旨欄有沒有提供關於內容的提示？</vt:lpstr>
      <vt:lpstr>發送電郵</vt:lpstr>
      <vt:lpstr>回覆電郵</vt:lpstr>
      <vt:lpstr>轉發電郵</vt:lpstr>
      <vt:lpstr>刪除電郵</vt:lpstr>
      <vt:lpstr>關鍵詞…</vt:lpstr>
      <vt:lpstr>這封電郵有哪些可疑之處？</vt:lpstr>
      <vt:lpstr>貼士</vt:lpstr>
      <vt:lpstr>檢視課堂初段提出的問題。</vt:lpstr>
      <vt:lpstr>學習成果</vt:lpstr>
      <vt:lpstr>你的主要學習重點是什麼？</vt:lpstr>
      <vt:lpstr>你下星期會嘗試的三件事是什麼？</vt:lpstr>
      <vt:lpstr>了解更多</vt:lpstr>
      <vt:lpstr>長者科技通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5</dc:title>
  <dc:creator>Telstra Limited</dc:creator>
  <cp:keywords>telstra, tech, savvy, seniors, module, 5, traditional chinese</cp:keywords>
  <cp:lastModifiedBy>Cassandra Katsikaronis</cp:lastModifiedBy>
  <cp:revision>69</cp:revision>
  <dcterms:created xsi:type="dcterms:W3CDTF">2025-08-11T23:44:16Z</dcterms:created>
  <dcterms:modified xsi:type="dcterms:W3CDTF">2026-04-14T05:23:10Z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f6d2684c-6028-4881-96c3-cc3f6ac67de8</vt:lpwstr>
  </property>
</Properties>
</file>