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257" r:id="rId5"/>
    <p:sldId id="280" r:id="rId6"/>
    <p:sldId id="258" r:id="rId7"/>
    <p:sldId id="291" r:id="rId8"/>
    <p:sldId id="263" r:id="rId9"/>
    <p:sldId id="317" r:id="rId10"/>
    <p:sldId id="307" r:id="rId11"/>
    <p:sldId id="308" r:id="rId12"/>
    <p:sldId id="267" r:id="rId13"/>
    <p:sldId id="318" r:id="rId14"/>
    <p:sldId id="324" r:id="rId15"/>
    <p:sldId id="266" r:id="rId16"/>
    <p:sldId id="310" r:id="rId17"/>
    <p:sldId id="311" r:id="rId18"/>
    <p:sldId id="312" r:id="rId19"/>
    <p:sldId id="313" r:id="rId20"/>
    <p:sldId id="314" r:id="rId21"/>
    <p:sldId id="303" r:id="rId22"/>
    <p:sldId id="305" r:id="rId23"/>
    <p:sldId id="275" r:id="rId24"/>
    <p:sldId id="315" r:id="rId25"/>
    <p:sldId id="277" r:id="rId26"/>
    <p:sldId id="278" r:id="rId27"/>
    <p:sldId id="316" r:id="rId28"/>
    <p:sldId id="260" r:id="rId29"/>
  </p:sldIdLst>
  <p:sldSz cx="12192000" cy="6858000"/>
  <p:notesSz cx="6858000" cy="9144000"/>
  <p:embeddedFontLs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E1757-A9E3-4AC0-AF9D-DAAAD8750B15}" v="13" dt="2026-04-14T05:14:17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80" d="100"/>
          <a:sy n="80" d="100"/>
        </p:scale>
        <p:origin x="102" y="432"/>
      </p:cViewPr>
      <p:guideLst/>
    </p:cSldViewPr>
  </p:slideViewPr>
  <p:outlineViewPr>
    <p:cViewPr>
      <p:scale>
        <a:sx n="33" d="100"/>
        <a:sy n="33" d="100"/>
      </p:scale>
      <p:origin x="0" y="-16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microsoft.com/office/2016/11/relationships/changesInfo" Target="changesInfos/changesInfo1.xml"/><Relationship Id="rId50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4T05:13:13.219" v="98"/>
      <pc:docMkLst>
        <pc:docMk/>
      </pc:docMkLst>
      <pc:sldChg chg="modSp mod">
        <pc:chgData name="Cassandra Katsikaronis" userId="dbddf097-a7de-4599-abd9-39b94b17111c" providerId="ADAL" clId="{F27A4484-A1C6-47E1-9AB7-01672727A6AD}" dt="2026-04-14T05:12:24.345" v="91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4T05:12:24.345" v="91"/>
          <ac:spMkLst>
            <pc:docMk/>
            <pc:sldMk cId="2449013427" sldId="258"/>
            <ac:spMk id="13" creationId="{D3CB5B34-61D6-A7ED-4902-457DB9E4220E}"/>
          </ac:spMkLst>
        </pc:spChg>
        <pc:picChg chg="mod">
          <ac:chgData name="Cassandra Katsikaronis" userId="dbddf097-a7de-4599-abd9-39b94b17111c" providerId="ADAL" clId="{F27A4484-A1C6-47E1-9AB7-01672727A6AD}" dt="2026-04-14T05:06:21.521" v="4" actId="962"/>
          <ac:picMkLst>
            <pc:docMk/>
            <pc:sldMk cId="2449013427" sldId="258"/>
            <ac:picMk id="4" creationId="{00FABFCB-0971-0399-E14F-35FAB37C615F}"/>
          </ac:picMkLst>
        </pc:picChg>
        <pc:picChg chg="mod">
          <ac:chgData name="Cassandra Katsikaronis" userId="dbddf097-a7de-4599-abd9-39b94b17111c" providerId="ADAL" clId="{F27A4484-A1C6-47E1-9AB7-01672727A6AD}" dt="2026-04-14T05:06:22.257" v="5" actId="962"/>
          <ac:picMkLst>
            <pc:docMk/>
            <pc:sldMk cId="2449013427" sldId="258"/>
            <ac:picMk id="5" creationId="{3E19713A-7B1E-FE65-B92C-CF7D2C712A97}"/>
          </ac:picMkLst>
        </pc:picChg>
        <pc:picChg chg="mod">
          <ac:chgData name="Cassandra Katsikaronis" userId="dbddf097-a7de-4599-abd9-39b94b17111c" providerId="ADAL" clId="{F27A4484-A1C6-47E1-9AB7-01672727A6AD}" dt="2026-04-14T05:06:20.580" v="2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4T05:06:21.037" v="3" actId="962"/>
          <ac:picMkLst>
            <pc:docMk/>
            <pc:sldMk cId="2449013427" sldId="258"/>
            <ac:picMk id="9" creationId="{F63D2EEB-AAE8-058C-8B28-7284D49245E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12.586" v="89" actId="33553"/>
        <pc:sldMkLst>
          <pc:docMk/>
          <pc:sldMk cId="3608330329" sldId="260"/>
        </pc:sldMkLst>
        <pc:spChg chg="mod">
          <ac:chgData name="Cassandra Katsikaronis" userId="dbddf097-a7de-4599-abd9-39b94b17111c" providerId="ADAL" clId="{F27A4484-A1C6-47E1-9AB7-01672727A6AD}" dt="2026-04-14T05:12:12.586" v="89" actId="33553"/>
          <ac:spMkLst>
            <pc:docMk/>
            <pc:sldMk cId="3608330329" sldId="260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4T05:11:51.799" v="84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4T05:11:51.156" v="83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4T05:11:49.271" v="82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6:23.774" v="7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4T05:06:23.774" v="7" actId="962"/>
          <ac:picMkLst>
            <pc:docMk/>
            <pc:sldMk cId="839272429" sldId="263"/>
            <ac:picMk id="4" creationId="{87E78194-1F62-C30A-B560-31759ECCC93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7:33.308" v="40" actId="962"/>
        <pc:sldMkLst>
          <pc:docMk/>
          <pc:sldMk cId="1667869889" sldId="266"/>
        </pc:sldMkLst>
        <pc:picChg chg="mod">
          <ac:chgData name="Cassandra Katsikaronis" userId="dbddf097-a7de-4599-abd9-39b94b17111c" providerId="ADAL" clId="{F27A4484-A1C6-47E1-9AB7-01672727A6AD}" dt="2026-04-14T05:07:33.308" v="40" actId="962"/>
          <ac:picMkLst>
            <pc:docMk/>
            <pc:sldMk cId="1667869889" sldId="266"/>
            <ac:picMk id="3" creationId="{EE1DD55F-84FA-BD80-8E70-DF54C0BA84B3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6:31.042" v="18" actId="962"/>
        <pc:sldMkLst>
          <pc:docMk/>
          <pc:sldMk cId="3150910557" sldId="267"/>
        </pc:sldMkLst>
        <pc:picChg chg="mod">
          <ac:chgData name="Cassandra Katsikaronis" userId="dbddf097-a7de-4599-abd9-39b94b17111c" providerId="ADAL" clId="{F27A4484-A1C6-47E1-9AB7-01672727A6AD}" dt="2026-04-14T05:06:30.609" v="17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4T05:06:31.042" v="18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08.221" v="86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4T05:12:08.221" v="86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4T05:11:27.684" v="72" actId="962"/>
          <ac:picMkLst>
            <pc:docMk/>
            <pc:sldMk cId="2534016425" sldId="275"/>
            <ac:picMk id="5" creationId="{0726907A-ECBA-7057-FA2A-3CA68D15116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09.509" v="87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4T05:12:09.509" v="87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4T05:11:31.205" v="77" actId="962"/>
          <ac:picMkLst>
            <pc:docMk/>
            <pc:sldMk cId="1230900757" sldId="277"/>
            <ac:picMk id="4" creationId="{95D6C818-1BCD-A87A-D241-6277FFB2378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10.718" v="88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4T05:12:10.718" v="88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4T05:11:32.017" v="78" actId="962"/>
          <ac:picMkLst>
            <pc:docMk/>
            <pc:sldMk cId="1288344742" sldId="278"/>
            <ac:picMk id="5" creationId="{4579FABD-23D5-D395-BD93-0A85434E9E57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17.932" v="90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4T05:12:17.932" v="90"/>
          <ac:spMkLst>
            <pc:docMk/>
            <pc:sldMk cId="3331918497" sldId="280"/>
            <ac:spMk id="2" creationId="{801DBCE8-DB8B-067B-BD80-40E77CEE90C6}"/>
          </ac:spMkLst>
        </pc:spChg>
        <pc:picChg chg="mod">
          <ac:chgData name="Cassandra Katsikaronis" userId="dbddf097-a7de-4599-abd9-39b94b17111c" providerId="ADAL" clId="{F27A4484-A1C6-47E1-9AB7-01672727A6AD}" dt="2026-04-14T05:05:09.705" v="1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6:23.200" v="6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4T05:06:23.200" v="6" actId="962"/>
          <ac:picMkLst>
            <pc:docMk/>
            <pc:sldMk cId="3625020848" sldId="291"/>
            <ac:picMk id="3" creationId="{4DF83256-0015-FBC2-8090-685936981AE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06.306" v="85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4T05:12:06.306" v="85" actId="33553"/>
          <ac:spMkLst>
            <pc:docMk/>
            <pc:sldMk cId="178420131" sldId="303"/>
            <ac:spMk id="3" creationId="{3ABCB5A3-B1A2-8664-FD1C-D0AB6675F6B1}"/>
          </ac:spMkLst>
        </pc:spChg>
        <pc:picChg chg="mod">
          <ac:chgData name="Cassandra Katsikaronis" userId="dbddf097-a7de-4599-abd9-39b94b17111c" providerId="ADAL" clId="{F27A4484-A1C6-47E1-9AB7-01672727A6AD}" dt="2026-04-14T05:11:22.388" v="66" actId="962"/>
          <ac:picMkLst>
            <pc:docMk/>
            <pc:sldMk cId="178420131" sldId="303"/>
            <ac:picMk id="2" creationId="{B375F5DA-A4D8-BFD1-BDCB-68E67738146D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1:26.146" v="71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4T05:11:24.841" v="69" actId="962"/>
          <ac:picMkLst>
            <pc:docMk/>
            <pc:sldMk cId="2257409882" sldId="305"/>
            <ac:picMk id="4" creationId="{59D426C2-84C6-1AB5-E438-D16066CD093A}"/>
          </ac:picMkLst>
        </pc:picChg>
        <pc:picChg chg="mod">
          <ac:chgData name="Cassandra Katsikaronis" userId="dbddf097-a7de-4599-abd9-39b94b17111c" providerId="ADAL" clId="{F27A4484-A1C6-47E1-9AB7-01672727A6AD}" dt="2026-04-14T05:11:23.853" v="67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4T05:11:26.146" v="71" actId="962"/>
          <ac:picMkLst>
            <pc:docMk/>
            <pc:sldMk cId="2257409882" sldId="305"/>
            <ac:picMk id="10" creationId="{9A08D1D0-1625-747F-73E5-A91E8904C886}"/>
          </ac:picMkLst>
        </pc:picChg>
        <pc:picChg chg="mod">
          <ac:chgData name="Cassandra Katsikaronis" userId="dbddf097-a7de-4599-abd9-39b94b17111c" providerId="ADAL" clId="{F27A4484-A1C6-47E1-9AB7-01672727A6AD}" dt="2026-04-14T05:11:24.252" v="68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4T05:11:25.413" v="70" actId="962"/>
          <ac:picMkLst>
            <pc:docMk/>
            <pc:sldMk cId="2257409882" sldId="305"/>
            <ac:picMk id="14" creationId="{6B9A2380-F7D8-8912-C860-9961B8214F86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32.060" v="92"/>
        <pc:sldMkLst>
          <pc:docMk/>
          <pc:sldMk cId="3023275710" sldId="307"/>
        </pc:sldMkLst>
        <pc:spChg chg="mod">
          <ac:chgData name="Cassandra Katsikaronis" userId="dbddf097-a7de-4599-abd9-39b94b17111c" providerId="ADAL" clId="{F27A4484-A1C6-47E1-9AB7-01672727A6AD}" dt="2026-04-14T05:12:32.060" v="92"/>
          <ac:spMkLst>
            <pc:docMk/>
            <pc:sldMk cId="3023275710" sldId="307"/>
            <ac:spMk id="20" creationId="{34182B7D-303C-A9B9-2497-AE77C306F981}"/>
          </ac:spMkLst>
        </pc:spChg>
        <pc:cxnChg chg="mod">
          <ac:chgData name="Cassandra Katsikaronis" userId="dbddf097-a7de-4599-abd9-39b94b17111c" providerId="ADAL" clId="{F27A4484-A1C6-47E1-9AB7-01672727A6AD}" dt="2026-04-14T05:06:25.291" v="9" actId="962"/>
          <ac:cxnSpMkLst>
            <pc:docMk/>
            <pc:sldMk cId="3023275710" sldId="307"/>
            <ac:cxnSpMk id="6" creationId="{3244A780-40EE-0439-EF82-9761A0DEA0F3}"/>
          </ac:cxnSpMkLst>
        </pc:cxnChg>
        <pc:cxnChg chg="mod">
          <ac:chgData name="Cassandra Katsikaronis" userId="dbddf097-a7de-4599-abd9-39b94b17111c" providerId="ADAL" clId="{F27A4484-A1C6-47E1-9AB7-01672727A6AD}" dt="2026-04-14T05:06:25.912" v="10" actId="962"/>
          <ac:cxnSpMkLst>
            <pc:docMk/>
            <pc:sldMk cId="3023275710" sldId="307"/>
            <ac:cxnSpMk id="13" creationId="{100EA165-4309-9A62-9B43-F4E6E20E8932}"/>
          </ac:cxnSpMkLst>
        </pc:cxnChg>
        <pc:cxnChg chg="mod">
          <ac:chgData name="Cassandra Katsikaronis" userId="dbddf097-a7de-4599-abd9-39b94b17111c" providerId="ADAL" clId="{F27A4484-A1C6-47E1-9AB7-01672727A6AD}" dt="2026-04-14T05:06:26.405" v="11" actId="962"/>
          <ac:cxnSpMkLst>
            <pc:docMk/>
            <pc:sldMk cId="3023275710" sldId="307"/>
            <ac:cxnSpMk id="15" creationId="{D40F5860-BA03-69E1-D78C-8A262BC0ECA2}"/>
          </ac:cxnSpMkLst>
        </pc:cxnChg>
        <pc:cxnChg chg="mod">
          <ac:chgData name="Cassandra Katsikaronis" userId="dbddf097-a7de-4599-abd9-39b94b17111c" providerId="ADAL" clId="{F27A4484-A1C6-47E1-9AB7-01672727A6AD}" dt="2026-04-14T05:06:26.978" v="12" actId="962"/>
          <ac:cxnSpMkLst>
            <pc:docMk/>
            <pc:sldMk cId="3023275710" sldId="307"/>
            <ac:cxnSpMk id="18" creationId="{78094D5E-A084-2040-A584-6193102F4AFA}"/>
          </ac:cxnSpMkLst>
        </pc:cxnChg>
        <pc:cxnChg chg="mod">
          <ac:chgData name="Cassandra Katsikaronis" userId="dbddf097-a7de-4599-abd9-39b94b17111c" providerId="ADAL" clId="{F27A4484-A1C6-47E1-9AB7-01672727A6AD}" dt="2026-04-14T05:06:27.600" v="13" actId="962"/>
          <ac:cxnSpMkLst>
            <pc:docMk/>
            <pc:sldMk cId="3023275710" sldId="307"/>
            <ac:cxnSpMk id="22" creationId="{9B222BC6-E32D-9277-1954-6D6A34419283}"/>
          </ac:cxnSpMkLst>
        </pc:cxnChg>
      </pc:sldChg>
      <pc:sldChg chg="modSp mod">
        <pc:chgData name="Cassandra Katsikaronis" userId="dbddf097-a7de-4599-abd9-39b94b17111c" providerId="ADAL" clId="{F27A4484-A1C6-47E1-9AB7-01672727A6AD}" dt="2026-04-14T05:06:29.708" v="16" actId="962"/>
        <pc:sldMkLst>
          <pc:docMk/>
          <pc:sldMk cId="3234388960" sldId="308"/>
        </pc:sldMkLst>
        <pc:picChg chg="mod">
          <ac:chgData name="Cassandra Katsikaronis" userId="dbddf097-a7de-4599-abd9-39b94b17111c" providerId="ADAL" clId="{F27A4484-A1C6-47E1-9AB7-01672727A6AD}" dt="2026-04-14T05:06:28.643" v="14" actId="962"/>
          <ac:picMkLst>
            <pc:docMk/>
            <pc:sldMk cId="3234388960" sldId="308"/>
            <ac:picMk id="3" creationId="{62F5BFDE-146A-C8CE-2D63-C30C22096107}"/>
          </ac:picMkLst>
        </pc:picChg>
        <pc:picChg chg="mod">
          <ac:chgData name="Cassandra Katsikaronis" userId="dbddf097-a7de-4599-abd9-39b94b17111c" providerId="ADAL" clId="{F27A4484-A1C6-47E1-9AB7-01672727A6AD}" dt="2026-04-14T05:06:29.184" v="15" actId="962"/>
          <ac:picMkLst>
            <pc:docMk/>
            <pc:sldMk cId="3234388960" sldId="308"/>
            <ac:picMk id="5" creationId="{1126107D-9207-77D2-844B-A096E6EE4E92}"/>
          </ac:picMkLst>
        </pc:picChg>
        <pc:picChg chg="mod">
          <ac:chgData name="Cassandra Katsikaronis" userId="dbddf097-a7de-4599-abd9-39b94b17111c" providerId="ADAL" clId="{F27A4484-A1C6-47E1-9AB7-01672727A6AD}" dt="2026-04-14T05:06:29.708" v="16" actId="962"/>
          <ac:picMkLst>
            <pc:docMk/>
            <pc:sldMk cId="3234388960" sldId="308"/>
            <ac:picMk id="11" creationId="{902B7338-79F6-1CBB-91A5-39C8622FF04C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8:19.322" v="44" actId="962"/>
        <pc:sldMkLst>
          <pc:docMk/>
          <pc:sldMk cId="558319304" sldId="310"/>
        </pc:sldMkLst>
        <pc:grpChg chg="mod">
          <ac:chgData name="Cassandra Katsikaronis" userId="dbddf097-a7de-4599-abd9-39b94b17111c" providerId="ADAL" clId="{F27A4484-A1C6-47E1-9AB7-01672727A6AD}" dt="2026-04-14T05:08:19.322" v="44" actId="962"/>
          <ac:grpSpMkLst>
            <pc:docMk/>
            <pc:sldMk cId="558319304" sldId="310"/>
            <ac:grpSpMk id="17" creationId="{EFC9E4B1-783B-EF2D-C0F1-C60C657E26A6}"/>
          </ac:grpSpMkLst>
        </pc:grpChg>
        <pc:picChg chg="mod">
          <ac:chgData name="Cassandra Katsikaronis" userId="dbddf097-a7de-4599-abd9-39b94b17111c" providerId="ADAL" clId="{F27A4484-A1C6-47E1-9AB7-01672727A6AD}" dt="2026-04-14T05:07:43.489" v="42" actId="962"/>
          <ac:picMkLst>
            <pc:docMk/>
            <pc:sldMk cId="558319304" sldId="310"/>
            <ac:picMk id="9" creationId="{179E4EB4-CB84-112F-AAE0-7A34FCBD21E5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8:53.979" v="48" actId="962"/>
        <pc:sldMkLst>
          <pc:docMk/>
          <pc:sldMk cId="1893327966" sldId="311"/>
        </pc:sldMkLst>
        <pc:picChg chg="mod">
          <ac:chgData name="Cassandra Katsikaronis" userId="dbddf097-a7de-4599-abd9-39b94b17111c" providerId="ADAL" clId="{F27A4484-A1C6-47E1-9AB7-01672727A6AD}" dt="2026-04-14T05:08:36.279" v="46" actId="962"/>
          <ac:picMkLst>
            <pc:docMk/>
            <pc:sldMk cId="1893327966" sldId="311"/>
            <ac:picMk id="6" creationId="{064D2E18-8380-74B3-78A0-D50D6F404FCB}"/>
          </ac:picMkLst>
        </pc:picChg>
        <pc:picChg chg="mod">
          <ac:chgData name="Cassandra Katsikaronis" userId="dbddf097-a7de-4599-abd9-39b94b17111c" providerId="ADAL" clId="{F27A4484-A1C6-47E1-9AB7-01672727A6AD}" dt="2026-04-14T05:08:53.979" v="48" actId="962"/>
          <ac:picMkLst>
            <pc:docMk/>
            <pc:sldMk cId="1893327966" sldId="311"/>
            <ac:picMk id="9" creationId="{91578989-11EC-F88E-70CB-8F02A6F0A81D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9:31.991" v="52" actId="962"/>
        <pc:sldMkLst>
          <pc:docMk/>
          <pc:sldMk cId="1291015256" sldId="312"/>
        </pc:sldMkLst>
        <pc:picChg chg="mod">
          <ac:chgData name="Cassandra Katsikaronis" userId="dbddf097-a7de-4599-abd9-39b94b17111c" providerId="ADAL" clId="{F27A4484-A1C6-47E1-9AB7-01672727A6AD}" dt="2026-04-14T05:09:07.917" v="50" actId="962"/>
          <ac:picMkLst>
            <pc:docMk/>
            <pc:sldMk cId="1291015256" sldId="312"/>
            <ac:picMk id="5" creationId="{49D8E6EC-CD38-F4E3-E34C-9C58F441E3E0}"/>
          </ac:picMkLst>
        </pc:picChg>
        <pc:picChg chg="mod">
          <ac:chgData name="Cassandra Katsikaronis" userId="dbddf097-a7de-4599-abd9-39b94b17111c" providerId="ADAL" clId="{F27A4484-A1C6-47E1-9AB7-01672727A6AD}" dt="2026-04-14T05:09:31.991" v="52" actId="962"/>
          <ac:picMkLst>
            <pc:docMk/>
            <pc:sldMk cId="1291015256" sldId="312"/>
            <ac:picMk id="9" creationId="{8E9B5CD2-B099-D321-8642-3F2692AB904E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0:09.458" v="56" actId="962"/>
        <pc:sldMkLst>
          <pc:docMk/>
          <pc:sldMk cId="1544547602" sldId="313"/>
        </pc:sldMkLst>
        <pc:picChg chg="mod">
          <ac:chgData name="Cassandra Katsikaronis" userId="dbddf097-a7de-4599-abd9-39b94b17111c" providerId="ADAL" clId="{F27A4484-A1C6-47E1-9AB7-01672727A6AD}" dt="2026-04-14T05:09:58.396" v="54" actId="962"/>
          <ac:picMkLst>
            <pc:docMk/>
            <pc:sldMk cId="1544547602" sldId="313"/>
            <ac:picMk id="7" creationId="{562F282F-7E37-5471-87A9-08D5651A7FCF}"/>
          </ac:picMkLst>
        </pc:picChg>
        <pc:picChg chg="mod">
          <ac:chgData name="Cassandra Katsikaronis" userId="dbddf097-a7de-4599-abd9-39b94b17111c" providerId="ADAL" clId="{F27A4484-A1C6-47E1-9AB7-01672727A6AD}" dt="2026-04-14T05:10:09.458" v="56" actId="962"/>
          <ac:picMkLst>
            <pc:docMk/>
            <pc:sldMk cId="1544547602" sldId="313"/>
            <ac:picMk id="21" creationId="{11C1D1AB-D45E-E5C4-BAA4-A252C885AB0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0:30.973" v="62" actId="962"/>
        <pc:sldMkLst>
          <pc:docMk/>
          <pc:sldMk cId="3040124152" sldId="314"/>
        </pc:sldMkLst>
        <pc:grpChg chg="mod">
          <ac:chgData name="Cassandra Katsikaronis" userId="dbddf097-a7de-4599-abd9-39b94b17111c" providerId="ADAL" clId="{F27A4484-A1C6-47E1-9AB7-01672727A6AD}" dt="2026-04-14T05:10:15.241" v="58" actId="962"/>
          <ac:grpSpMkLst>
            <pc:docMk/>
            <pc:sldMk cId="3040124152" sldId="314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4T05:10:23.864" v="60" actId="962"/>
          <ac:grpSpMkLst>
            <pc:docMk/>
            <pc:sldMk cId="3040124152" sldId="314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4T05:10:30.973" v="62" actId="962"/>
          <ac:grpSpMkLst>
            <pc:docMk/>
            <pc:sldMk cId="3040124152" sldId="314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4T05:13:13.219" v="98"/>
        <pc:sldMkLst>
          <pc:docMk/>
          <pc:sldMk cId="1757871416" sldId="315"/>
        </pc:sldMkLst>
        <pc:spChg chg="mod">
          <ac:chgData name="Cassandra Katsikaronis" userId="dbddf097-a7de-4599-abd9-39b94b17111c" providerId="ADAL" clId="{F27A4484-A1C6-47E1-9AB7-01672727A6AD}" dt="2026-04-14T05:13:13.219" v="98"/>
          <ac:spMkLst>
            <pc:docMk/>
            <pc:sldMk cId="1757871416" sldId="315"/>
            <ac:spMk id="13" creationId="{2734118A-42F8-3320-D15E-FF8D1E6084D5}"/>
          </ac:spMkLst>
        </pc:spChg>
        <pc:picChg chg="mod">
          <ac:chgData name="Cassandra Katsikaronis" userId="dbddf097-a7de-4599-abd9-39b94b17111c" providerId="ADAL" clId="{F27A4484-A1C6-47E1-9AB7-01672727A6AD}" dt="2026-04-14T05:11:29.698" v="75" actId="962"/>
          <ac:picMkLst>
            <pc:docMk/>
            <pc:sldMk cId="1757871416" sldId="315"/>
            <ac:picMk id="4" creationId="{2B6B867E-70DF-3016-E756-9CBFF4F30EF4}"/>
          </ac:picMkLst>
        </pc:picChg>
        <pc:picChg chg="mod">
          <ac:chgData name="Cassandra Katsikaronis" userId="dbddf097-a7de-4599-abd9-39b94b17111c" providerId="ADAL" clId="{F27A4484-A1C6-47E1-9AB7-01672727A6AD}" dt="2026-04-14T05:11:30.263" v="76" actId="962"/>
          <ac:picMkLst>
            <pc:docMk/>
            <pc:sldMk cId="1757871416" sldId="315"/>
            <ac:picMk id="5" creationId="{7C21A56A-BCB2-15D1-35DF-654E9708BF37}"/>
          </ac:picMkLst>
        </pc:picChg>
        <pc:picChg chg="mod">
          <ac:chgData name="Cassandra Katsikaronis" userId="dbddf097-a7de-4599-abd9-39b94b17111c" providerId="ADAL" clId="{F27A4484-A1C6-47E1-9AB7-01672727A6AD}" dt="2026-04-14T05:11:28.588" v="73" actId="962"/>
          <ac:picMkLst>
            <pc:docMk/>
            <pc:sldMk cId="1757871416" sldId="315"/>
            <ac:picMk id="7" creationId="{5A179FF5-C28A-5E2C-0FF6-FBF6C200A86A}"/>
          </ac:picMkLst>
        </pc:picChg>
        <pc:picChg chg="mod">
          <ac:chgData name="Cassandra Katsikaronis" userId="dbddf097-a7de-4599-abd9-39b94b17111c" providerId="ADAL" clId="{F27A4484-A1C6-47E1-9AB7-01672727A6AD}" dt="2026-04-14T05:11:29.240" v="74" actId="962"/>
          <ac:picMkLst>
            <pc:docMk/>
            <pc:sldMk cId="1757871416" sldId="315"/>
            <ac:picMk id="9" creationId="{FD6D13B1-FBBB-2FCB-E5B8-2E09BDAEF93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1:36.203" v="80" actId="962"/>
        <pc:sldMkLst>
          <pc:docMk/>
          <pc:sldMk cId="14513276" sldId="316"/>
        </pc:sldMkLst>
        <pc:picChg chg="mod">
          <ac:chgData name="Cassandra Katsikaronis" userId="dbddf097-a7de-4599-abd9-39b94b17111c" providerId="ADAL" clId="{F27A4484-A1C6-47E1-9AB7-01672727A6AD}" dt="2026-04-14T05:11:36.203" v="80" actId="962"/>
          <ac:picMkLst>
            <pc:docMk/>
            <pc:sldMk cId="14513276" sldId="316"/>
            <ac:picMk id="8" creationId="{A3CB4F87-1D7D-D7EE-F318-44C0EEE25FF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6:24.539" v="8" actId="962"/>
        <pc:sldMkLst>
          <pc:docMk/>
          <pc:sldMk cId="3026010908" sldId="317"/>
        </pc:sldMkLst>
        <pc:picChg chg="mod">
          <ac:chgData name="Cassandra Katsikaronis" userId="dbddf097-a7de-4599-abd9-39b94b17111c" providerId="ADAL" clId="{F27A4484-A1C6-47E1-9AB7-01672727A6AD}" dt="2026-04-14T05:06:24.539" v="8" actId="962"/>
          <ac:picMkLst>
            <pc:docMk/>
            <pc:sldMk cId="3026010908" sldId="317"/>
            <ac:picMk id="8" creationId="{85CD1060-4714-8899-04A8-B154FFD685F2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2:46.571" v="97" actId="13244"/>
        <pc:sldMkLst>
          <pc:docMk/>
          <pc:sldMk cId="3998342155" sldId="318"/>
        </pc:sldMkLst>
        <pc:picChg chg="mod">
          <ac:chgData name="Cassandra Katsikaronis" userId="dbddf097-a7de-4599-abd9-39b94b17111c" providerId="ADAL" clId="{F27A4484-A1C6-47E1-9AB7-01672727A6AD}" dt="2026-04-14T05:12:46.571" v="97" actId="13244"/>
          <ac:picMkLst>
            <pc:docMk/>
            <pc:sldMk cId="3998342155" sldId="318"/>
            <ac:picMk id="4" creationId="{49DE727E-008B-D1F5-98CB-4336ECD54055}"/>
          </ac:picMkLst>
        </pc:picChg>
        <pc:inkChg chg="mod">
          <ac:chgData name="Cassandra Katsikaronis" userId="dbddf097-a7de-4599-abd9-39b94b17111c" providerId="ADAL" clId="{F27A4484-A1C6-47E1-9AB7-01672727A6AD}" dt="2026-04-14T05:06:37.218" v="19" actId="962"/>
          <ac:inkMkLst>
            <pc:docMk/>
            <pc:sldMk cId="3998342155" sldId="318"/>
            <ac:inkMk id="12" creationId="{F918D0CA-3722-A075-9EC3-B2D284CCA1F4}"/>
          </ac:inkMkLst>
        </pc:inkChg>
        <pc:inkChg chg="mod">
          <ac:chgData name="Cassandra Katsikaronis" userId="dbddf097-a7de-4599-abd9-39b94b17111c" providerId="ADAL" clId="{F27A4484-A1C6-47E1-9AB7-01672727A6AD}" dt="2026-04-14T05:06:37.949" v="20" actId="962"/>
          <ac:inkMkLst>
            <pc:docMk/>
            <pc:sldMk cId="3998342155" sldId="318"/>
            <ac:inkMk id="13" creationId="{B4B31588-9B6A-5001-3461-5DBC6098682D}"/>
          </ac:inkMkLst>
        </pc:inkChg>
        <pc:inkChg chg="mod">
          <ac:chgData name="Cassandra Katsikaronis" userId="dbddf097-a7de-4599-abd9-39b94b17111c" providerId="ADAL" clId="{F27A4484-A1C6-47E1-9AB7-01672727A6AD}" dt="2026-04-14T05:06:38.605" v="21" actId="962"/>
          <ac:inkMkLst>
            <pc:docMk/>
            <pc:sldMk cId="3998342155" sldId="318"/>
            <ac:inkMk id="14" creationId="{AFAC3BBC-F456-FE7D-38EA-4DB4C4BBB24F}"/>
          </ac:inkMkLst>
        </pc:inkChg>
        <pc:inkChg chg="mod">
          <ac:chgData name="Cassandra Katsikaronis" userId="dbddf097-a7de-4599-abd9-39b94b17111c" providerId="ADAL" clId="{F27A4484-A1C6-47E1-9AB7-01672727A6AD}" dt="2026-04-14T05:06:39.225" v="22" actId="962"/>
          <ac:inkMkLst>
            <pc:docMk/>
            <pc:sldMk cId="3998342155" sldId="318"/>
            <ac:inkMk id="15" creationId="{B092B912-76E5-BD5C-CDD0-5E94E16B4EA5}"/>
          </ac:inkMkLst>
        </pc:inkChg>
        <pc:inkChg chg="mod">
          <ac:chgData name="Cassandra Katsikaronis" userId="dbddf097-a7de-4599-abd9-39b94b17111c" providerId="ADAL" clId="{F27A4484-A1C6-47E1-9AB7-01672727A6AD}" dt="2026-04-14T05:06:39.832" v="23" actId="962"/>
          <ac:inkMkLst>
            <pc:docMk/>
            <pc:sldMk cId="3998342155" sldId="318"/>
            <ac:inkMk id="16" creationId="{BA93FAC5-4E80-99EE-151A-F7EF91E648DE}"/>
          </ac:inkMkLst>
        </pc:inkChg>
        <pc:inkChg chg="mod">
          <ac:chgData name="Cassandra Katsikaronis" userId="dbddf097-a7de-4599-abd9-39b94b17111c" providerId="ADAL" clId="{F27A4484-A1C6-47E1-9AB7-01672727A6AD}" dt="2026-04-14T05:06:40.864" v="24" actId="962"/>
          <ac:inkMkLst>
            <pc:docMk/>
            <pc:sldMk cId="3998342155" sldId="318"/>
            <ac:inkMk id="17" creationId="{BCCC8BA5-DA06-3491-17C5-E9FB8881D424}"/>
          </ac:inkMkLst>
        </pc:inkChg>
        <pc:inkChg chg="mod">
          <ac:chgData name="Cassandra Katsikaronis" userId="dbddf097-a7de-4599-abd9-39b94b17111c" providerId="ADAL" clId="{F27A4484-A1C6-47E1-9AB7-01672727A6AD}" dt="2026-04-14T05:06:41.474" v="25" actId="962"/>
          <ac:inkMkLst>
            <pc:docMk/>
            <pc:sldMk cId="3998342155" sldId="318"/>
            <ac:inkMk id="18" creationId="{DCF88CF9-210A-F893-0765-B81475D2EBD9}"/>
          </ac:inkMkLst>
        </pc:inkChg>
        <pc:inkChg chg="mod">
          <ac:chgData name="Cassandra Katsikaronis" userId="dbddf097-a7de-4599-abd9-39b94b17111c" providerId="ADAL" clId="{F27A4484-A1C6-47E1-9AB7-01672727A6AD}" dt="2026-04-14T05:06:42.111" v="26" actId="962"/>
          <ac:inkMkLst>
            <pc:docMk/>
            <pc:sldMk cId="3998342155" sldId="318"/>
            <ac:inkMk id="19" creationId="{6A1A6254-71B8-0288-06C4-3893ACBCB724}"/>
          </ac:inkMkLst>
        </pc:inkChg>
        <pc:inkChg chg="mod">
          <ac:chgData name="Cassandra Katsikaronis" userId="dbddf097-a7de-4599-abd9-39b94b17111c" providerId="ADAL" clId="{F27A4484-A1C6-47E1-9AB7-01672727A6AD}" dt="2026-04-14T05:06:42.610" v="27" actId="962"/>
          <ac:inkMkLst>
            <pc:docMk/>
            <pc:sldMk cId="3998342155" sldId="318"/>
            <ac:inkMk id="20" creationId="{FEB88C62-0E04-2E70-A355-74BCC754F024}"/>
          </ac:inkMkLst>
        </pc:inkChg>
        <pc:inkChg chg="mod">
          <ac:chgData name="Cassandra Katsikaronis" userId="dbddf097-a7de-4599-abd9-39b94b17111c" providerId="ADAL" clId="{F27A4484-A1C6-47E1-9AB7-01672727A6AD}" dt="2026-04-14T05:06:43.245" v="28" actId="962"/>
          <ac:inkMkLst>
            <pc:docMk/>
            <pc:sldMk cId="3998342155" sldId="318"/>
            <ac:inkMk id="22" creationId="{A72DF4E5-7F1D-356E-758B-827BDC4BD184}"/>
          </ac:inkMkLst>
        </pc:inkChg>
        <pc:inkChg chg="mod">
          <ac:chgData name="Cassandra Katsikaronis" userId="dbddf097-a7de-4599-abd9-39b94b17111c" providerId="ADAL" clId="{F27A4484-A1C6-47E1-9AB7-01672727A6AD}" dt="2026-04-14T05:06:43.909" v="29" actId="962"/>
          <ac:inkMkLst>
            <pc:docMk/>
            <pc:sldMk cId="3998342155" sldId="318"/>
            <ac:inkMk id="23" creationId="{C749F4F5-B33C-0B9B-6CF3-35F556297C8A}"/>
          </ac:inkMkLst>
        </pc:inkChg>
        <pc:inkChg chg="mod">
          <ac:chgData name="Cassandra Katsikaronis" userId="dbddf097-a7de-4599-abd9-39b94b17111c" providerId="ADAL" clId="{F27A4484-A1C6-47E1-9AB7-01672727A6AD}" dt="2026-04-14T05:06:44.638" v="30" actId="962"/>
          <ac:inkMkLst>
            <pc:docMk/>
            <pc:sldMk cId="3998342155" sldId="318"/>
            <ac:inkMk id="24" creationId="{3F37B980-76DF-45C2-E821-12144F7F6046}"/>
          </ac:inkMkLst>
        </pc:inkChg>
        <pc:inkChg chg="mod">
          <ac:chgData name="Cassandra Katsikaronis" userId="dbddf097-a7de-4599-abd9-39b94b17111c" providerId="ADAL" clId="{F27A4484-A1C6-47E1-9AB7-01672727A6AD}" dt="2026-04-14T05:06:45.139" v="31" actId="962"/>
          <ac:inkMkLst>
            <pc:docMk/>
            <pc:sldMk cId="3998342155" sldId="318"/>
            <ac:inkMk id="25" creationId="{8E24250A-6889-E675-696E-6CF1F9ABD1E5}"/>
          </ac:inkMkLst>
        </pc:inkChg>
        <pc:inkChg chg="mod">
          <ac:chgData name="Cassandra Katsikaronis" userId="dbddf097-a7de-4599-abd9-39b94b17111c" providerId="ADAL" clId="{F27A4484-A1C6-47E1-9AB7-01672727A6AD}" dt="2026-04-14T05:06:45.651" v="32" actId="962"/>
          <ac:inkMkLst>
            <pc:docMk/>
            <pc:sldMk cId="3998342155" sldId="318"/>
            <ac:inkMk id="26" creationId="{9C10B84E-B1E7-40D7-04D4-C7FDA96625F6}"/>
          </ac:inkMkLst>
        </pc:inkChg>
        <pc:inkChg chg="mod">
          <ac:chgData name="Cassandra Katsikaronis" userId="dbddf097-a7de-4599-abd9-39b94b17111c" providerId="ADAL" clId="{F27A4484-A1C6-47E1-9AB7-01672727A6AD}" dt="2026-04-14T05:06:46.064" v="33" actId="962"/>
          <ac:inkMkLst>
            <pc:docMk/>
            <pc:sldMk cId="3998342155" sldId="318"/>
            <ac:inkMk id="27" creationId="{6A701D75-40CB-2C61-AD6F-EA77681818F6}"/>
          </ac:inkMkLst>
        </pc:inkChg>
        <pc:inkChg chg="mod">
          <ac:chgData name="Cassandra Katsikaronis" userId="dbddf097-a7de-4599-abd9-39b94b17111c" providerId="ADAL" clId="{F27A4484-A1C6-47E1-9AB7-01672727A6AD}" dt="2026-04-14T05:06:46.524" v="34" actId="962"/>
          <ac:inkMkLst>
            <pc:docMk/>
            <pc:sldMk cId="3998342155" sldId="318"/>
            <ac:inkMk id="28" creationId="{6250917D-8C6E-07D5-4FF3-162684FECAF4}"/>
          </ac:inkMkLst>
        </pc:inkChg>
        <pc:inkChg chg="mod">
          <ac:chgData name="Cassandra Katsikaronis" userId="dbddf097-a7de-4599-abd9-39b94b17111c" providerId="ADAL" clId="{F27A4484-A1C6-47E1-9AB7-01672727A6AD}" dt="2026-04-14T05:06:47.015" v="35" actId="962"/>
          <ac:inkMkLst>
            <pc:docMk/>
            <pc:sldMk cId="3998342155" sldId="318"/>
            <ac:inkMk id="29" creationId="{9D1741FC-D629-3900-3629-8F57896F1AA9}"/>
          </ac:inkMkLst>
        </pc:inkChg>
      </pc:sldChg>
      <pc:sldChg chg="modSp mod">
        <pc:chgData name="Cassandra Katsikaronis" userId="dbddf097-a7de-4599-abd9-39b94b17111c" providerId="ADAL" clId="{F27A4484-A1C6-47E1-9AB7-01672727A6AD}" dt="2026-04-14T05:07:31.679" v="39" actId="962"/>
        <pc:sldMkLst>
          <pc:docMk/>
          <pc:sldMk cId="1847124791" sldId="324"/>
        </pc:sldMkLst>
        <pc:picChg chg="mod">
          <ac:chgData name="Cassandra Katsikaronis" userId="dbddf097-a7de-4599-abd9-39b94b17111c" providerId="ADAL" clId="{F27A4484-A1C6-47E1-9AB7-01672727A6AD}" dt="2026-04-14T05:07:31.679" v="39" actId="962"/>
          <ac:picMkLst>
            <pc:docMk/>
            <pc:sldMk cId="1847124791" sldId="324"/>
            <ac:picMk id="39" creationId="{627C266F-93CA-E30F-FE4F-403768B8C73B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42.51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0,'642'0,"-621"0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10:16:55.18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0,'135'36'0,"667"-36"0,-937-36 0,-667 36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8.25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8.46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8.93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9.17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9.49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7:07.08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23,'99'-19,"-32"15,86 8,-89 5,-41-5,0-1,25 1,-9-3,39 8,-40-4,46 0,-25-6,-42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7:07.65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1350 0,'-1332'0,"1315"0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43.47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367 0,'-4'0,"-6"0,-5 0,-4 0,-4 0,-1 0,-1 0,3 4,2 2,0-1,-1 0,-1-2,-1-1,-1-1,0-1,-1 0,0 0,5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47.35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2,'79'-2,"89"4,-101 10,-50-7,1-2,28 2,48 8,-68-9,50 4,-55-8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48.34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1108 0,'-1086'0,"1065"0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49.03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49.29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0.67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0,'422'0,"-672"0,229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1.62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0,'77'1,"110"13,-85 1,374 49,-204-33,-200-17,-51-10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6T10:16:52.37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1,'83'0,"123"14,43 12,43 2,-85-3,-185-22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6944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6.xml"/><Relationship Id="rId18" Type="http://schemas.openxmlformats.org/officeDocument/2006/relationships/customXml" Target="../ink/ink9.xml"/><Relationship Id="rId26" Type="http://schemas.openxmlformats.org/officeDocument/2006/relationships/customXml" Target="../ink/ink15.xml"/><Relationship Id="rId3" Type="http://schemas.openxmlformats.org/officeDocument/2006/relationships/customXml" Target="../ink/ink1.xml"/><Relationship Id="rId21" Type="http://schemas.openxmlformats.org/officeDocument/2006/relationships/image" Target="../media/image31.png"/><Relationship Id="rId7" Type="http://schemas.openxmlformats.org/officeDocument/2006/relationships/customXml" Target="../ink/ink3.xml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5" Type="http://schemas.openxmlformats.org/officeDocument/2006/relationships/customXml" Target="../ink/ink14.xml"/><Relationship Id="rId2" Type="http://schemas.openxmlformats.org/officeDocument/2006/relationships/image" Target="../media/image22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customXml" Target="../ink/ink5.xml"/><Relationship Id="rId24" Type="http://schemas.openxmlformats.org/officeDocument/2006/relationships/customXml" Target="../ink/ink13.xml"/><Relationship Id="rId5" Type="http://schemas.openxmlformats.org/officeDocument/2006/relationships/customXml" Target="../ink/ink2.xml"/><Relationship Id="rId15" Type="http://schemas.openxmlformats.org/officeDocument/2006/relationships/image" Target="../media/image28.png"/><Relationship Id="rId23" Type="http://schemas.openxmlformats.org/officeDocument/2006/relationships/customXml" Target="../ink/ink12.xml"/><Relationship Id="rId28" Type="http://schemas.openxmlformats.org/officeDocument/2006/relationships/image" Target="../media/image32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customXml" Target="../ink/ink16.xml"/><Relationship Id="rId30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25" y="2718833"/>
            <a:ext cx="5391529" cy="2852737"/>
          </a:xfrm>
        </p:spPr>
        <p:txBody>
          <a:bodyPr>
            <a:normAutofit/>
          </a:bodyPr>
          <a:lstStyle/>
          <a:p>
            <a:r>
              <a:rPr lang="ko-KR" altLang="en-US" dirty="0"/>
              <a:t>이메일 보내기와 받기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225" y="1055784"/>
            <a:ext cx="5264150" cy="583039"/>
          </a:xfrm>
        </p:spPr>
        <p:txBody>
          <a:bodyPr>
            <a:normAutofit/>
          </a:bodyPr>
          <a:lstStyle/>
          <a:p>
            <a:r>
              <a:rPr lang="ko-KR" altLang="en-US" dirty="0"/>
              <a:t>시니어 디지털 교육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4225" y="2039342"/>
            <a:ext cx="5264150" cy="583039"/>
          </a:xfrm>
        </p:spPr>
        <p:txBody>
          <a:bodyPr/>
          <a:lstStyle/>
          <a:p>
            <a:r>
              <a:rPr lang="ko-KR" altLang="en-US" dirty="0"/>
              <a:t>모듈</a:t>
            </a:r>
            <a:r>
              <a:rPr lang="en-AU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7A07-2D2B-03EB-B185-63AA22B3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10B-E12F-64CE-D8D1-5159A1DD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 확인하기</a:t>
            </a:r>
            <a:endParaRPr lang="en-AU" dirty="0"/>
          </a:p>
        </p:txBody>
      </p:sp>
      <p:pic>
        <p:nvPicPr>
          <p:cNvPr id="4" name="Picture 3" descr="지메일 스크린샷">
            <a:extLst>
              <a:ext uri="{FF2B5EF4-FFF2-40B4-BE49-F238E27FC236}">
                <a16:creationId xmlns:a16="http://schemas.microsoft.com/office/drawing/2014/main" id="{49DE727E-008B-D1F5-98CB-4336ECD540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32" y="1837480"/>
            <a:ext cx="10883590" cy="37700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918D0CA-3722-A075-9EC3-B2D284CCA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87651" y="2192666"/>
              <a:ext cx="23904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918D0CA-3722-A075-9EC3-B2D284CCA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3651" y="2084666"/>
                <a:ext cx="346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4B31588-9B6A-5001-3461-5DBC60986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877291" y="2192666"/>
              <a:ext cx="13212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4B31588-9B6A-5001-3461-5DBC60986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3291" y="2084666"/>
                <a:ext cx="2397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AC3BBC-F456-FE7D-38EA-4DB4C4BBB2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43011" y="2130026"/>
              <a:ext cx="220680" cy="19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AC3BBC-F456-FE7D-38EA-4DB4C4BBB2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89011" y="2022026"/>
                <a:ext cx="3283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92B912-76E5-BD5C-CDD0-5E94E16B4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672811" y="2148386"/>
              <a:ext cx="39888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92B912-76E5-BD5C-CDD0-5E94E16B4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18811" y="2040386"/>
                <a:ext cx="506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A93FAC5-4E80-99EE-151A-F7EF91E64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07731" y="2130386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A93FAC5-4E80-99EE-151A-F7EF91E64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53731" y="202238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CCC8BA5-DA06-3491-17C5-E9FB8881D4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07731" y="2130386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CCC8BA5-DA06-3491-17C5-E9FB8881D4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53731" y="202238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CF88CF9-210A-F893-0765-B81475D2E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60651" y="2121746"/>
              <a:ext cx="15228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CF88CF9-210A-F893-0765-B81475D2E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06651" y="2013746"/>
                <a:ext cx="259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A1A6254-71B8-0288-06C4-3893ACBCB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60651" y="2121746"/>
              <a:ext cx="434520" cy="51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A1A6254-71B8-0288-06C4-3893ACBCB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06696" y="2013746"/>
                <a:ext cx="542071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EB88C62-0E04-2E70-A355-74BCC754F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78291" y="2139386"/>
              <a:ext cx="381600" cy="3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EB88C62-0E04-2E70-A355-74BCC754F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24291" y="2031386"/>
                <a:ext cx="4892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2DF4E5-7F1D-356E-758B-827BDC4BD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26091" y="2153066"/>
              <a:ext cx="337680" cy="133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2DF4E5-7F1D-356E-758B-827BDC4BD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72091" y="2045066"/>
                <a:ext cx="44532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749F4F5-B33C-0B9B-6CF3-35F556297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78941" y="2214461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749F4F5-B33C-0B9B-6CF3-35F556297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24941" y="210646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F37B980-76DF-45C2-E821-12144F7F60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78941" y="2214461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F37B980-76DF-45C2-E821-12144F7F60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24941" y="210646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E24250A-6889-E675-696E-6CF1F9ABD1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878661" y="2192861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E24250A-6889-E675-696E-6CF1F9ABD1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24661" y="208486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10B84E-B1E7-40D7-04D4-C7FDA96625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893061" y="2192861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10B84E-B1E7-40D7-04D4-C7FDA96625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39061" y="208486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A701D75-40CB-2C61-AD6F-EA77681818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985941" y="2186021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A701D75-40CB-2C61-AD6F-EA77681818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31941" y="207802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50917D-8C6E-07D5-4FF3-162684FECA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742941" y="2170541"/>
              <a:ext cx="285480" cy="15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50917D-8C6E-07D5-4FF3-162684FECA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52941" y="1994541"/>
                <a:ext cx="465120" cy="367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D1741FC-D629-3900-3629-8F57896F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2549981" y="2186021"/>
              <a:ext cx="48600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D1741FC-D629-3900-3629-8F57896F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9981" y="2006021"/>
                <a:ext cx="66564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834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07E3-B68C-3BEC-EDB7-C01C5504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13A4-AB9E-6B7A-E7E3-5DB6D359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 확인하기</a:t>
            </a:r>
            <a:endParaRPr lang="en-AU" dirty="0"/>
          </a:p>
        </p:txBody>
      </p:sp>
      <p:pic>
        <p:nvPicPr>
          <p:cNvPr id="39" name="Picture 38" descr="이메일 열기 화면 캡처">
            <a:extLst>
              <a:ext uri="{FF2B5EF4-FFF2-40B4-BE49-F238E27FC236}">
                <a16:creationId xmlns:a16="http://schemas.microsoft.com/office/drawing/2014/main" id="{627C266F-93CA-E30F-FE4F-403768B8C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7073"/>
            <a:ext cx="10524383" cy="34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2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DD55F-84FA-BD80-8E70-DF54C0BA8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99449" cy="45902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98" y="1659467"/>
            <a:ext cx="5344301" cy="42841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ko-KR" altLang="en-US" sz="2400" dirty="0">
                <a:solidFill>
                  <a:schemeClr val="bg1"/>
                </a:solidFill>
              </a:rPr>
              <a:t>받은 편지함에 읽지 않은 이메일이 있나요</a:t>
            </a:r>
            <a:r>
              <a:rPr lang="en-AU" sz="2400" dirty="0">
                <a:solidFill>
                  <a:schemeClr val="bg1"/>
                </a:solidFill>
              </a:rPr>
              <a:t>?</a:t>
            </a:r>
            <a:br>
              <a:rPr lang="en-AU" sz="2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ko-KR" altLang="en-US" sz="2400" dirty="0">
                <a:solidFill>
                  <a:schemeClr val="bg1"/>
                </a:solidFill>
              </a:rPr>
              <a:t>누가 보낸 이메일 인가요</a:t>
            </a:r>
            <a:r>
              <a:rPr lang="en-AU" sz="2400" dirty="0">
                <a:solidFill>
                  <a:schemeClr val="bg1"/>
                </a:solidFill>
              </a:rPr>
              <a:t>?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ko-KR" altLang="en-US" sz="2400" dirty="0">
                <a:solidFill>
                  <a:schemeClr val="bg1"/>
                </a:solidFill>
              </a:rPr>
              <a:t>그 이메일은 당신에게만 보내졌나요</a:t>
            </a:r>
            <a:r>
              <a:rPr lang="en-AU" altLang="ko-KR" sz="2400" dirty="0">
                <a:solidFill>
                  <a:schemeClr val="bg1"/>
                </a:solidFill>
              </a:rPr>
              <a:t>, </a:t>
            </a:r>
            <a:r>
              <a:rPr lang="ko-KR" altLang="en-US" sz="2400" dirty="0">
                <a:solidFill>
                  <a:schemeClr val="bg1"/>
                </a:solidFill>
              </a:rPr>
              <a:t>아니면 다른 사람에게도 보내졌나요</a:t>
            </a:r>
            <a:r>
              <a:rPr lang="en-AU" sz="2400" dirty="0">
                <a:solidFill>
                  <a:schemeClr val="bg1"/>
                </a:solidFill>
              </a:rPr>
              <a:t>?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ko-KR" altLang="en-US" sz="2400" dirty="0">
                <a:solidFill>
                  <a:schemeClr val="bg1"/>
                </a:solidFill>
              </a:rPr>
              <a:t>제목을 보고 이메일 내용이 어떤 건지 짐작할 수 있나요</a:t>
            </a:r>
            <a:r>
              <a:rPr lang="en-AU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786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CD5E2-B294-5746-BAA1-FE9730415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0873-E7C6-E56B-2AF2-9896C1DC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새 이메일 작성하기</a:t>
            </a:r>
            <a:endParaRPr lang="en-AU" dirty="0"/>
          </a:p>
        </p:txBody>
      </p:sp>
      <p:pic>
        <p:nvPicPr>
          <p:cNvPr id="9" name="Graphic 8" descr="덧셈 기호">
            <a:extLst>
              <a:ext uri="{FF2B5EF4-FFF2-40B4-BE49-F238E27FC236}">
                <a16:creationId xmlns:a16="http://schemas.microsoft.com/office/drawing/2014/main" id="{179E4EB4-CB84-112F-AAE0-7A34FCBD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561107"/>
            <a:ext cx="1080000" cy="1080000"/>
          </a:xfrm>
          <a:prstGeom prst="rect">
            <a:avLst/>
          </a:prstGeom>
        </p:spPr>
      </p:pic>
      <p:grpSp>
        <p:nvGrpSpPr>
          <p:cNvPr id="17" name="Group 16" descr="'새 메시지' 팝업 창이 열린 스크린샷">
            <a:extLst>
              <a:ext uri="{FF2B5EF4-FFF2-40B4-BE49-F238E27FC236}">
                <a16:creationId xmlns:a16="http://schemas.microsoft.com/office/drawing/2014/main" id="{EFC9E4B1-783B-EF2D-C0F1-C60C657E26A6}"/>
              </a:ext>
            </a:extLst>
          </p:cNvPr>
          <p:cNvGrpSpPr/>
          <p:nvPr/>
        </p:nvGrpSpPr>
        <p:grpSpPr>
          <a:xfrm>
            <a:off x="2606577" y="1589324"/>
            <a:ext cx="8747223" cy="4903552"/>
            <a:chOff x="2606577" y="1589324"/>
            <a:chExt cx="8747223" cy="49035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51FF09-595B-73B1-6EF8-620430072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6577" y="1589324"/>
              <a:ext cx="8747223" cy="4903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67518D-CE0D-23B3-9017-CD79ABDBA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7051" y="6007894"/>
              <a:ext cx="442974" cy="2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319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3C5DC-6B55-1201-29DE-0AA3F9922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829C-E0AE-9B76-A673-7BE72E2A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이메일에 답장하기</a:t>
            </a:r>
            <a:endParaRPr lang="en-AU" dirty="0"/>
          </a:p>
        </p:txBody>
      </p:sp>
      <p:pic>
        <p:nvPicPr>
          <p:cNvPr id="6" name="Graphic 5" descr="뒤로 가기 화살표 기호">
            <a:extLst>
              <a:ext uri="{FF2B5EF4-FFF2-40B4-BE49-F238E27FC236}">
                <a16:creationId xmlns:a16="http://schemas.microsoft.com/office/drawing/2014/main" id="{064D2E18-8380-74B3-78A0-D50D6F404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</p:spPr>
      </p:pic>
      <p:pic>
        <p:nvPicPr>
          <p:cNvPr id="9" name="Picture 8" descr="답장 버튼이 강조 표시된 이메일 스크린샷">
            <a:extLst>
              <a:ext uri="{FF2B5EF4-FFF2-40B4-BE49-F238E27FC236}">
                <a16:creationId xmlns:a16="http://schemas.microsoft.com/office/drawing/2014/main" id="{91578989-11EC-F88E-70CB-8F02A6F0A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892" y="1780590"/>
            <a:ext cx="9011908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7CF2D-8250-04E8-B3D5-5C6F70C2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61A1-2296-E31A-1980-C01AEED2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 전달하기</a:t>
            </a:r>
            <a:endParaRPr lang="en-AU" dirty="0"/>
          </a:p>
        </p:txBody>
      </p:sp>
      <p:pic>
        <p:nvPicPr>
          <p:cNvPr id="5" name="Graphic 4" descr="앞쪽 화살표 기호">
            <a:extLst>
              <a:ext uri="{FF2B5EF4-FFF2-40B4-BE49-F238E27FC236}">
                <a16:creationId xmlns:a16="http://schemas.microsoft.com/office/drawing/2014/main" id="{49D8E6EC-CD38-F4E3-E34C-9C58F441E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1066799" cy="1066799"/>
          </a:xfrm>
          <a:prstGeom prst="rect">
            <a:avLst/>
          </a:prstGeom>
        </p:spPr>
      </p:pic>
      <p:pic>
        <p:nvPicPr>
          <p:cNvPr id="9" name="Picture 8" descr="전달된 이메일의 스크린샷">
            <a:extLst>
              <a:ext uri="{FF2B5EF4-FFF2-40B4-BE49-F238E27FC236}">
                <a16:creationId xmlns:a16="http://schemas.microsoft.com/office/drawing/2014/main" id="{8E9B5CD2-B099-D321-8642-3F2692AB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526" y="1690688"/>
            <a:ext cx="8621328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1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849AD-9259-FF23-99F8-E17C572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70B3-4F88-4168-9BE6-1239447E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 삭제하기</a:t>
            </a:r>
            <a:endParaRPr lang="en-AU" dirty="0"/>
          </a:p>
        </p:txBody>
      </p:sp>
      <p:pic>
        <p:nvPicPr>
          <p:cNvPr id="7" name="Graphic 6" descr="쓰레기통 기호">
            <a:extLst>
              <a:ext uri="{FF2B5EF4-FFF2-40B4-BE49-F238E27FC236}">
                <a16:creationId xmlns:a16="http://schemas.microsoft.com/office/drawing/2014/main" id="{562F282F-7E37-5471-87A9-08D5651A7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</p:spPr>
      </p:pic>
      <p:pic>
        <p:nvPicPr>
          <p:cNvPr id="21" name="Picture 20" descr="이메일 열기 스크린샷">
            <a:extLst>
              <a:ext uri="{FF2B5EF4-FFF2-40B4-BE49-F238E27FC236}">
                <a16:creationId xmlns:a16="http://schemas.microsoft.com/office/drawing/2014/main" id="{11C1D1AB-D45E-E5C4-BAA4-A252C885A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350" y="1769818"/>
            <a:ext cx="9001898" cy="40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4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용어</a:t>
            </a:r>
            <a:r>
              <a:rPr lang="en-AU" dirty="0"/>
              <a:t>…</a:t>
            </a:r>
          </a:p>
        </p:txBody>
      </p:sp>
      <p:grpSp>
        <p:nvGrpSpPr>
          <p:cNvPr id="7" name="Group 6" descr="스팸">
            <a:extLst>
              <a:ext uri="{FF2B5EF4-FFF2-40B4-BE49-F238E27FC236}">
                <a16:creationId xmlns:a16="http://schemas.microsoft.com/office/drawing/2014/main" id="{8B69FFA3-FAF0-0922-B63F-1DFC7822D0FE}"/>
              </a:ext>
            </a:extLst>
          </p:cNvPr>
          <p:cNvGrpSpPr/>
          <p:nvPr/>
        </p:nvGrpSpPr>
        <p:grpSpPr>
          <a:xfrm>
            <a:off x="712924" y="1958008"/>
            <a:ext cx="2563876" cy="3509339"/>
            <a:chOff x="327217" y="2498899"/>
            <a:chExt cx="2563876" cy="350933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327217" y="4004128"/>
              <a:ext cx="2563876" cy="20041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원하지 않는 이메일로 주로 광고성이나  스팸 메일</a:t>
              </a:r>
              <a:r>
                <a:rPr lang="en-AU" sz="2000" dirty="0"/>
                <a:t>.</a:t>
              </a:r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스팸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스캠/피싱">
            <a:extLst>
              <a:ext uri="{FF2B5EF4-FFF2-40B4-BE49-F238E27FC236}">
                <a16:creationId xmlns:a16="http://schemas.microsoft.com/office/drawing/2014/main" id="{0A22C6C0-8B3E-5A70-5F5D-963C613DDAD2}"/>
              </a:ext>
            </a:extLst>
          </p:cNvPr>
          <p:cNvGrpSpPr/>
          <p:nvPr/>
        </p:nvGrpSpPr>
        <p:grpSpPr>
          <a:xfrm>
            <a:off x="4400896" y="1958008"/>
            <a:ext cx="3390208" cy="3511459"/>
            <a:chOff x="-32659" y="2462541"/>
            <a:chExt cx="3390208" cy="3511459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2659" y="3969890"/>
              <a:ext cx="3390208" cy="20041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신뢰할 수 있는 곳에서 보낸 것처럼 가장한 이메일로</a:t>
              </a:r>
              <a:r>
                <a:rPr lang="en-AU" sz="2000" dirty="0"/>
                <a:t>, </a:t>
              </a:r>
              <a:r>
                <a:rPr lang="ko-KR" altLang="en-US" sz="2000" dirty="0"/>
                <a:t>개인정보나 돈을 훔치려는 시도를 하는 이메일</a:t>
              </a:r>
              <a:r>
                <a:rPr lang="en-AU" sz="2000" dirty="0"/>
                <a:t>.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88295" y="2462541"/>
              <a:ext cx="3148300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스캠</a:t>
              </a:r>
              <a:r>
                <a:rPr lang="en-AU" altLang="ko-KR" sz="2400" b="1" dirty="0">
                  <a:solidFill>
                    <a:schemeClr val="accent4"/>
                  </a:solidFill>
                </a:rPr>
                <a:t>/</a:t>
              </a:r>
              <a:r>
                <a:rPr lang="ko-KR" altLang="en-US" sz="2400" b="1" dirty="0">
                  <a:solidFill>
                    <a:schemeClr val="accent4"/>
                  </a:solidFill>
                </a:rPr>
                <a:t>피싱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 descr="스팸 메일함">
            <a:extLst>
              <a:ext uri="{FF2B5EF4-FFF2-40B4-BE49-F238E27FC236}">
                <a16:creationId xmlns:a16="http://schemas.microsoft.com/office/drawing/2014/main" id="{CE4D6B3C-3E90-2479-F228-6BECE094EA9E}"/>
              </a:ext>
            </a:extLst>
          </p:cNvPr>
          <p:cNvGrpSpPr/>
          <p:nvPr/>
        </p:nvGrpSpPr>
        <p:grpSpPr>
          <a:xfrm>
            <a:off x="8453611" y="1958008"/>
            <a:ext cx="2773189" cy="3816259"/>
            <a:chOff x="194069" y="2498899"/>
            <a:chExt cx="2773189" cy="3816259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194069" y="3969890"/>
              <a:ext cx="2773189" cy="23452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의심스럽거나 원하지 않는 이메일이 자동으로 옮겨지는 편지함</a:t>
              </a:r>
              <a:r>
                <a:rPr lang="en-AU" sz="2000" dirty="0"/>
                <a:t>.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스팸 </a:t>
              </a:r>
              <a:r>
                <a:rPr lang="ko-KR" altLang="en-US" sz="2400" b="1" dirty="0" err="1">
                  <a:solidFill>
                    <a:schemeClr val="accent4"/>
                  </a:solidFill>
                </a:rPr>
                <a:t>메일함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12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1700" y="2647950"/>
            <a:ext cx="3213100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이 이메일이 의심스러운 이유는 무엇인가요</a:t>
            </a:r>
            <a:r>
              <a:rPr kumimoji="0" lang="en-AU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?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2" name="Picture 1" descr="Casino_Rocke에서 7,000달러를 지급받았다는 내용의 이메일 스크린샷입니다. 이메일에는 30회 무료 스핀이 포함된 환영 보너스와 &quot;정보 확인&quot; 버튼이 있습니다. 또한, 지급 확인을 강조하고 쿠폰 코드 &quot;200BLACK&quot;이 포함되어 있으며, Rebecca@gmail.com으로 발송되었고, 타임스탬프는 2025년 10월 8일입니다.">
            <a:extLst>
              <a:ext uri="{FF2B5EF4-FFF2-40B4-BE49-F238E27FC236}">
                <a16:creationId xmlns:a16="http://schemas.microsoft.com/office/drawing/2014/main" id="{B375F5DA-A4D8-BFD1-BDCB-68E6773814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847" y="452863"/>
            <a:ext cx="8091653" cy="59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팁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599610" y="3306804"/>
            <a:ext cx="2126337" cy="26587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뭔가 이상하게 느껴지거나 너무 좋아보인다면</a:t>
            </a:r>
            <a:r>
              <a:rPr lang="en-AU" altLang="ko-KR" sz="2000" dirty="0"/>
              <a:t>(</a:t>
            </a:r>
            <a:r>
              <a:rPr lang="ko-KR" altLang="en-US" sz="2000" dirty="0"/>
              <a:t>예</a:t>
            </a:r>
            <a:r>
              <a:rPr lang="en-AU" altLang="ko-KR" sz="2000" dirty="0"/>
              <a:t>: </a:t>
            </a:r>
            <a:r>
              <a:rPr lang="ko-KR" altLang="en-US" sz="2000" dirty="0"/>
              <a:t>당첨</a:t>
            </a:r>
            <a:r>
              <a:rPr lang="en-AU" altLang="ko-KR" sz="2000" dirty="0"/>
              <a:t>, </a:t>
            </a:r>
            <a:r>
              <a:rPr lang="ko-KR" altLang="en-US" sz="2000" dirty="0"/>
              <a:t>환불이나 협박</a:t>
            </a:r>
            <a:r>
              <a:rPr lang="en-AU" altLang="ko-KR" sz="2000" dirty="0"/>
              <a:t>), </a:t>
            </a:r>
            <a:r>
              <a:rPr lang="ko-KR" altLang="en-US" sz="2000" dirty="0"/>
              <a:t>이것은 사기일 가능성이 높습니다</a:t>
            </a:r>
            <a:r>
              <a:rPr lang="en-AU" sz="20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33740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2841757" y="3336373"/>
            <a:ext cx="2126337" cy="2654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신로할 수 없는 이메일에 있는 링크를 클릭 하거나 첨부파일을 다운로드하지 마세요</a:t>
            </a:r>
            <a:r>
              <a:rPr lang="en-AU" sz="20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637" y="2149426"/>
            <a:ext cx="1168756" cy="1202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F7F5-20CA-5BF3-4F7E-B80E462A3863}"/>
              </a:ext>
            </a:extLst>
          </p:cNvPr>
          <p:cNvSpPr txBox="1">
            <a:spLocks/>
          </p:cNvSpPr>
          <p:nvPr/>
        </p:nvSpPr>
        <p:spPr>
          <a:xfrm>
            <a:off x="5083904" y="3325697"/>
            <a:ext cx="2126337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발신자의 이메일 주소가 회사의 공식 주소와 일치하는지  확인하세요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426C2-84C6-1AB5-E438-D16066CD0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380" y="2165038"/>
            <a:ext cx="1168756" cy="12026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66793A-0234-AF1B-C76B-49FDC22A759C}"/>
              </a:ext>
            </a:extLst>
          </p:cNvPr>
          <p:cNvSpPr txBox="1">
            <a:spLocks/>
          </p:cNvSpPr>
          <p:nvPr/>
        </p:nvSpPr>
        <p:spPr>
          <a:xfrm>
            <a:off x="7326051" y="3325697"/>
            <a:ext cx="2126337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확실하지 않다면</a:t>
            </a:r>
            <a:r>
              <a:rPr lang="en-AU" altLang="ko-KR" sz="2000" dirty="0"/>
              <a:t>, </a:t>
            </a:r>
            <a:r>
              <a:rPr lang="ko-KR" altLang="en-US" sz="2000" dirty="0"/>
              <a:t>회사 공식 전화번호나 홈페이지를 통해 직접 확인해 보세요</a:t>
            </a:r>
            <a:r>
              <a:rPr lang="en-AU" sz="2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9A2380-F7D8-8912-C860-9961B8214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867" y="2149426"/>
            <a:ext cx="1168756" cy="120263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AF293B-48B3-D3AF-75C5-E5C546753FEB}"/>
              </a:ext>
            </a:extLst>
          </p:cNvPr>
          <p:cNvSpPr txBox="1">
            <a:spLocks/>
          </p:cNvSpPr>
          <p:nvPr/>
        </p:nvSpPr>
        <p:spPr>
          <a:xfrm>
            <a:off x="9568198" y="3336373"/>
            <a:ext cx="2350263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은행이나 텔스트라</a:t>
            </a:r>
            <a:r>
              <a:rPr lang="en-AU" altLang="ko-KR" sz="2000" dirty="0"/>
              <a:t>(</a:t>
            </a:r>
            <a:r>
              <a:rPr lang="en-AU" sz="2000" dirty="0"/>
              <a:t>Telstra) </a:t>
            </a:r>
            <a:r>
              <a:rPr lang="ko-KR" altLang="en-US" sz="2000" dirty="0"/>
              <a:t>같은 진짜 회사들은 이메일로 비밀번호를 묻지  않습니다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8D1D0-1625-747F-73E5-A91E8904C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123" y="2182291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원주민 존중 의례</a:t>
            </a:r>
            <a:endParaRPr lang="en-AU" dirty="0"/>
          </a:p>
        </p:txBody>
      </p:sp>
      <p:pic>
        <p:nvPicPr>
          <p:cNvPr id="6" name="Picture 5" descr="'Connection' artwork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>
                <a:solidFill>
                  <a:schemeClr val="bg1"/>
                </a:solidFill>
              </a:rPr>
              <a:t>우리는 이 땅과 물길</a:t>
            </a:r>
            <a:r>
              <a:rPr lang="en-AU" altLang="ko-KR" sz="2000" dirty="0">
                <a:solidFill>
                  <a:schemeClr val="bg1"/>
                </a:solidFill>
              </a:rPr>
              <a:t>, </a:t>
            </a:r>
            <a:r>
              <a:rPr lang="ko-KR" altLang="en-US" sz="2000" dirty="0">
                <a:solidFill>
                  <a:schemeClr val="bg1"/>
                </a:solidFill>
              </a:rPr>
              <a:t>그리고 하늘과 이어져온 원주민 및 토레스 해협 섬 주민들의 오랜 역사와 문화를 존중합니다</a:t>
            </a:r>
            <a:r>
              <a:rPr lang="en-AU" altLang="ko-KR" sz="2000" dirty="0">
                <a:solidFill>
                  <a:schemeClr val="bg1"/>
                </a:solidFill>
              </a:rPr>
              <a:t>. </a:t>
            </a:r>
            <a:r>
              <a:rPr lang="ko-KR" altLang="en-US" sz="2000" dirty="0">
                <a:solidFill>
                  <a:schemeClr val="bg1"/>
                </a:solidFill>
              </a:rPr>
              <a:t>우리는 과거와 현재의 장로님들께 경의를 표합니다</a:t>
            </a:r>
            <a:r>
              <a:rPr lang="en-AU" altLang="ko-KR" sz="2000" dirty="0">
                <a:solidFill>
                  <a:schemeClr val="bg1"/>
                </a:solidFill>
              </a:rPr>
              <a:t>.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726907A-ECBA-7057-FA2A-3CA68D15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050" y="1357383"/>
            <a:ext cx="4356100" cy="457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세션 시작 때 하신 질문을 함께 살펴 보겠습니다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A271-B3CC-8813-C258-7D7C28886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ECCB-258F-2CEA-A101-9873A856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890FA-505B-4ACF-9663-6A82307D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할 수 있습니다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C8DA70-63FB-5B29-AC28-9CE7EDE748E8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이메일 계정에 로그인 하기</a:t>
            </a:r>
            <a:r>
              <a:rPr lang="en-AU" sz="2000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6D1EB4-D289-0529-7088-2D6E172291B9}"/>
              </a:ext>
            </a:extLst>
          </p:cNvPr>
          <p:cNvSpPr txBox="1">
            <a:spLocks/>
          </p:cNvSpPr>
          <p:nvPr/>
        </p:nvSpPr>
        <p:spPr>
          <a:xfrm>
            <a:off x="3615804" y="3688166"/>
            <a:ext cx="2052000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이메일 보내고</a:t>
            </a:r>
            <a:r>
              <a:rPr lang="en-AU" altLang="ko-KR" sz="2000" dirty="0"/>
              <a:t>, </a:t>
            </a:r>
            <a:r>
              <a:rPr lang="ko-KR" altLang="en-US" sz="2000" dirty="0"/>
              <a:t>답장하고</a:t>
            </a:r>
            <a:r>
              <a:rPr lang="en-AU" altLang="ko-KR" sz="2000" dirty="0"/>
              <a:t>, </a:t>
            </a:r>
            <a:r>
              <a:rPr lang="ko-KR" altLang="en-US" sz="2000" dirty="0"/>
              <a:t>전달 및 삭제 하기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B9171C7-A832-1248-659A-F92270F14FFC}"/>
              </a:ext>
            </a:extLst>
          </p:cNvPr>
          <p:cNvSpPr txBox="1">
            <a:spLocks/>
          </p:cNvSpPr>
          <p:nvPr/>
        </p:nvSpPr>
        <p:spPr>
          <a:xfrm>
            <a:off x="6235909" y="3711784"/>
            <a:ext cx="2052035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이메일에 파일 또는 이미지 첨부하기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34118A-42F8-3320-D15E-FF8D1E6084D5}"/>
              </a:ext>
            </a:extLst>
          </p:cNvPr>
          <p:cNvSpPr txBox="1">
            <a:spLocks/>
          </p:cNvSpPr>
          <p:nvPr/>
        </p:nvSpPr>
        <p:spPr>
          <a:xfrm>
            <a:off x="9171046" y="3695286"/>
            <a:ext cx="2182754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스팸</a:t>
            </a:r>
            <a:r>
              <a:rPr lang="en-AU" altLang="ko-KR" sz="2000" dirty="0"/>
              <a:t>(Spam)</a:t>
            </a:r>
            <a:r>
              <a:rPr lang="ko-KR" altLang="en-US" sz="2000" dirty="0"/>
              <a:t>이나 의심스러운 이메일 분별하고 신고하기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79FF5-C28A-5E2C-0FF6-FBF6C200A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78" y="2813245"/>
            <a:ext cx="1052805" cy="99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D13B1-FBBB-2FCB-E5B8-2E09BDAEF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3" y="2776941"/>
            <a:ext cx="998350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867E-70DF-3016-E756-9CBFF4F3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10" y="2760007"/>
            <a:ext cx="1052804" cy="10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1A56A-BCB2-15D1-35DF-654E9708B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2704334"/>
            <a:ext cx="998350" cy="11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6C818-1BCD-A87A-D241-6277FFB23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7"/>
            <a:ext cx="11519998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오늘 배운 것 중 핵심 내용은 무엇인가요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9FABD-23D5-D395-BD93-0A85434E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1" y="1642958"/>
            <a:ext cx="11531503" cy="46345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다음 주에 시도해 보고 싶은 세 가지는 무엇인가요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더 알아보기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838200" y="2629802"/>
            <a:ext cx="4291818" cy="375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solidFill>
                  <a:schemeClr val="accent4"/>
                </a:solidFill>
              </a:rPr>
              <a:t>초보자를 위한 </a:t>
            </a:r>
            <a:endParaRPr lang="en-US" altLang="ko-KR" dirty="0">
              <a:solidFill>
                <a:schemeClr val="accent4"/>
              </a:solidFill>
            </a:endParaRPr>
          </a:p>
        </p:txBody>
      </p:sp>
      <p:pic>
        <p:nvPicPr>
          <p:cNvPr id="8" name="Content Placeholder 7" descr="QR code">
            <a:extLst>
              <a:ext uri="{FF2B5EF4-FFF2-40B4-BE49-F238E27FC236}">
                <a16:creationId xmlns:a16="http://schemas.microsoft.com/office/drawing/2014/main" id="{A3CB4F87-1D7D-D7EE-F318-44C0EEE25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0" y="25725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시니어</a:t>
            </a:r>
            <a:endParaRPr kumimoji="0" lang="en-AU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디지털 교육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9088" y="310112"/>
            <a:ext cx="4049526" cy="6019332"/>
            <a:chOff x="1299088" y="310112"/>
            <a:chExt cx="4049526" cy="6019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9088" y="310112"/>
              <a:ext cx="2558928" cy="531986"/>
              <a:chOff x="1299088" y="310112"/>
              <a:chExt cx="2558928" cy="53198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스마트폰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747429"/>
              <a:chOff x="1299088" y="310112"/>
              <a:chExt cx="2558928" cy="7474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컴퓨터 또는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태블릿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747429"/>
              <a:chOff x="1299088" y="310112"/>
              <a:chExt cx="2558928" cy="7474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전화걸기와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메시지 보내기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747429"/>
              <a:chOff x="1299088" y="310112"/>
              <a:chExt cx="2558928" cy="74742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인터넷 안전하게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사용하기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31986"/>
              <a:chOff x="1299088" y="310112"/>
              <a:chExt cx="2558928" cy="5319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이메일 보내기와 받기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31986"/>
              <a:chOff x="1299088" y="310112"/>
              <a:chExt cx="2558928" cy="5319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온라인 안전과 사기 예방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7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사진과 동영상 찍고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저장하고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공유하기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747429"/>
              <a:chOff x="1299088" y="310112"/>
              <a:chExt cx="2558928" cy="74742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8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 기기로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일상과 여가 즐기기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생활에 편리한 앱들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747429"/>
              <a:chOff x="1299088" y="310112"/>
              <a:chExt cx="2558928" cy="74742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 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소셜미디어와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영상통화로 연락하기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531986"/>
              <a:chOff x="1299088" y="310112"/>
              <a:chExt cx="2558928" cy="5319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안전한 온라인 쇼핑과 뱅킹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AU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AI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활용법 알아보기</a:t>
                </a:r>
                <a:br>
                  <a:rPr lang="en-AU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</a:b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이 세션 후에 여러분이 할 수 있는 것들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이메일 계정에 로그인 하기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615804" y="3688166"/>
            <a:ext cx="2182754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이메일 보내고</a:t>
            </a:r>
            <a:r>
              <a:rPr lang="en-AU" altLang="ko-KR" sz="2000" dirty="0"/>
              <a:t>, </a:t>
            </a:r>
            <a:r>
              <a:rPr lang="ko-KR" altLang="en-US" sz="2000" dirty="0"/>
              <a:t>답장 하고</a:t>
            </a:r>
            <a:r>
              <a:rPr lang="en-AU" altLang="ko-KR" sz="2000" dirty="0"/>
              <a:t>, </a:t>
            </a:r>
            <a:r>
              <a:rPr lang="ko-KR" altLang="en-US" sz="2000" dirty="0"/>
              <a:t>전달 및 삭제하기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6393408" y="3688166"/>
            <a:ext cx="2052035" cy="11814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이메일에 파일 또는 이미지 첨부하기</a:t>
            </a:r>
            <a:r>
              <a:rPr lang="en-AU" sz="2000" dirty="0"/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9171046" y="3695286"/>
            <a:ext cx="2182754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스팸</a:t>
            </a:r>
            <a:r>
              <a:rPr lang="en-AU" altLang="ko-KR" sz="2000" dirty="0"/>
              <a:t>(Spam)</a:t>
            </a:r>
            <a:r>
              <a:rPr lang="ko-KR" altLang="en-US" sz="2000" dirty="0"/>
              <a:t>이나 의심스러운 이메일 구별하고 신고하기</a:t>
            </a:r>
            <a:r>
              <a:rPr lang="en-AU" sz="20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78" y="2813245"/>
            <a:ext cx="1052805" cy="99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3" y="2776941"/>
            <a:ext cx="998350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ABFCB-0971-0399-E14F-35FAB37C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10" y="2760007"/>
            <a:ext cx="1052804" cy="10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9713A-7B1E-FE65-B92C-CF7D2C71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2704334"/>
            <a:ext cx="998350" cy="11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83256-0015-FBC2-8090-685936981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2" y="1535994"/>
            <a:ext cx="11406267" cy="45929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이메일 계정을 갖고 계신 분 계신가요</a:t>
            </a:r>
            <a:r>
              <a:rPr lang="en-AU" altLang="ko-KR" dirty="0">
                <a:solidFill>
                  <a:schemeClr val="bg1"/>
                </a:solidFill>
              </a:rPr>
              <a:t>?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E78194-1F62-C30A-B560-31759ECCC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0" y="1471117"/>
            <a:ext cx="11370477" cy="457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sz="4000" dirty="0"/>
              <a:t>세션 후</a:t>
            </a:r>
            <a:r>
              <a:rPr lang="en-AU" altLang="ko-KR" sz="4000" dirty="0"/>
              <a:t>, </a:t>
            </a:r>
            <a:r>
              <a:rPr lang="ko-KR" altLang="en-US" sz="4000" dirty="0"/>
              <a:t>자신감을 더 갖고 싶은 한 가지는 무엇인가요</a:t>
            </a:r>
            <a:r>
              <a:rPr lang="en-AU" altLang="ko-KR" sz="4000" dirty="0"/>
              <a:t>?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이메일이란 무엇인가</a:t>
            </a:r>
            <a:r>
              <a:rPr lang="en-AU" dirty="0"/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71CDA1-03F7-3F61-14CD-BA31D9B71F04}"/>
              </a:ext>
            </a:extLst>
          </p:cNvPr>
          <p:cNvSpPr txBox="1">
            <a:spLocks/>
          </p:cNvSpPr>
          <p:nvPr/>
        </p:nvSpPr>
        <p:spPr>
          <a:xfrm>
            <a:off x="5814645" y="2528367"/>
            <a:ext cx="6010031" cy="26701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sz="2000" dirty="0"/>
              <a:t>이메일은 전자우편</a:t>
            </a:r>
            <a:r>
              <a:rPr lang="en-AU" altLang="ko-KR" sz="2000" dirty="0"/>
              <a:t>(</a:t>
            </a:r>
            <a:r>
              <a:rPr lang="en-AU" sz="2000" dirty="0"/>
              <a:t>electronic mail)</a:t>
            </a:r>
            <a:r>
              <a:rPr lang="ko-KR" altLang="en-US" sz="2000" dirty="0"/>
              <a:t>의 약자입니다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이메일을 사용하여 가족</a:t>
            </a:r>
            <a:r>
              <a:rPr lang="en-AU" altLang="ko-KR" sz="2000" dirty="0"/>
              <a:t>, </a:t>
            </a:r>
            <a:r>
              <a:rPr lang="ko-KR" altLang="en-US" sz="2000" dirty="0"/>
              <a:t>친구</a:t>
            </a:r>
            <a:r>
              <a:rPr lang="en-AU" altLang="ko-KR" sz="2000" dirty="0"/>
              <a:t>, </a:t>
            </a:r>
            <a:r>
              <a:rPr lang="ko-KR" altLang="en-US" sz="2000" dirty="0"/>
              <a:t>회사와 소통할 수 있습니다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이메일은 매우 빠릅니다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컴퓨터</a:t>
            </a:r>
            <a:r>
              <a:rPr lang="en-AU" altLang="ko-KR" sz="2000" dirty="0"/>
              <a:t>, </a:t>
            </a:r>
            <a:r>
              <a:rPr lang="ko-KR" altLang="en-US" sz="2000" dirty="0"/>
              <a:t>태블릿 또는 스마트폰에서 이메일을 확인할 수 있습니다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D1060-4714-8899-04A8-B154FFD68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3" y="2275678"/>
            <a:ext cx="4763299" cy="31755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260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9E53A-55FA-B558-6FD6-3B5549FD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ED2C-BDCD-30B7-E057-2EEC2E25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이메일 주소란 무엇인가</a:t>
            </a:r>
            <a:r>
              <a:rPr lang="en-AU" dirty="0"/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E9BDCF-329D-4416-C3C2-7EA4DAA165FC}"/>
              </a:ext>
            </a:extLst>
          </p:cNvPr>
          <p:cNvSpPr txBox="1">
            <a:spLocks/>
          </p:cNvSpPr>
          <p:nvPr/>
        </p:nvSpPr>
        <p:spPr>
          <a:xfrm>
            <a:off x="3563815" y="2891782"/>
            <a:ext cx="5539154" cy="793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AU" sz="4000" dirty="0">
                <a:solidFill>
                  <a:schemeClr val="accent4"/>
                </a:solidFill>
              </a:rPr>
              <a:t>sue.smith@gmail.com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44A780-40EE-0439-EF82-9761A0D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97727" y="3816224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0EA165-4309-9A62-9B43-F4E6E20E8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86842" y="3684884"/>
            <a:ext cx="2249157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0F5860-BA03-69E1-D78C-8A262BC0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33392" y="3674208"/>
            <a:ext cx="243505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094D5E-A084-2040-A584-6193102F4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8639907" y="3794873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348EC8-5020-DEE0-98DD-E7798D634D00}"/>
              </a:ext>
            </a:extLst>
          </p:cNvPr>
          <p:cNvSpPr txBox="1"/>
          <p:nvPr/>
        </p:nvSpPr>
        <p:spPr>
          <a:xfrm>
            <a:off x="2439026" y="4685923"/>
            <a:ext cx="1527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사용자 이름</a:t>
            </a:r>
            <a:endParaRPr lang="en-AU" altLang="ko-KR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pPr algn="ctr"/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Username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51ADD-0705-5D42-2C9F-D533720F094B}"/>
              </a:ext>
            </a:extLst>
          </p:cNvPr>
          <p:cNvSpPr txBox="1"/>
          <p:nvPr/>
        </p:nvSpPr>
        <p:spPr>
          <a:xfrm>
            <a:off x="5835998" y="4685923"/>
            <a:ext cx="54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>
                <a:latin typeface="Telstra Text" panose="020B0504040000000004" pitchFamily="34" charset="77"/>
                <a:ea typeface="Telstra Text" panose="020B0504040000000004" pitchFamily="34" charset="77"/>
              </a:rPr>
              <a:t>앳</a:t>
            </a:r>
            <a:endParaRPr lang="en-US" altLang="ko-KR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r>
              <a:rPr 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‘at’</a:t>
            </a:r>
            <a:endParaRPr lang="en-AU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182B7D-303C-A9B9-2497-AE77C306F981}"/>
              </a:ext>
            </a:extLst>
          </p:cNvPr>
          <p:cNvSpPr txBox="1"/>
          <p:nvPr/>
        </p:nvSpPr>
        <p:spPr>
          <a:xfrm>
            <a:off x="7867369" y="4685923"/>
            <a:ext cx="2932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이메일 서비스 제공업체</a:t>
            </a:r>
            <a:endParaRPr lang="en-AU" altLang="ko-KR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pPr algn="ctr"/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Email provider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222BC6-E32D-9277-1954-6D6A34419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rot="20400000" flipV="1">
            <a:off x="5941415" y="3884140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2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FD2C-9269-7A91-8416-77F04850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FEDC-44EB-E995-8267-8128DCEB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377998"/>
            <a:ext cx="10515600" cy="1325563"/>
          </a:xfrm>
        </p:spPr>
        <p:txBody>
          <a:bodyPr/>
          <a:lstStyle/>
          <a:p>
            <a:r>
              <a:rPr lang="ko-KR" altLang="en-US" dirty="0"/>
              <a:t>이메일 서비스 제공업체 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0AEEBE-934C-480D-111F-ECDEBE002BDC}"/>
              </a:ext>
            </a:extLst>
          </p:cNvPr>
          <p:cNvSpPr txBox="1"/>
          <p:nvPr/>
        </p:nvSpPr>
        <p:spPr>
          <a:xfrm>
            <a:off x="1919803" y="468115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>
                <a:latin typeface="Telstra Text" panose="020B0504040000000004" pitchFamily="34" charset="77"/>
                <a:ea typeface="Telstra Text" panose="020B0504040000000004" pitchFamily="34" charset="77"/>
              </a:rPr>
              <a:t>지메일</a:t>
            </a:r>
            <a:endParaRPr lang="en-US" altLang="ko-KR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Gmail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5BFDE-146A-C8CE-2D63-C30C22096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107" y="2670704"/>
            <a:ext cx="1587501" cy="158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6107D-9207-77D2-844B-A096E6EE4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279" y="2744521"/>
            <a:ext cx="1325564" cy="132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B7338-79F6-1CBB-91A5-39C8622FF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472" y="2670703"/>
            <a:ext cx="1587502" cy="1587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C66CF-0C16-199B-3A11-06D9CFCD7183}"/>
              </a:ext>
            </a:extLst>
          </p:cNvPr>
          <p:cNvSpPr txBox="1"/>
          <p:nvPr/>
        </p:nvSpPr>
        <p:spPr>
          <a:xfrm>
            <a:off x="5254279" y="4678806"/>
            <a:ext cx="1167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아웃룩</a:t>
            </a:r>
            <a:endParaRPr lang="en-AU" altLang="ko-KR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pPr algn="ctr"/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Outlook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9F663-4DFA-A361-D20F-1DBF82C47D11}"/>
              </a:ext>
            </a:extLst>
          </p:cNvPr>
          <p:cNvSpPr txBox="1"/>
          <p:nvPr/>
        </p:nvSpPr>
        <p:spPr>
          <a:xfrm>
            <a:off x="8970933" y="4678806"/>
            <a:ext cx="992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야후</a:t>
            </a:r>
            <a:endParaRPr lang="en-AU" altLang="ko-KR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pPr algn="ctr"/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Yahoo!</a:t>
            </a:r>
          </a:p>
        </p:txBody>
      </p:sp>
    </p:spTree>
    <p:extLst>
      <p:ext uri="{BB962C8B-B14F-4D97-AF65-F5344CB8AC3E}">
        <p14:creationId xmlns:p14="http://schemas.microsoft.com/office/powerpoint/2010/main" val="3234388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인터넷 연결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무선 인터넷</a:t>
            </a:r>
            <a:endParaRPr lang="en-AU" altLang="ko-KR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모바일 데이터</a:t>
            </a:r>
            <a:endParaRPr lang="en-AU" altLang="ko-KR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AATUC-1823800632-107938</_dlc_DocId>
    <_dlc_DocIdUrl xmlns="2a7a03ce-2042-4c5f-90e9-1f29c56988a9">
      <Url>https://teamtelstra.sharepoint.com/sites/DigitalSystems/_layouts/15/DocIdRedir.aspx?ID=AATUC-1823800632-107938</Url>
      <Description>AATUC-1823800632-107938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671F2-E76E-49F0-9912-774FDE77A7FE}"/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www.w3.org/XML/1998/namespace"/>
    <ds:schemaRef ds:uri="http://schemas.microsoft.com/office/2006/documentManagement/types"/>
    <ds:schemaRef ds:uri="c7b56d83-7d92-4d5e-8552-dd44030ff6cf"/>
    <ds:schemaRef ds:uri="9c7b2f30-2231-41e0-b86a-1257079ed7b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6156fdc-1b67-4e65-a7eb-2d097edf2cd6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66B3A839-5A5D-48CE-8D9B-94D683F08076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20350</TotalTime>
  <Words>486</Words>
  <Application>Microsoft Office PowerPoint</Application>
  <PresentationFormat>Widescreen</PresentationFormat>
  <Paragraphs>106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Telstra Text</vt:lpstr>
      <vt:lpstr>Aptos</vt:lpstr>
      <vt:lpstr>Arial</vt:lpstr>
      <vt:lpstr>Telstra Text Medium</vt:lpstr>
      <vt:lpstr>Telstra Display</vt:lpstr>
      <vt:lpstr>Office Theme</vt:lpstr>
      <vt:lpstr>이메일 보내기와 받기</vt:lpstr>
      <vt:lpstr>원주민 존중 의례</vt:lpstr>
      <vt:lpstr>학습 목표</vt:lpstr>
      <vt:lpstr>이메일 계정을 갖고 계신 분 계신가요?</vt:lpstr>
      <vt:lpstr>세션 후, 자신감을 더 갖고 싶은 한 가지는 무엇인가요?</vt:lpstr>
      <vt:lpstr>이메일이란 무엇인가?</vt:lpstr>
      <vt:lpstr>이메일 주소란 무엇인가?</vt:lpstr>
      <vt:lpstr>이메일 서비스 제공업체 </vt:lpstr>
      <vt:lpstr>인터넷 연결</vt:lpstr>
      <vt:lpstr>이메일 확인하기</vt:lpstr>
      <vt:lpstr>이메일 확인하기</vt:lpstr>
      <vt:lpstr>받은 편지함에 읽지 않은 이메일이 있나요?   누가 보낸 이메일 인가요?   그 이메일은 당신에게만 보내졌나요, 아니면 다른 사람에게도 보내졌나요?   제목을 보고 이메일 내용이 어떤 건지 짐작할 수 있나요?</vt:lpstr>
      <vt:lpstr>새 이메일 작성하기</vt:lpstr>
      <vt:lpstr>이메일에 답장하기</vt:lpstr>
      <vt:lpstr>이메일 전달하기</vt:lpstr>
      <vt:lpstr>이메일 삭제하기</vt:lpstr>
      <vt:lpstr>주요 용어…</vt:lpstr>
      <vt:lpstr>이 이메일이 의심스러운 이유는 무엇인가요?</vt:lpstr>
      <vt:lpstr>팁</vt:lpstr>
      <vt:lpstr>세션 시작 때 하신 질문을 함께 살펴 보겠습니다.</vt:lpstr>
      <vt:lpstr>학습 목표</vt:lpstr>
      <vt:lpstr>오늘 배운 것 중 핵심 내용은 무엇인가요?</vt:lpstr>
      <vt:lpstr>다음 주에 시도해 보고 싶은 세 가지는 무엇인가요?</vt:lpstr>
      <vt:lpstr>더 알아보기</vt:lpstr>
      <vt:lpstr>시니어 디지털 교육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5</dc:title>
  <dc:creator>Telstra Limited</dc:creator>
  <cp:keywords>telstra, tech, savvy, seniors, module, 5, korean</cp:keywords>
  <cp:lastModifiedBy>Cassandra Katsikaronis</cp:lastModifiedBy>
  <cp:revision>50</cp:revision>
  <dcterms:created xsi:type="dcterms:W3CDTF">2025-08-11T23:44:16Z</dcterms:created>
  <dcterms:modified xsi:type="dcterms:W3CDTF">2026-04-14T05:14:23Z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9e0ea984-ea73-45c2-9c58-cc310f67693a</vt:lpwstr>
  </property>
</Properties>
</file>