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Metadata/LabelInfo.xml" ContentType="application/vnd.ms-office.classificationlabel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authors.xml" ContentType="application/vnd.ms-powerpoint.authors+xml"/>
  <Override PartName="/ppt/changesInfos/changesInfo1.xml" ContentType="application/vnd.ms-powerpoint.changesinfo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30"/>
  </p:notesMasterIdLst>
  <p:sldIdLst>
    <p:sldId id="257" r:id="rId5"/>
    <p:sldId id="280" r:id="rId6"/>
    <p:sldId id="258" r:id="rId7"/>
    <p:sldId id="291" r:id="rId8"/>
    <p:sldId id="263" r:id="rId9"/>
    <p:sldId id="281" r:id="rId10"/>
    <p:sldId id="307" r:id="rId11"/>
    <p:sldId id="308" r:id="rId12"/>
    <p:sldId id="317" r:id="rId13"/>
    <p:sldId id="299" r:id="rId14"/>
    <p:sldId id="309" r:id="rId15"/>
    <p:sldId id="266" r:id="rId16"/>
    <p:sldId id="323" r:id="rId17"/>
    <p:sldId id="311" r:id="rId18"/>
    <p:sldId id="312" r:id="rId19"/>
    <p:sldId id="313" r:id="rId20"/>
    <p:sldId id="314" r:id="rId21"/>
    <p:sldId id="303" r:id="rId22"/>
    <p:sldId id="305" r:id="rId23"/>
    <p:sldId id="275" r:id="rId24"/>
    <p:sldId id="315" r:id="rId25"/>
    <p:sldId id="277" r:id="rId26"/>
    <p:sldId id="278" r:id="rId27"/>
    <p:sldId id="316" r:id="rId28"/>
    <p:sldId id="260" r:id="rId29"/>
  </p:sldIdLst>
  <p:sldSz cx="12192000" cy="6858000"/>
  <p:notesSz cx="6858000" cy="9144000"/>
  <p:embeddedFontLst>
    <p:embeddedFont>
      <p:font typeface="Telstra Display" panose="020B0604020202020204" charset="0"/>
      <p:regular r:id="rId31"/>
      <p:bold r:id="rId32"/>
      <p:italic r:id="rId33"/>
      <p:boldItalic r:id="rId34"/>
    </p:embeddedFont>
    <p:embeddedFont>
      <p:font typeface="Telstra Text" panose="020B0504040000000004" pitchFamily="34" charset="0"/>
      <p:regular r:id="rId35"/>
      <p:bold r:id="rId36"/>
      <p:italic r:id="rId37"/>
      <p:boldItalic r:id="rId38"/>
    </p:embeddedFont>
    <p:embeddedFont>
      <p:font typeface="Telstra Text Medium" panose="020B0604040000000004" pitchFamily="34" charset="0"/>
      <p:regular r:id="rId39"/>
      <p: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FF5D29-3836-A58A-4060-50F3A802FF91}" name="Nicola Curnow" initials="NC" userId="S::Nicola.Curnow@team.telstra.com::a08f99b9-6a4e-4ea7-9593-90ccbdf469cf" providerId="AD"/>
  <p188:author id="{CF8618FC-76C3-50A9-7115-220B3F543CA1}" name="Megan McKenzie" initials="MM" userId="S::megan.mckenzie@team.telstra.com::cf0e1775-d6da-40ed-9009-8f56103fe91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CEA"/>
    <a:srgbClr val="FFAF00"/>
    <a:srgbClr val="FCD2BF"/>
    <a:srgbClr val="F9F4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5BA772-DF52-45E6-A6ED-E79B7F5BDF02}" v="37" dt="2026-04-14T05:03:24.7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67" autoAdjust="0"/>
    <p:restoredTop sz="86441" autoAdjust="0"/>
  </p:normalViewPr>
  <p:slideViewPr>
    <p:cSldViewPr snapToGrid="0">
      <p:cViewPr varScale="1">
        <p:scale>
          <a:sx n="80" d="100"/>
          <a:sy n="80" d="100"/>
        </p:scale>
        <p:origin x="102" y="432"/>
      </p:cViewPr>
      <p:guideLst/>
    </p:cSldViewPr>
  </p:slideViewPr>
  <p:outlineViewPr>
    <p:cViewPr>
      <p:scale>
        <a:sx n="33" d="100"/>
        <a:sy n="33" d="100"/>
      </p:scale>
      <p:origin x="0" y="-147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9.fntdata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viewProps" Target="viewProps.xml"/><Relationship Id="rId47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heme" Target="theme/theme1.xml"/><Relationship Id="rId48" Type="http://schemas.openxmlformats.org/officeDocument/2006/relationships/customXml" Target="../customXml/item4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ssandra Katsikaronis" userId="dbddf097-a7de-4599-abd9-39b94b17111c" providerId="ADAL" clId="{F27A4484-A1C6-47E1-9AB7-01672727A6AD}"/>
    <pc:docChg chg="modSld">
      <pc:chgData name="Cassandra Katsikaronis" userId="dbddf097-a7de-4599-abd9-39b94b17111c" providerId="ADAL" clId="{F27A4484-A1C6-47E1-9AB7-01672727A6AD}" dt="2026-04-14T05:02:42.174" v="114" actId="962"/>
      <pc:docMkLst>
        <pc:docMk/>
      </pc:docMkLst>
      <pc:sldChg chg="modSp mod">
        <pc:chgData name="Cassandra Katsikaronis" userId="dbddf097-a7de-4599-abd9-39b94b17111c" providerId="ADAL" clId="{F27A4484-A1C6-47E1-9AB7-01672727A6AD}" dt="2026-04-14T05:00:27.693" v="84"/>
        <pc:sldMkLst>
          <pc:docMk/>
          <pc:sldMk cId="2449013427" sldId="258"/>
        </pc:sldMkLst>
        <pc:spChg chg="mod">
          <ac:chgData name="Cassandra Katsikaronis" userId="dbddf097-a7de-4599-abd9-39b94b17111c" providerId="ADAL" clId="{F27A4484-A1C6-47E1-9AB7-01672727A6AD}" dt="2026-04-14T05:00:27.693" v="84"/>
          <ac:spMkLst>
            <pc:docMk/>
            <pc:sldMk cId="2449013427" sldId="258"/>
            <ac:spMk id="13" creationId="{D3CB5B34-61D6-A7ED-4902-457DB9E4220E}"/>
          </ac:spMkLst>
        </pc:spChg>
        <pc:picChg chg="mod">
          <ac:chgData name="Cassandra Katsikaronis" userId="dbddf097-a7de-4599-abd9-39b94b17111c" providerId="ADAL" clId="{F27A4484-A1C6-47E1-9AB7-01672727A6AD}" dt="2026-04-14T04:54:34.778" v="12" actId="962"/>
          <ac:picMkLst>
            <pc:docMk/>
            <pc:sldMk cId="2449013427" sldId="258"/>
            <ac:picMk id="4" creationId="{00FABFCB-0971-0399-E14F-35FAB37C615F}"/>
          </ac:picMkLst>
        </pc:picChg>
        <pc:picChg chg="mod">
          <ac:chgData name="Cassandra Katsikaronis" userId="dbddf097-a7de-4599-abd9-39b94b17111c" providerId="ADAL" clId="{F27A4484-A1C6-47E1-9AB7-01672727A6AD}" dt="2026-04-14T04:54:35.361" v="13" actId="962"/>
          <ac:picMkLst>
            <pc:docMk/>
            <pc:sldMk cId="2449013427" sldId="258"/>
            <ac:picMk id="5" creationId="{3E19713A-7B1E-FE65-B92C-CF7D2C712A97}"/>
          </ac:picMkLst>
        </pc:picChg>
        <pc:picChg chg="mod">
          <ac:chgData name="Cassandra Katsikaronis" userId="dbddf097-a7de-4599-abd9-39b94b17111c" providerId="ADAL" clId="{F27A4484-A1C6-47E1-9AB7-01672727A6AD}" dt="2026-04-14T04:54:33.777" v="10" actId="962"/>
          <ac:picMkLst>
            <pc:docMk/>
            <pc:sldMk cId="2449013427" sldId="258"/>
            <ac:picMk id="7" creationId="{9EEC77AA-EBEB-1EED-11EB-BFAE344AECF3}"/>
          </ac:picMkLst>
        </pc:picChg>
        <pc:picChg chg="mod">
          <ac:chgData name="Cassandra Katsikaronis" userId="dbddf097-a7de-4599-abd9-39b94b17111c" providerId="ADAL" clId="{F27A4484-A1C6-47E1-9AB7-01672727A6AD}" dt="2026-04-14T04:54:34.215" v="11" actId="962"/>
          <ac:picMkLst>
            <pc:docMk/>
            <pc:sldMk cId="2449013427" sldId="258"/>
            <ac:picMk id="9" creationId="{F63D2EEB-AAE8-058C-8B28-7284D49245E9}"/>
          </ac:picMkLst>
        </pc:picChg>
      </pc:sldChg>
      <pc:sldChg chg="modSp mod">
        <pc:chgData name="Cassandra Katsikaronis" userId="dbddf097-a7de-4599-abd9-39b94b17111c" providerId="ADAL" clId="{F27A4484-A1C6-47E1-9AB7-01672727A6AD}" dt="2026-04-14T05:02:42.174" v="114" actId="962"/>
        <pc:sldMkLst>
          <pc:docMk/>
          <pc:sldMk cId="3608330329" sldId="260"/>
        </pc:sldMkLst>
        <pc:spChg chg="mod">
          <ac:chgData name="Cassandra Katsikaronis" userId="dbddf097-a7de-4599-abd9-39b94b17111c" providerId="ADAL" clId="{F27A4484-A1C6-47E1-9AB7-01672727A6AD}" dt="2026-04-14T05:00:09.733" v="82" actId="33553"/>
          <ac:spMkLst>
            <pc:docMk/>
            <pc:sldMk cId="3608330329" sldId="260"/>
            <ac:spMk id="10" creationId="{5A0D1095-9311-0D78-ABAE-CF6B9528A6D1}"/>
          </ac:spMkLst>
        </pc:spChg>
        <pc:spChg chg="mod">
          <ac:chgData name="Cassandra Katsikaronis" userId="dbddf097-a7de-4599-abd9-39b94b17111c" providerId="ADAL" clId="{F27A4484-A1C6-47E1-9AB7-01672727A6AD}" dt="2026-04-14T05:02:37.714" v="104" actId="962"/>
          <ac:spMkLst>
            <pc:docMk/>
            <pc:sldMk cId="3608330329" sldId="260"/>
            <ac:spMk id="26" creationId="{8BF28CC5-FD27-D819-BE42-F374B3925D4D}"/>
          </ac:spMkLst>
        </pc:spChg>
        <pc:spChg chg="mod">
          <ac:chgData name="Cassandra Katsikaronis" userId="dbddf097-a7de-4599-abd9-39b94b17111c" providerId="ADAL" clId="{F27A4484-A1C6-47E1-9AB7-01672727A6AD}" dt="2026-04-14T05:02:38.178" v="105" actId="962"/>
          <ac:spMkLst>
            <pc:docMk/>
            <pc:sldMk cId="3608330329" sldId="260"/>
            <ac:spMk id="27" creationId="{4257A768-F6C7-ED5A-0831-92A52A91468E}"/>
          </ac:spMkLst>
        </pc:spChg>
        <pc:spChg chg="mod">
          <ac:chgData name="Cassandra Katsikaronis" userId="dbddf097-a7de-4599-abd9-39b94b17111c" providerId="ADAL" clId="{F27A4484-A1C6-47E1-9AB7-01672727A6AD}" dt="2026-04-14T05:02:38.679" v="106" actId="962"/>
          <ac:spMkLst>
            <pc:docMk/>
            <pc:sldMk cId="3608330329" sldId="260"/>
            <ac:spMk id="28" creationId="{429E7580-77BD-5380-CC18-6503C4FF4298}"/>
          </ac:spMkLst>
        </pc:spChg>
        <pc:spChg chg="mod">
          <ac:chgData name="Cassandra Katsikaronis" userId="dbddf097-a7de-4599-abd9-39b94b17111c" providerId="ADAL" clId="{F27A4484-A1C6-47E1-9AB7-01672727A6AD}" dt="2026-04-14T05:02:39.256" v="107" actId="962"/>
          <ac:spMkLst>
            <pc:docMk/>
            <pc:sldMk cId="3608330329" sldId="260"/>
            <ac:spMk id="29" creationId="{BD900C17-7E55-9E7B-2A5B-A2224D40F7C3}"/>
          </ac:spMkLst>
        </pc:spChg>
        <pc:spChg chg="mod">
          <ac:chgData name="Cassandra Katsikaronis" userId="dbddf097-a7de-4599-abd9-39b94b17111c" providerId="ADAL" clId="{F27A4484-A1C6-47E1-9AB7-01672727A6AD}" dt="2026-04-14T05:02:39.649" v="108" actId="962"/>
          <ac:spMkLst>
            <pc:docMk/>
            <pc:sldMk cId="3608330329" sldId="260"/>
            <ac:spMk id="30" creationId="{EEF1AE4C-FA7D-C359-6A4B-FA4B0AE84FFA}"/>
          </ac:spMkLst>
        </pc:spChg>
        <pc:spChg chg="mod">
          <ac:chgData name="Cassandra Katsikaronis" userId="dbddf097-a7de-4599-abd9-39b94b17111c" providerId="ADAL" clId="{F27A4484-A1C6-47E1-9AB7-01672727A6AD}" dt="2026-04-14T05:02:40.123" v="109" actId="962"/>
          <ac:spMkLst>
            <pc:docMk/>
            <pc:sldMk cId="3608330329" sldId="260"/>
            <ac:spMk id="31" creationId="{277BCC6B-387E-2821-B0F1-D1DE3BAEDFD8}"/>
          </ac:spMkLst>
        </pc:spChg>
        <pc:spChg chg="mod">
          <ac:chgData name="Cassandra Katsikaronis" userId="dbddf097-a7de-4599-abd9-39b94b17111c" providerId="ADAL" clId="{F27A4484-A1C6-47E1-9AB7-01672727A6AD}" dt="2026-04-14T05:02:40.526" v="110" actId="962"/>
          <ac:spMkLst>
            <pc:docMk/>
            <pc:sldMk cId="3608330329" sldId="260"/>
            <ac:spMk id="32" creationId="{39B507FB-5EC5-31B8-DA4C-8FECB636BF08}"/>
          </ac:spMkLst>
        </pc:spChg>
        <pc:spChg chg="mod">
          <ac:chgData name="Cassandra Katsikaronis" userId="dbddf097-a7de-4599-abd9-39b94b17111c" providerId="ADAL" clId="{F27A4484-A1C6-47E1-9AB7-01672727A6AD}" dt="2026-04-14T05:02:40.940" v="111" actId="962"/>
          <ac:spMkLst>
            <pc:docMk/>
            <pc:sldMk cId="3608330329" sldId="260"/>
            <ac:spMk id="33" creationId="{E81D093A-5FD2-FEA6-EEF8-930088B13869}"/>
          </ac:spMkLst>
        </pc:spChg>
        <pc:spChg chg="mod">
          <ac:chgData name="Cassandra Katsikaronis" userId="dbddf097-a7de-4599-abd9-39b94b17111c" providerId="ADAL" clId="{F27A4484-A1C6-47E1-9AB7-01672727A6AD}" dt="2026-04-14T05:02:41.369" v="112" actId="962"/>
          <ac:spMkLst>
            <pc:docMk/>
            <pc:sldMk cId="3608330329" sldId="260"/>
            <ac:spMk id="34" creationId="{DFE8BA6B-BA40-38A2-E957-C2B532488FF5}"/>
          </ac:spMkLst>
        </pc:spChg>
        <pc:spChg chg="mod">
          <ac:chgData name="Cassandra Katsikaronis" userId="dbddf097-a7de-4599-abd9-39b94b17111c" providerId="ADAL" clId="{F27A4484-A1C6-47E1-9AB7-01672727A6AD}" dt="2026-04-14T05:02:41.809" v="113" actId="962"/>
          <ac:spMkLst>
            <pc:docMk/>
            <pc:sldMk cId="3608330329" sldId="260"/>
            <ac:spMk id="35" creationId="{61BE4AE7-7FA9-D4E8-72CC-B57C02293643}"/>
          </ac:spMkLst>
        </pc:spChg>
        <pc:spChg chg="mod">
          <ac:chgData name="Cassandra Katsikaronis" userId="dbddf097-a7de-4599-abd9-39b94b17111c" providerId="ADAL" clId="{F27A4484-A1C6-47E1-9AB7-01672727A6AD}" dt="2026-04-14T05:02:42.174" v="114" actId="962"/>
          <ac:spMkLst>
            <pc:docMk/>
            <pc:sldMk cId="3608330329" sldId="260"/>
            <ac:spMk id="37" creationId="{07F848C3-4182-11AB-1EFD-4309846ED1A0}"/>
          </ac:spMkLst>
        </pc:spChg>
        <pc:grpChg chg="mod">
          <ac:chgData name="Cassandra Katsikaronis" userId="dbddf097-a7de-4599-abd9-39b94b17111c" providerId="ADAL" clId="{F27A4484-A1C6-47E1-9AB7-01672727A6AD}" dt="2026-04-14T04:59:46.978" v="75" actId="962"/>
          <ac:grpSpMkLst>
            <pc:docMk/>
            <pc:sldMk cId="3608330329" sldId="260"/>
            <ac:grpSpMk id="60" creationId="{9A5542D3-AF5F-53E3-47C0-C5982B500EC1}"/>
          </ac:grpSpMkLst>
        </pc:grpChg>
        <pc:grpChg chg="mod">
          <ac:chgData name="Cassandra Katsikaronis" userId="dbddf097-a7de-4599-abd9-39b94b17111c" providerId="ADAL" clId="{F27A4484-A1C6-47E1-9AB7-01672727A6AD}" dt="2026-04-14T04:59:45.963" v="74" actId="962"/>
          <ac:grpSpMkLst>
            <pc:docMk/>
            <pc:sldMk cId="3608330329" sldId="260"/>
            <ac:grpSpMk id="61" creationId="{C76CB7AB-4F33-4518-30AE-E237B3D53473}"/>
          </ac:grpSpMkLst>
        </pc:grpChg>
        <pc:picChg chg="mod">
          <ac:chgData name="Cassandra Katsikaronis" userId="dbddf097-a7de-4599-abd9-39b94b17111c" providerId="ADAL" clId="{F27A4484-A1C6-47E1-9AB7-01672727A6AD}" dt="2026-04-14T04:59:44.454" v="73" actId="962"/>
          <ac:picMkLst>
            <pc:docMk/>
            <pc:sldMk cId="3608330329" sldId="260"/>
            <ac:picMk id="4" creationId="{21DC65A7-6699-7CFE-7B5E-BA7ED539A1B6}"/>
          </ac:picMkLst>
        </pc:picChg>
      </pc:sldChg>
      <pc:sldChg chg="modSp mod">
        <pc:chgData name="Cassandra Katsikaronis" userId="dbddf097-a7de-4599-abd9-39b94b17111c" providerId="ADAL" clId="{F27A4484-A1C6-47E1-9AB7-01672727A6AD}" dt="2026-04-14T04:54:37.126" v="15" actId="962"/>
        <pc:sldMkLst>
          <pc:docMk/>
          <pc:sldMk cId="839272429" sldId="263"/>
        </pc:sldMkLst>
        <pc:picChg chg="mod">
          <ac:chgData name="Cassandra Katsikaronis" userId="dbddf097-a7de-4599-abd9-39b94b17111c" providerId="ADAL" clId="{F27A4484-A1C6-47E1-9AB7-01672727A6AD}" dt="2026-04-14T04:54:37.126" v="15" actId="962"/>
          <ac:picMkLst>
            <pc:docMk/>
            <pc:sldMk cId="839272429" sldId="263"/>
            <ac:picMk id="4" creationId="{87E78194-1F62-C30A-B560-31759ECCC93F}"/>
          </ac:picMkLst>
        </pc:picChg>
      </pc:sldChg>
      <pc:sldChg chg="modSp mod">
        <pc:chgData name="Cassandra Katsikaronis" userId="dbddf097-a7de-4599-abd9-39b94b17111c" providerId="ADAL" clId="{F27A4484-A1C6-47E1-9AB7-01672727A6AD}" dt="2026-04-14T04:55:37.555" v="27" actId="962"/>
        <pc:sldMkLst>
          <pc:docMk/>
          <pc:sldMk cId="1667869889" sldId="266"/>
        </pc:sldMkLst>
        <pc:picChg chg="mod">
          <ac:chgData name="Cassandra Katsikaronis" userId="dbddf097-a7de-4599-abd9-39b94b17111c" providerId="ADAL" clId="{F27A4484-A1C6-47E1-9AB7-01672727A6AD}" dt="2026-04-14T04:55:37.555" v="27" actId="962"/>
          <ac:picMkLst>
            <pc:docMk/>
            <pc:sldMk cId="1667869889" sldId="266"/>
            <ac:picMk id="3" creationId="{EE1DD55F-84FA-BD80-8E70-DF54C0BA84B3}"/>
          </ac:picMkLst>
        </pc:picChg>
      </pc:sldChg>
      <pc:sldChg chg="modSp mod">
        <pc:chgData name="Cassandra Katsikaronis" userId="dbddf097-a7de-4599-abd9-39b94b17111c" providerId="ADAL" clId="{F27A4484-A1C6-47E1-9AB7-01672727A6AD}" dt="2026-04-14T04:59:57.889" v="79" actId="33553"/>
        <pc:sldMkLst>
          <pc:docMk/>
          <pc:sldMk cId="2534016425" sldId="275"/>
        </pc:sldMkLst>
        <pc:spChg chg="mod">
          <ac:chgData name="Cassandra Katsikaronis" userId="dbddf097-a7de-4599-abd9-39b94b17111c" providerId="ADAL" clId="{F27A4484-A1C6-47E1-9AB7-01672727A6AD}" dt="2026-04-14T04:59:57.889" v="79" actId="33553"/>
          <ac:spMkLst>
            <pc:docMk/>
            <pc:sldMk cId="2534016425" sldId="275"/>
            <ac:spMk id="4" creationId="{64DB0E52-55CA-1155-BEAF-2BBAD633C43A}"/>
          </ac:spMkLst>
        </pc:spChg>
        <pc:picChg chg="mod">
          <ac:chgData name="Cassandra Katsikaronis" userId="dbddf097-a7de-4599-abd9-39b94b17111c" providerId="ADAL" clId="{F27A4484-A1C6-47E1-9AB7-01672727A6AD}" dt="2026-04-14T04:59:19.537" v="63" actId="962"/>
          <ac:picMkLst>
            <pc:docMk/>
            <pc:sldMk cId="2534016425" sldId="275"/>
            <ac:picMk id="5" creationId="{0726907A-ECBA-7057-FA2A-3CA68D151164}"/>
          </ac:picMkLst>
        </pc:picChg>
      </pc:sldChg>
      <pc:sldChg chg="modSp mod">
        <pc:chgData name="Cassandra Katsikaronis" userId="dbddf097-a7de-4599-abd9-39b94b17111c" providerId="ADAL" clId="{F27A4484-A1C6-47E1-9AB7-01672727A6AD}" dt="2026-04-14T04:59:59.152" v="80" actId="33553"/>
        <pc:sldMkLst>
          <pc:docMk/>
          <pc:sldMk cId="1230900757" sldId="277"/>
        </pc:sldMkLst>
        <pc:spChg chg="mod">
          <ac:chgData name="Cassandra Katsikaronis" userId="dbddf097-a7de-4599-abd9-39b94b17111c" providerId="ADAL" clId="{F27A4484-A1C6-47E1-9AB7-01672727A6AD}" dt="2026-04-14T04:59:59.152" v="80" actId="33553"/>
          <ac:spMkLst>
            <pc:docMk/>
            <pc:sldMk cId="1230900757" sldId="277"/>
            <ac:spMk id="6" creationId="{09DACC00-7A95-89DB-306A-A079806F1A4F}"/>
          </ac:spMkLst>
        </pc:spChg>
        <pc:picChg chg="mod">
          <ac:chgData name="Cassandra Katsikaronis" userId="dbddf097-a7de-4599-abd9-39b94b17111c" providerId="ADAL" clId="{F27A4484-A1C6-47E1-9AB7-01672727A6AD}" dt="2026-04-14T04:59:23.149" v="68" actId="962"/>
          <ac:picMkLst>
            <pc:docMk/>
            <pc:sldMk cId="1230900757" sldId="277"/>
            <ac:picMk id="4" creationId="{95D6C818-1BCD-A87A-D241-6277FFB23784}"/>
          </ac:picMkLst>
        </pc:picChg>
      </pc:sldChg>
      <pc:sldChg chg="modSp mod">
        <pc:chgData name="Cassandra Katsikaronis" userId="dbddf097-a7de-4599-abd9-39b94b17111c" providerId="ADAL" clId="{F27A4484-A1C6-47E1-9AB7-01672727A6AD}" dt="2026-04-14T05:00:02.068" v="81" actId="33553"/>
        <pc:sldMkLst>
          <pc:docMk/>
          <pc:sldMk cId="1288344742" sldId="278"/>
        </pc:sldMkLst>
        <pc:spChg chg="mod">
          <ac:chgData name="Cassandra Katsikaronis" userId="dbddf097-a7de-4599-abd9-39b94b17111c" providerId="ADAL" clId="{F27A4484-A1C6-47E1-9AB7-01672727A6AD}" dt="2026-04-14T05:00:02.068" v="81" actId="33553"/>
          <ac:spMkLst>
            <pc:docMk/>
            <pc:sldMk cId="1288344742" sldId="278"/>
            <ac:spMk id="4" creationId="{E72AB432-EE21-B6E7-D4BB-0970C1E24E6C}"/>
          </ac:spMkLst>
        </pc:spChg>
        <pc:picChg chg="mod">
          <ac:chgData name="Cassandra Katsikaronis" userId="dbddf097-a7de-4599-abd9-39b94b17111c" providerId="ADAL" clId="{F27A4484-A1C6-47E1-9AB7-01672727A6AD}" dt="2026-04-14T04:59:23.865" v="69" actId="962"/>
          <ac:picMkLst>
            <pc:docMk/>
            <pc:sldMk cId="1288344742" sldId="278"/>
            <ac:picMk id="5" creationId="{4579FABD-23D5-D395-BD93-0A85434E9E57}"/>
          </ac:picMkLst>
        </pc:picChg>
      </pc:sldChg>
      <pc:sldChg chg="modSp mod">
        <pc:chgData name="Cassandra Katsikaronis" userId="dbddf097-a7de-4599-abd9-39b94b17111c" providerId="ADAL" clId="{F27A4484-A1C6-47E1-9AB7-01672727A6AD}" dt="2026-04-14T05:00:16.454" v="83"/>
        <pc:sldMkLst>
          <pc:docMk/>
          <pc:sldMk cId="3331918497" sldId="280"/>
        </pc:sldMkLst>
        <pc:spChg chg="mod">
          <ac:chgData name="Cassandra Katsikaronis" userId="dbddf097-a7de-4599-abd9-39b94b17111c" providerId="ADAL" clId="{F27A4484-A1C6-47E1-9AB7-01672727A6AD}" dt="2026-04-14T05:00:16.454" v="83"/>
          <ac:spMkLst>
            <pc:docMk/>
            <pc:sldMk cId="3331918497" sldId="280"/>
            <ac:spMk id="2" creationId="{801DBCE8-DB8B-067B-BD80-40E77CEE90C6}"/>
          </ac:spMkLst>
        </pc:spChg>
        <pc:picChg chg="mod">
          <ac:chgData name="Cassandra Katsikaronis" userId="dbddf097-a7de-4599-abd9-39b94b17111c" providerId="ADAL" clId="{F27A4484-A1C6-47E1-9AB7-01672727A6AD}" dt="2026-04-14T04:54:30.727" v="9" actId="962"/>
          <ac:picMkLst>
            <pc:docMk/>
            <pc:sldMk cId="3331918497" sldId="280"/>
            <ac:picMk id="6" creationId="{8A51145C-3B2A-E39D-F62E-D2E9C400060E}"/>
          </ac:picMkLst>
        </pc:picChg>
      </pc:sldChg>
      <pc:sldChg chg="modSp mod">
        <pc:chgData name="Cassandra Katsikaronis" userId="dbddf097-a7de-4599-abd9-39b94b17111c" providerId="ADAL" clId="{F27A4484-A1C6-47E1-9AB7-01672727A6AD}" dt="2026-04-14T04:54:39.340" v="17" actId="962"/>
        <pc:sldMkLst>
          <pc:docMk/>
          <pc:sldMk cId="494804787" sldId="281"/>
        </pc:sldMkLst>
        <pc:picChg chg="mod">
          <ac:chgData name="Cassandra Katsikaronis" userId="dbddf097-a7de-4599-abd9-39b94b17111c" providerId="ADAL" clId="{F27A4484-A1C6-47E1-9AB7-01672727A6AD}" dt="2026-04-14T04:54:38.240" v="16" actId="962"/>
          <ac:picMkLst>
            <pc:docMk/>
            <pc:sldMk cId="494804787" sldId="281"/>
            <ac:picMk id="5" creationId="{9811C1C9-D568-D267-B52A-7FA005E426CF}"/>
          </ac:picMkLst>
        </pc:picChg>
        <pc:picChg chg="mod">
          <ac:chgData name="Cassandra Katsikaronis" userId="dbddf097-a7de-4599-abd9-39b94b17111c" providerId="ADAL" clId="{F27A4484-A1C6-47E1-9AB7-01672727A6AD}" dt="2026-04-14T04:54:39.340" v="17" actId="962"/>
          <ac:picMkLst>
            <pc:docMk/>
            <pc:sldMk cId="494804787" sldId="281"/>
            <ac:picMk id="12" creationId="{B85A14A6-509A-ECE2-0010-93D79F2012C3}"/>
          </ac:picMkLst>
        </pc:picChg>
      </pc:sldChg>
      <pc:sldChg chg="modSp mod">
        <pc:chgData name="Cassandra Katsikaronis" userId="dbddf097-a7de-4599-abd9-39b94b17111c" providerId="ADAL" clId="{F27A4484-A1C6-47E1-9AB7-01672727A6AD}" dt="2026-04-14T04:54:36.364" v="14" actId="962"/>
        <pc:sldMkLst>
          <pc:docMk/>
          <pc:sldMk cId="3625020848" sldId="291"/>
        </pc:sldMkLst>
        <pc:picChg chg="mod">
          <ac:chgData name="Cassandra Katsikaronis" userId="dbddf097-a7de-4599-abd9-39b94b17111c" providerId="ADAL" clId="{F27A4484-A1C6-47E1-9AB7-01672727A6AD}" dt="2026-04-14T04:54:36.364" v="14" actId="962"/>
          <ac:picMkLst>
            <pc:docMk/>
            <pc:sldMk cId="3625020848" sldId="291"/>
            <ac:picMk id="3" creationId="{4DF83256-0015-FBC2-8090-685936981AEF}"/>
          </ac:picMkLst>
        </pc:picChg>
      </pc:sldChg>
      <pc:sldChg chg="modSp mod">
        <pc:chgData name="Cassandra Katsikaronis" userId="dbddf097-a7de-4599-abd9-39b94b17111c" providerId="ADAL" clId="{F27A4484-A1C6-47E1-9AB7-01672727A6AD}" dt="2026-04-14T05:01:25.850" v="88" actId="962"/>
        <pc:sldMkLst>
          <pc:docMk/>
          <pc:sldMk cId="3226790471" sldId="299"/>
        </pc:sldMkLst>
        <pc:spChg chg="mod">
          <ac:chgData name="Cassandra Katsikaronis" userId="dbddf097-a7de-4599-abd9-39b94b17111c" providerId="ADAL" clId="{F27A4484-A1C6-47E1-9AB7-01672727A6AD}" dt="2026-04-14T05:01:25.850" v="88" actId="962"/>
          <ac:spMkLst>
            <pc:docMk/>
            <pc:sldMk cId="3226790471" sldId="299"/>
            <ac:spMk id="5" creationId="{5854F92D-F56A-AB11-E1D9-D7022765077B}"/>
          </ac:spMkLst>
        </pc:spChg>
        <pc:picChg chg="mod">
          <ac:chgData name="Cassandra Katsikaronis" userId="dbddf097-a7de-4599-abd9-39b94b17111c" providerId="ADAL" clId="{F27A4484-A1C6-47E1-9AB7-01672727A6AD}" dt="2026-04-14T04:55:19.284" v="24" actId="962"/>
          <ac:picMkLst>
            <pc:docMk/>
            <pc:sldMk cId="3226790471" sldId="299"/>
            <ac:picMk id="4" creationId="{C95138E3-8FD9-911D-861B-E971B5A4CBC6}"/>
          </ac:picMkLst>
        </pc:picChg>
      </pc:sldChg>
      <pc:sldChg chg="addSp delSp modSp mod">
        <pc:chgData name="Cassandra Katsikaronis" userId="dbddf097-a7de-4599-abd9-39b94b17111c" providerId="ADAL" clId="{F27A4484-A1C6-47E1-9AB7-01672727A6AD}" dt="2026-04-14T04:59:56.318" v="78" actId="33553"/>
        <pc:sldMkLst>
          <pc:docMk/>
          <pc:sldMk cId="178420131" sldId="303"/>
        </pc:sldMkLst>
        <pc:spChg chg="mod">
          <ac:chgData name="Cassandra Katsikaronis" userId="dbddf097-a7de-4599-abd9-39b94b17111c" providerId="ADAL" clId="{F27A4484-A1C6-47E1-9AB7-01672727A6AD}" dt="2026-04-14T04:59:56.318" v="78" actId="33553"/>
          <ac:spMkLst>
            <pc:docMk/>
            <pc:sldMk cId="178420131" sldId="303"/>
            <ac:spMk id="3" creationId="{3ABCB5A3-B1A2-8664-FD1C-D0AB6675F6B1}"/>
          </ac:spMkLst>
        </pc:spChg>
        <pc:spChg chg="add del mod">
          <ac:chgData name="Cassandra Katsikaronis" userId="dbddf097-a7de-4599-abd9-39b94b17111c" providerId="ADAL" clId="{F27A4484-A1C6-47E1-9AB7-01672727A6AD}" dt="2026-04-14T04:59:53.400" v="77" actId="478"/>
          <ac:spMkLst>
            <pc:docMk/>
            <pc:sldMk cId="178420131" sldId="303"/>
            <ac:spMk id="4" creationId="{B451DA13-22A4-D8FA-DFEB-DF1EEEF3821D}"/>
          </ac:spMkLst>
        </pc:spChg>
        <pc:picChg chg="mod">
          <ac:chgData name="Cassandra Katsikaronis" userId="dbddf097-a7de-4599-abd9-39b94b17111c" providerId="ADAL" clId="{F27A4484-A1C6-47E1-9AB7-01672727A6AD}" dt="2026-04-14T04:59:14.449" v="57" actId="962"/>
          <ac:picMkLst>
            <pc:docMk/>
            <pc:sldMk cId="178420131" sldId="303"/>
            <ac:picMk id="2" creationId="{B375F5DA-A4D8-BFD1-BDCB-68E67738146D}"/>
          </ac:picMkLst>
        </pc:picChg>
      </pc:sldChg>
      <pc:sldChg chg="modSp mod">
        <pc:chgData name="Cassandra Katsikaronis" userId="dbddf097-a7de-4599-abd9-39b94b17111c" providerId="ADAL" clId="{F27A4484-A1C6-47E1-9AB7-01672727A6AD}" dt="2026-04-14T04:59:18.265" v="62" actId="962"/>
        <pc:sldMkLst>
          <pc:docMk/>
          <pc:sldMk cId="2257409882" sldId="305"/>
        </pc:sldMkLst>
        <pc:picChg chg="mod">
          <ac:chgData name="Cassandra Katsikaronis" userId="dbddf097-a7de-4599-abd9-39b94b17111c" providerId="ADAL" clId="{F27A4484-A1C6-47E1-9AB7-01672727A6AD}" dt="2026-04-14T04:59:17.184" v="60" actId="962"/>
          <ac:picMkLst>
            <pc:docMk/>
            <pc:sldMk cId="2257409882" sldId="305"/>
            <ac:picMk id="4" creationId="{59D426C2-84C6-1AB5-E438-D16066CD093A}"/>
          </ac:picMkLst>
        </pc:picChg>
        <pc:picChg chg="mod">
          <ac:chgData name="Cassandra Katsikaronis" userId="dbddf097-a7de-4599-abd9-39b94b17111c" providerId="ADAL" clId="{F27A4484-A1C6-47E1-9AB7-01672727A6AD}" dt="2026-04-14T04:59:15.908" v="58" actId="962"/>
          <ac:picMkLst>
            <pc:docMk/>
            <pc:sldMk cId="2257409882" sldId="305"/>
            <ac:picMk id="8" creationId="{42EA9C24-D444-519B-85F5-C48DE36E3C8C}"/>
          </ac:picMkLst>
        </pc:picChg>
        <pc:picChg chg="mod">
          <ac:chgData name="Cassandra Katsikaronis" userId="dbddf097-a7de-4599-abd9-39b94b17111c" providerId="ADAL" clId="{F27A4484-A1C6-47E1-9AB7-01672727A6AD}" dt="2026-04-14T04:59:18.265" v="62" actId="962"/>
          <ac:picMkLst>
            <pc:docMk/>
            <pc:sldMk cId="2257409882" sldId="305"/>
            <ac:picMk id="10" creationId="{9A08D1D0-1625-747F-73E5-A91E8904C886}"/>
          </ac:picMkLst>
        </pc:picChg>
        <pc:picChg chg="mod">
          <ac:chgData name="Cassandra Katsikaronis" userId="dbddf097-a7de-4599-abd9-39b94b17111c" providerId="ADAL" clId="{F27A4484-A1C6-47E1-9AB7-01672727A6AD}" dt="2026-04-14T04:59:16.655" v="59" actId="962"/>
          <ac:picMkLst>
            <pc:docMk/>
            <pc:sldMk cId="2257409882" sldId="305"/>
            <ac:picMk id="11" creationId="{90BCD54D-476B-289F-C86C-8265E1532A15}"/>
          </ac:picMkLst>
        </pc:picChg>
        <pc:picChg chg="mod">
          <ac:chgData name="Cassandra Katsikaronis" userId="dbddf097-a7de-4599-abd9-39b94b17111c" providerId="ADAL" clId="{F27A4484-A1C6-47E1-9AB7-01672727A6AD}" dt="2026-04-14T04:59:17.677" v="61" actId="962"/>
          <ac:picMkLst>
            <pc:docMk/>
            <pc:sldMk cId="2257409882" sldId="305"/>
            <ac:picMk id="14" creationId="{6B9A2380-F7D8-8912-C860-9961B8214F86}"/>
          </ac:picMkLst>
        </pc:picChg>
      </pc:sldChg>
      <pc:sldChg chg="modSp mod">
        <pc:chgData name="Cassandra Katsikaronis" userId="dbddf097-a7de-4599-abd9-39b94b17111c" providerId="ADAL" clId="{F27A4484-A1C6-47E1-9AB7-01672727A6AD}" dt="2026-04-14T05:00:39.033" v="85"/>
        <pc:sldMkLst>
          <pc:docMk/>
          <pc:sldMk cId="3023275710" sldId="307"/>
        </pc:sldMkLst>
        <pc:spChg chg="mod">
          <ac:chgData name="Cassandra Katsikaronis" userId="dbddf097-a7de-4599-abd9-39b94b17111c" providerId="ADAL" clId="{F27A4484-A1C6-47E1-9AB7-01672727A6AD}" dt="2026-04-14T05:00:39.033" v="85"/>
          <ac:spMkLst>
            <pc:docMk/>
            <pc:sldMk cId="3023275710" sldId="307"/>
            <ac:spMk id="20" creationId="{34182B7D-303C-A9B9-2497-AE77C306F981}"/>
          </ac:spMkLst>
        </pc:spChg>
        <pc:cxnChg chg="mod">
          <ac:chgData name="Cassandra Katsikaronis" userId="dbddf097-a7de-4599-abd9-39b94b17111c" providerId="ADAL" clId="{F27A4484-A1C6-47E1-9AB7-01672727A6AD}" dt="2026-04-14T04:53:54.220" v="0" actId="962"/>
          <ac:cxnSpMkLst>
            <pc:docMk/>
            <pc:sldMk cId="3023275710" sldId="307"/>
            <ac:cxnSpMk id="6" creationId="{3244A780-40EE-0439-EF82-9761A0DEA0F3}"/>
          </ac:cxnSpMkLst>
        </pc:cxnChg>
        <pc:cxnChg chg="mod">
          <ac:chgData name="Cassandra Katsikaronis" userId="dbddf097-a7de-4599-abd9-39b94b17111c" providerId="ADAL" clId="{F27A4484-A1C6-47E1-9AB7-01672727A6AD}" dt="2026-04-14T04:54:08.264" v="1" actId="962"/>
          <ac:cxnSpMkLst>
            <pc:docMk/>
            <pc:sldMk cId="3023275710" sldId="307"/>
            <ac:cxnSpMk id="13" creationId="{100EA165-4309-9A62-9B43-F4E6E20E8932}"/>
          </ac:cxnSpMkLst>
        </pc:cxnChg>
        <pc:cxnChg chg="mod">
          <ac:chgData name="Cassandra Katsikaronis" userId="dbddf097-a7de-4599-abd9-39b94b17111c" providerId="ADAL" clId="{F27A4484-A1C6-47E1-9AB7-01672727A6AD}" dt="2026-04-14T04:54:08.274" v="2" actId="962"/>
          <ac:cxnSpMkLst>
            <pc:docMk/>
            <pc:sldMk cId="3023275710" sldId="307"/>
            <ac:cxnSpMk id="15" creationId="{D40F5860-BA03-69E1-D78C-8A262BC0ECA2}"/>
          </ac:cxnSpMkLst>
        </pc:cxnChg>
        <pc:cxnChg chg="mod">
          <ac:chgData name="Cassandra Katsikaronis" userId="dbddf097-a7de-4599-abd9-39b94b17111c" providerId="ADAL" clId="{F27A4484-A1C6-47E1-9AB7-01672727A6AD}" dt="2026-04-14T04:54:08.299" v="3" actId="962"/>
          <ac:cxnSpMkLst>
            <pc:docMk/>
            <pc:sldMk cId="3023275710" sldId="307"/>
            <ac:cxnSpMk id="18" creationId="{78094D5E-A084-2040-A584-6193102F4AFA}"/>
          </ac:cxnSpMkLst>
        </pc:cxnChg>
        <pc:cxnChg chg="mod">
          <ac:chgData name="Cassandra Katsikaronis" userId="dbddf097-a7de-4599-abd9-39b94b17111c" providerId="ADAL" clId="{F27A4484-A1C6-47E1-9AB7-01672727A6AD}" dt="2026-04-14T04:54:08.305" v="4" actId="962"/>
          <ac:cxnSpMkLst>
            <pc:docMk/>
            <pc:sldMk cId="3023275710" sldId="307"/>
            <ac:cxnSpMk id="22" creationId="{9B222BC6-E32D-9277-1954-6D6A34419283}"/>
          </ac:cxnSpMkLst>
        </pc:cxnChg>
      </pc:sldChg>
      <pc:sldChg chg="modSp mod">
        <pc:chgData name="Cassandra Katsikaronis" userId="dbddf097-a7de-4599-abd9-39b94b17111c" providerId="ADAL" clId="{F27A4484-A1C6-47E1-9AB7-01672727A6AD}" dt="2026-04-14T04:54:41.243" v="20" actId="962"/>
        <pc:sldMkLst>
          <pc:docMk/>
          <pc:sldMk cId="3234388960" sldId="308"/>
        </pc:sldMkLst>
        <pc:picChg chg="mod">
          <ac:chgData name="Cassandra Katsikaronis" userId="dbddf097-a7de-4599-abd9-39b94b17111c" providerId="ADAL" clId="{F27A4484-A1C6-47E1-9AB7-01672727A6AD}" dt="2026-04-14T04:54:40.039" v="18" actId="962"/>
          <ac:picMkLst>
            <pc:docMk/>
            <pc:sldMk cId="3234388960" sldId="308"/>
            <ac:picMk id="3" creationId="{62F5BFDE-146A-C8CE-2D63-C30C22096107}"/>
          </ac:picMkLst>
        </pc:picChg>
        <pc:picChg chg="mod">
          <ac:chgData name="Cassandra Katsikaronis" userId="dbddf097-a7de-4599-abd9-39b94b17111c" providerId="ADAL" clId="{F27A4484-A1C6-47E1-9AB7-01672727A6AD}" dt="2026-04-14T04:54:40.629" v="19" actId="962"/>
          <ac:picMkLst>
            <pc:docMk/>
            <pc:sldMk cId="3234388960" sldId="308"/>
            <ac:picMk id="5" creationId="{1126107D-9207-77D2-844B-A096E6EE4E92}"/>
          </ac:picMkLst>
        </pc:picChg>
        <pc:picChg chg="mod">
          <ac:chgData name="Cassandra Katsikaronis" userId="dbddf097-a7de-4599-abd9-39b94b17111c" providerId="ADAL" clId="{F27A4484-A1C6-47E1-9AB7-01672727A6AD}" dt="2026-04-14T04:54:41.243" v="20" actId="962"/>
          <ac:picMkLst>
            <pc:docMk/>
            <pc:sldMk cId="3234388960" sldId="308"/>
            <ac:picMk id="11" creationId="{902B7338-79F6-1CBB-91A5-39C8622FF04C}"/>
          </ac:picMkLst>
        </pc:picChg>
      </pc:sldChg>
      <pc:sldChg chg="modSp mod">
        <pc:chgData name="Cassandra Katsikaronis" userId="dbddf097-a7de-4599-abd9-39b94b17111c" providerId="ADAL" clId="{F27A4484-A1C6-47E1-9AB7-01672727A6AD}" dt="2026-04-14T05:01:33.495" v="92"/>
        <pc:sldMkLst>
          <pc:docMk/>
          <pc:sldMk cId="1201591139" sldId="309"/>
        </pc:sldMkLst>
        <pc:spChg chg="mod">
          <ac:chgData name="Cassandra Katsikaronis" userId="dbddf097-a7de-4599-abd9-39b94b17111c" providerId="ADAL" clId="{F27A4484-A1C6-47E1-9AB7-01672727A6AD}" dt="2026-04-14T05:01:33.495" v="92"/>
          <ac:spMkLst>
            <pc:docMk/>
            <pc:sldMk cId="1201591139" sldId="309"/>
            <ac:spMk id="2" creationId="{732913A4-AB9E-6B7A-E7E3-5DB6D3593637}"/>
          </ac:spMkLst>
        </pc:spChg>
        <pc:spChg chg="mod">
          <ac:chgData name="Cassandra Katsikaronis" userId="dbddf097-a7de-4599-abd9-39b94b17111c" providerId="ADAL" clId="{F27A4484-A1C6-47E1-9AB7-01672727A6AD}" dt="2026-04-14T05:01:29.508" v="89" actId="962"/>
          <ac:spMkLst>
            <pc:docMk/>
            <pc:sldMk cId="1201591139" sldId="309"/>
            <ac:spMk id="3" creationId="{ED0D5FC9-6F49-D948-2739-EF2B9748331D}"/>
          </ac:spMkLst>
        </pc:spChg>
        <pc:spChg chg="mod">
          <ac:chgData name="Cassandra Katsikaronis" userId="dbddf097-a7de-4599-abd9-39b94b17111c" providerId="ADAL" clId="{F27A4484-A1C6-47E1-9AB7-01672727A6AD}" dt="2026-04-14T05:01:30.596" v="90" actId="962"/>
          <ac:spMkLst>
            <pc:docMk/>
            <pc:sldMk cId="1201591139" sldId="309"/>
            <ac:spMk id="6" creationId="{D3900BA1-E477-42D2-609F-AF51BF4695C6}"/>
          </ac:spMkLst>
        </pc:spChg>
        <pc:spChg chg="mod">
          <ac:chgData name="Cassandra Katsikaronis" userId="dbddf097-a7de-4599-abd9-39b94b17111c" providerId="ADAL" clId="{F27A4484-A1C6-47E1-9AB7-01672727A6AD}" dt="2026-04-14T05:01:31.712" v="91" actId="962"/>
          <ac:spMkLst>
            <pc:docMk/>
            <pc:sldMk cId="1201591139" sldId="309"/>
            <ac:spMk id="7" creationId="{14EEFC7F-8255-21B9-7099-15FB63BC70C6}"/>
          </ac:spMkLst>
        </pc:spChg>
        <pc:picChg chg="mod">
          <ac:chgData name="Cassandra Katsikaronis" userId="dbddf097-a7de-4599-abd9-39b94b17111c" providerId="ADAL" clId="{F27A4484-A1C6-47E1-9AB7-01672727A6AD}" dt="2026-04-14T04:55:36.117" v="26" actId="962"/>
          <ac:picMkLst>
            <pc:docMk/>
            <pc:sldMk cId="1201591139" sldId="309"/>
            <ac:picMk id="4" creationId="{E0C18645-D9A1-C1E5-AAF4-A3DC2745DA24}"/>
          </ac:picMkLst>
        </pc:picChg>
      </pc:sldChg>
      <pc:sldChg chg="modSp mod">
        <pc:chgData name="Cassandra Katsikaronis" userId="dbddf097-a7de-4599-abd9-39b94b17111c" providerId="ADAL" clId="{F27A4484-A1C6-47E1-9AB7-01672727A6AD}" dt="2026-04-14T05:01:51.927" v="98" actId="962"/>
        <pc:sldMkLst>
          <pc:docMk/>
          <pc:sldMk cId="1893327966" sldId="311"/>
        </pc:sldMkLst>
        <pc:spChg chg="mod">
          <ac:chgData name="Cassandra Katsikaronis" userId="dbddf097-a7de-4599-abd9-39b94b17111c" providerId="ADAL" clId="{F27A4484-A1C6-47E1-9AB7-01672727A6AD}" dt="2026-04-14T05:01:45.917" v="95"/>
          <ac:spMkLst>
            <pc:docMk/>
            <pc:sldMk cId="1893327966" sldId="311"/>
            <ac:spMk id="2" creationId="{259E829C-E0AE-9B76-A673-7BE72E2A03F6}"/>
          </ac:spMkLst>
        </pc:spChg>
        <pc:spChg chg="mod">
          <ac:chgData name="Cassandra Katsikaronis" userId="dbddf097-a7de-4599-abd9-39b94b17111c" providerId="ADAL" clId="{F27A4484-A1C6-47E1-9AB7-01672727A6AD}" dt="2026-04-14T04:54:08.309" v="5" actId="962"/>
          <ac:spMkLst>
            <pc:docMk/>
            <pc:sldMk cId="1893327966" sldId="311"/>
            <ac:spMk id="7" creationId="{E2C4E36A-7C3F-C6A2-6A2A-1BF140A1F825}"/>
          </ac:spMkLst>
        </pc:spChg>
        <pc:spChg chg="mod">
          <ac:chgData name="Cassandra Katsikaronis" userId="dbddf097-a7de-4599-abd9-39b94b17111c" providerId="ADAL" clId="{F27A4484-A1C6-47E1-9AB7-01672727A6AD}" dt="2026-04-14T05:01:51.512" v="97" actId="962"/>
          <ac:spMkLst>
            <pc:docMk/>
            <pc:sldMk cId="1893327966" sldId="311"/>
            <ac:spMk id="9" creationId="{533C940D-4B18-6B93-D34A-6A9714292E51}"/>
          </ac:spMkLst>
        </pc:spChg>
        <pc:spChg chg="mod">
          <ac:chgData name="Cassandra Katsikaronis" userId="dbddf097-a7de-4599-abd9-39b94b17111c" providerId="ADAL" clId="{F27A4484-A1C6-47E1-9AB7-01672727A6AD}" dt="2026-04-14T05:01:51.927" v="98" actId="962"/>
          <ac:spMkLst>
            <pc:docMk/>
            <pc:sldMk cId="1893327966" sldId="311"/>
            <ac:spMk id="10" creationId="{6895729E-1EC4-D355-F042-11C54AADED51}"/>
          </ac:spMkLst>
        </pc:spChg>
        <pc:picChg chg="mod">
          <ac:chgData name="Cassandra Katsikaronis" userId="dbddf097-a7de-4599-abd9-39b94b17111c" providerId="ADAL" clId="{F27A4484-A1C6-47E1-9AB7-01672727A6AD}" dt="2026-04-14T04:56:40.106" v="33" actId="962"/>
          <ac:picMkLst>
            <pc:docMk/>
            <pc:sldMk cId="1893327966" sldId="311"/>
            <ac:picMk id="4" creationId="{195C1441-7A91-67D2-EE64-423D10089815}"/>
          </ac:picMkLst>
        </pc:picChg>
        <pc:picChg chg="mod">
          <ac:chgData name="Cassandra Katsikaronis" userId="dbddf097-a7de-4599-abd9-39b94b17111c" providerId="ADAL" clId="{F27A4484-A1C6-47E1-9AB7-01672727A6AD}" dt="2026-04-14T05:01:48.889" v="96"/>
          <ac:picMkLst>
            <pc:docMk/>
            <pc:sldMk cId="1893327966" sldId="311"/>
            <ac:picMk id="6" creationId="{064D2E18-8380-74B3-78A0-D50D6F404FCB}"/>
          </ac:picMkLst>
        </pc:picChg>
        <pc:picChg chg="mod">
          <ac:chgData name="Cassandra Katsikaronis" userId="dbddf097-a7de-4599-abd9-39b94b17111c" providerId="ADAL" clId="{F27A4484-A1C6-47E1-9AB7-01672727A6AD}" dt="2026-04-14T04:56:56.479" v="36" actId="962"/>
          <ac:picMkLst>
            <pc:docMk/>
            <pc:sldMk cId="1893327966" sldId="311"/>
            <ac:picMk id="8" creationId="{D8317193-B5AE-F93D-A88C-0B30D6B4F37A}"/>
          </ac:picMkLst>
        </pc:picChg>
      </pc:sldChg>
      <pc:sldChg chg="modSp mod">
        <pc:chgData name="Cassandra Katsikaronis" userId="dbddf097-a7de-4599-abd9-39b94b17111c" providerId="ADAL" clId="{F27A4484-A1C6-47E1-9AB7-01672727A6AD}" dt="2026-04-14T05:01:55.443" v="100"/>
        <pc:sldMkLst>
          <pc:docMk/>
          <pc:sldMk cId="1291015256" sldId="312"/>
        </pc:sldMkLst>
        <pc:spChg chg="mod">
          <ac:chgData name="Cassandra Katsikaronis" userId="dbddf097-a7de-4599-abd9-39b94b17111c" providerId="ADAL" clId="{F27A4484-A1C6-47E1-9AB7-01672727A6AD}" dt="2026-04-14T05:01:53.776" v="99"/>
          <ac:spMkLst>
            <pc:docMk/>
            <pc:sldMk cId="1291015256" sldId="312"/>
            <ac:spMk id="2" creationId="{7DA961A1-2296-E31A-1980-C01AEED27942}"/>
          </ac:spMkLst>
        </pc:spChg>
        <pc:picChg chg="mod">
          <ac:chgData name="Cassandra Katsikaronis" userId="dbddf097-a7de-4599-abd9-39b94b17111c" providerId="ADAL" clId="{F27A4484-A1C6-47E1-9AB7-01672727A6AD}" dt="2026-04-14T04:57:41.355" v="41" actId="962"/>
          <ac:picMkLst>
            <pc:docMk/>
            <pc:sldMk cId="1291015256" sldId="312"/>
            <ac:picMk id="3" creationId="{9AA4EA54-3313-C31A-C8E7-F24A2749CAB8}"/>
          </ac:picMkLst>
        </pc:picChg>
        <pc:picChg chg="mod">
          <ac:chgData name="Cassandra Katsikaronis" userId="dbddf097-a7de-4599-abd9-39b94b17111c" providerId="ADAL" clId="{F27A4484-A1C6-47E1-9AB7-01672727A6AD}" dt="2026-04-14T05:01:55.443" v="100"/>
          <ac:picMkLst>
            <pc:docMk/>
            <pc:sldMk cId="1291015256" sldId="312"/>
            <ac:picMk id="5" creationId="{49D8E6EC-CD38-F4E3-E34C-9C58F441E3E0}"/>
          </ac:picMkLst>
        </pc:picChg>
        <pc:picChg chg="mod">
          <ac:chgData name="Cassandra Katsikaronis" userId="dbddf097-a7de-4599-abd9-39b94b17111c" providerId="ADAL" clId="{F27A4484-A1C6-47E1-9AB7-01672727A6AD}" dt="2026-04-14T04:57:12.921" v="38" actId="962"/>
          <ac:picMkLst>
            <pc:docMk/>
            <pc:sldMk cId="1291015256" sldId="312"/>
            <ac:picMk id="6" creationId="{CE368332-D9C2-CA5D-601B-E1A7F526FB24}"/>
          </ac:picMkLst>
        </pc:picChg>
        <pc:picChg chg="mod">
          <ac:chgData name="Cassandra Katsikaronis" userId="dbddf097-a7de-4599-abd9-39b94b17111c" providerId="ADAL" clId="{F27A4484-A1C6-47E1-9AB7-01672727A6AD}" dt="2026-04-14T04:57:42.148" v="42" actId="962"/>
          <ac:picMkLst>
            <pc:docMk/>
            <pc:sldMk cId="1291015256" sldId="312"/>
            <ac:picMk id="7" creationId="{7F72DD57-D043-E3DD-3F8C-9CBE0A510690}"/>
          </ac:picMkLst>
        </pc:picChg>
      </pc:sldChg>
      <pc:sldChg chg="modSp mod">
        <pc:chgData name="Cassandra Katsikaronis" userId="dbddf097-a7de-4599-abd9-39b94b17111c" providerId="ADAL" clId="{F27A4484-A1C6-47E1-9AB7-01672727A6AD}" dt="2026-04-14T05:02:00.831" v="102"/>
        <pc:sldMkLst>
          <pc:docMk/>
          <pc:sldMk cId="1544547602" sldId="313"/>
        </pc:sldMkLst>
        <pc:spChg chg="mod">
          <ac:chgData name="Cassandra Katsikaronis" userId="dbddf097-a7de-4599-abd9-39b94b17111c" providerId="ADAL" clId="{F27A4484-A1C6-47E1-9AB7-01672727A6AD}" dt="2026-04-14T05:01:59.618" v="101"/>
          <ac:spMkLst>
            <pc:docMk/>
            <pc:sldMk cId="1544547602" sldId="313"/>
            <ac:spMk id="2" creationId="{30B470B3-4F88-4168-9BE6-1239447EDAAD}"/>
          </ac:spMkLst>
        </pc:spChg>
        <pc:spChg chg="mod">
          <ac:chgData name="Cassandra Katsikaronis" userId="dbddf097-a7de-4599-abd9-39b94b17111c" providerId="ADAL" clId="{F27A4484-A1C6-47E1-9AB7-01672727A6AD}" dt="2026-04-14T04:54:08.318" v="6" actId="962"/>
          <ac:spMkLst>
            <pc:docMk/>
            <pc:sldMk cId="1544547602" sldId="313"/>
            <ac:spMk id="6" creationId="{66C05C4C-7194-73BE-3821-87B14B651938}"/>
          </ac:spMkLst>
        </pc:spChg>
        <pc:spChg chg="mod">
          <ac:chgData name="Cassandra Katsikaronis" userId="dbddf097-a7de-4599-abd9-39b94b17111c" providerId="ADAL" clId="{F27A4484-A1C6-47E1-9AB7-01672727A6AD}" dt="2026-04-14T04:54:08.321" v="7" actId="962"/>
          <ac:spMkLst>
            <pc:docMk/>
            <pc:sldMk cId="1544547602" sldId="313"/>
            <ac:spMk id="8" creationId="{A5EFECD2-F9DD-62E0-654E-53CE64AA9077}"/>
          </ac:spMkLst>
        </pc:spChg>
        <pc:picChg chg="mod">
          <ac:chgData name="Cassandra Katsikaronis" userId="dbddf097-a7de-4599-abd9-39b94b17111c" providerId="ADAL" clId="{F27A4484-A1C6-47E1-9AB7-01672727A6AD}" dt="2026-04-14T04:58:13.721" v="47" actId="962"/>
          <ac:picMkLst>
            <pc:docMk/>
            <pc:sldMk cId="1544547602" sldId="313"/>
            <ac:picMk id="3" creationId="{13C155A4-4E69-9611-BEC1-73A91E423B96}"/>
          </ac:picMkLst>
        </pc:picChg>
        <pc:picChg chg="mod">
          <ac:chgData name="Cassandra Katsikaronis" userId="dbddf097-a7de-4599-abd9-39b94b17111c" providerId="ADAL" clId="{F27A4484-A1C6-47E1-9AB7-01672727A6AD}" dt="2026-04-14T04:58:00.470" v="44" actId="962"/>
          <ac:picMkLst>
            <pc:docMk/>
            <pc:sldMk cId="1544547602" sldId="313"/>
            <ac:picMk id="4" creationId="{F0A689A7-2D69-AC10-9493-65A7DC22DCFD}"/>
          </ac:picMkLst>
        </pc:picChg>
        <pc:picChg chg="mod">
          <ac:chgData name="Cassandra Katsikaronis" userId="dbddf097-a7de-4599-abd9-39b94b17111c" providerId="ADAL" clId="{F27A4484-A1C6-47E1-9AB7-01672727A6AD}" dt="2026-04-14T05:02:00.831" v="102"/>
          <ac:picMkLst>
            <pc:docMk/>
            <pc:sldMk cId="1544547602" sldId="313"/>
            <ac:picMk id="7" creationId="{562F282F-7E37-5471-87A9-08D5651A7FCF}"/>
          </ac:picMkLst>
        </pc:picChg>
      </pc:sldChg>
      <pc:sldChg chg="modSp mod">
        <pc:chgData name="Cassandra Katsikaronis" userId="dbddf097-a7de-4599-abd9-39b94b17111c" providerId="ADAL" clId="{F27A4484-A1C6-47E1-9AB7-01672727A6AD}" dt="2026-04-14T04:58:34.115" v="53" actId="962"/>
        <pc:sldMkLst>
          <pc:docMk/>
          <pc:sldMk cId="3040124152" sldId="314"/>
        </pc:sldMkLst>
        <pc:grpChg chg="mod">
          <ac:chgData name="Cassandra Katsikaronis" userId="dbddf097-a7de-4599-abd9-39b94b17111c" providerId="ADAL" clId="{F27A4484-A1C6-47E1-9AB7-01672727A6AD}" dt="2026-04-14T04:58:22.300" v="49" actId="962"/>
          <ac:grpSpMkLst>
            <pc:docMk/>
            <pc:sldMk cId="3040124152" sldId="314"/>
            <ac:grpSpMk id="7" creationId="{8B69FFA3-FAF0-0922-B63F-1DFC7822D0FE}"/>
          </ac:grpSpMkLst>
        </pc:grpChg>
        <pc:grpChg chg="mod">
          <ac:chgData name="Cassandra Katsikaronis" userId="dbddf097-a7de-4599-abd9-39b94b17111c" providerId="ADAL" clId="{F27A4484-A1C6-47E1-9AB7-01672727A6AD}" dt="2026-04-14T04:58:27.522" v="51" actId="962"/>
          <ac:grpSpMkLst>
            <pc:docMk/>
            <pc:sldMk cId="3040124152" sldId="314"/>
            <ac:grpSpMk id="10" creationId="{0A22C6C0-8B3E-5A70-5F5D-963C613DDAD2}"/>
          </ac:grpSpMkLst>
        </pc:grpChg>
        <pc:grpChg chg="mod">
          <ac:chgData name="Cassandra Katsikaronis" userId="dbddf097-a7de-4599-abd9-39b94b17111c" providerId="ADAL" clId="{F27A4484-A1C6-47E1-9AB7-01672727A6AD}" dt="2026-04-14T04:58:34.115" v="53" actId="962"/>
          <ac:grpSpMkLst>
            <pc:docMk/>
            <pc:sldMk cId="3040124152" sldId="314"/>
            <ac:grpSpMk id="14" creationId="{CE4D6B3C-3E90-2479-F228-6BECE094EA9E}"/>
          </ac:grpSpMkLst>
        </pc:grpChg>
      </pc:sldChg>
      <pc:sldChg chg="modSp mod">
        <pc:chgData name="Cassandra Katsikaronis" userId="dbddf097-a7de-4599-abd9-39b94b17111c" providerId="ADAL" clId="{F27A4484-A1C6-47E1-9AB7-01672727A6AD}" dt="2026-04-14T05:02:29.681" v="103"/>
        <pc:sldMkLst>
          <pc:docMk/>
          <pc:sldMk cId="1757871416" sldId="315"/>
        </pc:sldMkLst>
        <pc:spChg chg="mod">
          <ac:chgData name="Cassandra Katsikaronis" userId="dbddf097-a7de-4599-abd9-39b94b17111c" providerId="ADAL" clId="{F27A4484-A1C6-47E1-9AB7-01672727A6AD}" dt="2026-04-14T05:02:29.681" v="103"/>
          <ac:spMkLst>
            <pc:docMk/>
            <pc:sldMk cId="1757871416" sldId="315"/>
            <ac:spMk id="15" creationId="{8B3A68F6-3C1E-5D2B-321B-9DF37FD4ACDE}"/>
          </ac:spMkLst>
        </pc:spChg>
        <pc:picChg chg="mod">
          <ac:chgData name="Cassandra Katsikaronis" userId="dbddf097-a7de-4599-abd9-39b94b17111c" providerId="ADAL" clId="{F27A4484-A1C6-47E1-9AB7-01672727A6AD}" dt="2026-04-14T04:59:21.565" v="66" actId="962"/>
          <ac:picMkLst>
            <pc:docMk/>
            <pc:sldMk cId="1757871416" sldId="315"/>
            <ac:picMk id="4" creationId="{2B6B867E-70DF-3016-E756-9CBFF4F30EF4}"/>
          </ac:picMkLst>
        </pc:picChg>
        <pc:picChg chg="mod">
          <ac:chgData name="Cassandra Katsikaronis" userId="dbddf097-a7de-4599-abd9-39b94b17111c" providerId="ADAL" clId="{F27A4484-A1C6-47E1-9AB7-01672727A6AD}" dt="2026-04-14T04:59:22.066" v="67" actId="962"/>
          <ac:picMkLst>
            <pc:docMk/>
            <pc:sldMk cId="1757871416" sldId="315"/>
            <ac:picMk id="5" creationId="{7C21A56A-BCB2-15D1-35DF-654E9708BF37}"/>
          </ac:picMkLst>
        </pc:picChg>
        <pc:picChg chg="mod">
          <ac:chgData name="Cassandra Katsikaronis" userId="dbddf097-a7de-4599-abd9-39b94b17111c" providerId="ADAL" clId="{F27A4484-A1C6-47E1-9AB7-01672727A6AD}" dt="2026-04-14T04:59:20.267" v="64" actId="962"/>
          <ac:picMkLst>
            <pc:docMk/>
            <pc:sldMk cId="1757871416" sldId="315"/>
            <ac:picMk id="7" creationId="{5A179FF5-C28A-5E2C-0FF6-FBF6C200A86A}"/>
          </ac:picMkLst>
        </pc:picChg>
        <pc:picChg chg="mod">
          <ac:chgData name="Cassandra Katsikaronis" userId="dbddf097-a7de-4599-abd9-39b94b17111c" providerId="ADAL" clId="{F27A4484-A1C6-47E1-9AB7-01672727A6AD}" dt="2026-04-14T04:59:20.915" v="65" actId="962"/>
          <ac:picMkLst>
            <pc:docMk/>
            <pc:sldMk cId="1757871416" sldId="315"/>
            <ac:picMk id="9" creationId="{FD6D13B1-FBBB-2FCB-E5B8-2E09BDAEF939}"/>
          </ac:picMkLst>
        </pc:picChg>
      </pc:sldChg>
      <pc:sldChg chg="modSp mod">
        <pc:chgData name="Cassandra Katsikaronis" userId="dbddf097-a7de-4599-abd9-39b94b17111c" providerId="ADAL" clId="{F27A4484-A1C6-47E1-9AB7-01672727A6AD}" dt="2026-04-14T04:59:30.258" v="71" actId="962"/>
        <pc:sldMkLst>
          <pc:docMk/>
          <pc:sldMk cId="14513276" sldId="316"/>
        </pc:sldMkLst>
        <pc:picChg chg="mod">
          <ac:chgData name="Cassandra Katsikaronis" userId="dbddf097-a7de-4599-abd9-39b94b17111c" providerId="ADAL" clId="{F27A4484-A1C6-47E1-9AB7-01672727A6AD}" dt="2026-04-14T04:59:30.258" v="71" actId="962"/>
          <ac:picMkLst>
            <pc:docMk/>
            <pc:sldMk cId="14513276" sldId="316"/>
            <ac:picMk id="8" creationId="{A3CB4F87-1D7D-D7EE-F318-44C0EEE25FF9}"/>
          </ac:picMkLst>
        </pc:picChg>
      </pc:sldChg>
      <pc:sldChg chg="modSp mod">
        <pc:chgData name="Cassandra Katsikaronis" userId="dbddf097-a7de-4599-abd9-39b94b17111c" providerId="ADAL" clId="{F27A4484-A1C6-47E1-9AB7-01672727A6AD}" dt="2026-04-14T05:01:16.546" v="87" actId="13244"/>
        <pc:sldMkLst>
          <pc:docMk/>
          <pc:sldMk cId="259566663" sldId="317"/>
        </pc:sldMkLst>
        <pc:spChg chg="mod">
          <ac:chgData name="Cassandra Katsikaronis" userId="dbddf097-a7de-4599-abd9-39b94b17111c" providerId="ADAL" clId="{F27A4484-A1C6-47E1-9AB7-01672727A6AD}" dt="2026-04-14T05:01:14.962" v="86" actId="13244"/>
          <ac:spMkLst>
            <pc:docMk/>
            <pc:sldMk cId="259566663" sldId="317"/>
            <ac:spMk id="3" creationId="{FC62BC3C-4567-6E98-44D1-D5B2CF8FC083}"/>
          </ac:spMkLst>
        </pc:spChg>
        <pc:spChg chg="mod">
          <ac:chgData name="Cassandra Katsikaronis" userId="dbddf097-a7de-4599-abd9-39b94b17111c" providerId="ADAL" clId="{F27A4484-A1C6-47E1-9AB7-01672727A6AD}" dt="2026-04-14T05:01:16.546" v="87" actId="13244"/>
          <ac:spMkLst>
            <pc:docMk/>
            <pc:sldMk cId="259566663" sldId="317"/>
            <ac:spMk id="4" creationId="{85EA8FEA-931A-907F-10FB-6F5BCB5B02C9}"/>
          </ac:spMkLst>
        </pc:spChg>
        <pc:picChg chg="mod">
          <ac:chgData name="Cassandra Katsikaronis" userId="dbddf097-a7de-4599-abd9-39b94b17111c" providerId="ADAL" clId="{F27A4484-A1C6-47E1-9AB7-01672727A6AD}" dt="2026-04-14T04:54:42.098" v="21" actId="962"/>
          <ac:picMkLst>
            <pc:docMk/>
            <pc:sldMk cId="259566663" sldId="317"/>
            <ac:picMk id="18" creationId="{1C25F032-2BBE-A4B5-6C23-D57FEDA70257}"/>
          </ac:picMkLst>
        </pc:picChg>
        <pc:picChg chg="mod">
          <ac:chgData name="Cassandra Katsikaronis" userId="dbddf097-a7de-4599-abd9-39b94b17111c" providerId="ADAL" clId="{F27A4484-A1C6-47E1-9AB7-01672727A6AD}" dt="2026-04-14T04:54:42.605" v="22" actId="962"/>
          <ac:picMkLst>
            <pc:docMk/>
            <pc:sldMk cId="259566663" sldId="317"/>
            <ac:picMk id="20" creationId="{BA64E1EF-9C5F-25C9-427E-106A49DE8D91}"/>
          </ac:picMkLst>
        </pc:picChg>
      </pc:sldChg>
      <pc:sldChg chg="modSp mod">
        <pc:chgData name="Cassandra Katsikaronis" userId="dbddf097-a7de-4599-abd9-39b94b17111c" providerId="ADAL" clId="{F27A4484-A1C6-47E1-9AB7-01672727A6AD}" dt="2026-04-14T05:01:42.330" v="94"/>
        <pc:sldMkLst>
          <pc:docMk/>
          <pc:sldMk cId="1371434330" sldId="323"/>
        </pc:sldMkLst>
        <pc:spChg chg="mod">
          <ac:chgData name="Cassandra Katsikaronis" userId="dbddf097-a7de-4599-abd9-39b94b17111c" providerId="ADAL" clId="{F27A4484-A1C6-47E1-9AB7-01672727A6AD}" dt="2026-04-14T05:01:39.781" v="93"/>
          <ac:spMkLst>
            <pc:docMk/>
            <pc:sldMk cId="1371434330" sldId="323"/>
            <ac:spMk id="2" creationId="{B98640CC-5957-8BBF-2C3C-855A2AFBA579}"/>
          </ac:spMkLst>
        </pc:spChg>
        <pc:picChg chg="mod">
          <ac:chgData name="Cassandra Katsikaronis" userId="dbddf097-a7de-4599-abd9-39b94b17111c" providerId="ADAL" clId="{F27A4484-A1C6-47E1-9AB7-01672727A6AD}" dt="2026-04-14T04:55:59.484" v="29" actId="962"/>
          <ac:picMkLst>
            <pc:docMk/>
            <pc:sldMk cId="1371434330" sldId="323"/>
            <ac:picMk id="5" creationId="{5875AD7F-730D-2586-13CF-E56F31FC8D24}"/>
          </ac:picMkLst>
        </pc:picChg>
        <pc:picChg chg="mod">
          <ac:chgData name="Cassandra Katsikaronis" userId="dbddf097-a7de-4599-abd9-39b94b17111c" providerId="ADAL" clId="{F27A4484-A1C6-47E1-9AB7-01672727A6AD}" dt="2026-04-14T05:01:42.330" v="94"/>
          <ac:picMkLst>
            <pc:docMk/>
            <pc:sldMk cId="1371434330" sldId="323"/>
            <ac:picMk id="9" creationId="{D59A660D-5AF0-375F-CE3E-4C2CF4DFACF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C850FC-AC91-A245-A43A-5A013C76E429}" type="datetimeFigureOut">
              <a:rPr lang="en-AU" smtClean="0"/>
              <a:t>14/04/2026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3EAFBB-221E-6043-B75A-BA7A393C71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2297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NEW</a:t>
            </a:r>
            <a:endParaRPr lang="en-AU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16716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Learning architecture for PowerPoint slides.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8146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D896C-2F69-42A1-3D3A-18A300FBA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623F27-1230-358F-8D26-28ECA62F02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pic>
        <p:nvPicPr>
          <p:cNvPr id="4" name="Picture 3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FBB92E9E-82C3-8235-9107-E1B1B4387C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pic>
        <p:nvPicPr>
          <p:cNvPr id="5" name="Picture 4" descr="A blue and orange logo&#10;&#10;AI-generated content may be incorrect.">
            <a:extLst>
              <a:ext uri="{FF2B5EF4-FFF2-40B4-BE49-F238E27FC236}">
                <a16:creationId xmlns:a16="http://schemas.microsoft.com/office/drawing/2014/main" id="{450D102F-3F78-5DFF-1B99-D7E3E899AB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80587E3-68C4-F6DE-B7A4-AB43BB3AA062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520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4" name="Picture 3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9EEC1463-24DA-DB31-DD0B-099C23AE4B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pic>
        <p:nvPicPr>
          <p:cNvPr id="5" name="Picture 4" descr="A blue and orange logo&#10;&#10;AI-generated content may be incorrect.">
            <a:extLst>
              <a:ext uri="{FF2B5EF4-FFF2-40B4-BE49-F238E27FC236}">
                <a16:creationId xmlns:a16="http://schemas.microsoft.com/office/drawing/2014/main" id="{F09CA3D6-6EDC-A894-182A-087CFF6D70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C96E06-6E4B-3AC8-9992-220F24D9EDF7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198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4" name="Picture 3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7A7AECFD-2416-64F8-B318-6BF7F001EE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pic>
        <p:nvPicPr>
          <p:cNvPr id="5" name="Picture 4" descr="A blue and orange logo&#10;&#10;AI-generated content may be incorrect.">
            <a:extLst>
              <a:ext uri="{FF2B5EF4-FFF2-40B4-BE49-F238E27FC236}">
                <a16:creationId xmlns:a16="http://schemas.microsoft.com/office/drawing/2014/main" id="{558EAA33-9FCB-F848-9C14-7F44006C42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A315AE2-4770-B8FA-CB8F-43A79F5FEB75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735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rgbClr val="F9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C902D4B8-47A3-3DF7-DFAD-C9E268C285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6" name="Picture 5" descr="A blue and orange logo&#10;&#10;AI-generated content may be incorrect.">
            <a:extLst>
              <a:ext uri="{FF2B5EF4-FFF2-40B4-BE49-F238E27FC236}">
                <a16:creationId xmlns:a16="http://schemas.microsoft.com/office/drawing/2014/main" id="{C75E4E98-77AD-E632-8CC5-E8DD2E753E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D8BF4E-7E3B-0568-02AA-8E5A1CD8623A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613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5" name="Picture 4" descr="A white t on a red and black background&#10;&#10;AI-generated content may be incorrect.">
            <a:extLst>
              <a:ext uri="{FF2B5EF4-FFF2-40B4-BE49-F238E27FC236}">
                <a16:creationId xmlns:a16="http://schemas.microsoft.com/office/drawing/2014/main" id="{282A3F65-E36D-EEE9-EBE0-9F33EC22E3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0188"/>
            <a:ext cx="541355" cy="620109"/>
          </a:xfrm>
          <a:prstGeom prst="rect">
            <a:avLst/>
          </a:prstGeom>
        </p:spPr>
      </p:pic>
      <p:pic>
        <p:nvPicPr>
          <p:cNvPr id="6" name="Picture 5" descr="A red flower with white text&#10;&#10;AI-generated content may be incorrect.">
            <a:extLst>
              <a:ext uri="{FF2B5EF4-FFF2-40B4-BE49-F238E27FC236}">
                <a16:creationId xmlns:a16="http://schemas.microsoft.com/office/drawing/2014/main" id="{9CF256E9-ACE3-84A7-5C1F-08F0561858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AFE815-4F6C-28E3-F57E-94FC55EEA72D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2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609E3-FF31-CCDE-E2F3-CADA92D72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46968"/>
            <a:ext cx="5391529" cy="2852737"/>
          </a:xfrm>
        </p:spPr>
        <p:txBody>
          <a:bodyPr anchor="t" anchorCtr="0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A299F-8907-3302-4EE5-E9B697E1E33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1083919"/>
            <a:ext cx="5264150" cy="583039"/>
          </a:xfrm>
        </p:spPr>
        <p:txBody>
          <a:bodyPr/>
          <a:lstStyle>
            <a:lvl1pPr marL="0" indent="0">
              <a:buNone/>
              <a:defRPr sz="2400" b="1" i="0">
                <a:solidFill>
                  <a:schemeClr val="accent1"/>
                </a:solidFill>
                <a:latin typeface="Telstra Display" panose="020B0504040000000004" pitchFamily="34" charset="77"/>
                <a:ea typeface="Telstra Display" panose="020B05040400000000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Tech Savvy Seniors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140A797-6E9B-69A9-22F4-5FC4E921ACE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2067477"/>
            <a:ext cx="5264150" cy="583039"/>
          </a:xfrm>
        </p:spPr>
        <p:txBody>
          <a:bodyPr anchor="b" anchorCtr="0"/>
          <a:lstStyle>
            <a:lvl1pPr marL="0" indent="0">
              <a:buNone/>
              <a:defRPr sz="2400" b="1" i="0">
                <a:solidFill>
                  <a:schemeClr val="accent4"/>
                </a:solidFill>
                <a:latin typeface="Telstra Display" panose="020B0504040000000004" pitchFamily="34" charset="77"/>
                <a:ea typeface="Telstra Display" panose="020B05040400000000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Module 1</a:t>
            </a:r>
          </a:p>
        </p:txBody>
      </p:sp>
    </p:spTree>
    <p:extLst>
      <p:ext uri="{BB962C8B-B14F-4D97-AF65-F5344CB8AC3E}">
        <p14:creationId xmlns:p14="http://schemas.microsoft.com/office/powerpoint/2010/main" val="616095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B3D64D-F89F-5476-7BBC-950E1CD9E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27A934-FC49-C16F-4062-4DC7D1DCA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1190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3" r:id="rId4"/>
    <p:sldLayoutId id="2147483652" r:id="rId5"/>
    <p:sldLayoutId id="214748365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71C92-3BB0-7774-128C-F599B6342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收发电子邮件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C4BED-CC76-72CE-D98C-EBBC6F5502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老年人科技通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004E26-8DF4-D357-9BBC-6588B3567A47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zh-CN" altLang="en-US" dirty="0"/>
              <a:t>课题 </a:t>
            </a:r>
            <a:r>
              <a:rPr lang="en-US" altLang="zh-CN" dirty="0"/>
              <a:t>5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85712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87A07-2D2B-03EB-B185-63AA22B37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C110B-E12F-64CE-D8D1-5159A1DDB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阅读邮件</a:t>
            </a:r>
            <a:endParaRPr lang="en-AU" dirty="0"/>
          </a:p>
        </p:txBody>
      </p:sp>
      <p:pic>
        <p:nvPicPr>
          <p:cNvPr id="4" name="Picture 3" descr="Gmail 截图">
            <a:extLst>
              <a:ext uri="{FF2B5EF4-FFF2-40B4-BE49-F238E27FC236}">
                <a16:creationId xmlns:a16="http://schemas.microsoft.com/office/drawing/2014/main" id="{C95138E3-8FD9-911D-861B-E971B5A4C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08362"/>
            <a:ext cx="10680540" cy="39885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54F92D-F56A-AB11-E1D9-D70227650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521558" y="3306871"/>
            <a:ext cx="7000305" cy="24622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AU" sz="1000" b="1" dirty="0">
                <a:solidFill>
                  <a:schemeClr val="bg1"/>
                </a:solidFill>
              </a:rPr>
              <a:t>Google </a:t>
            </a:r>
            <a:r>
              <a:rPr lang="zh-CN" altLang="en-US" sz="1000" b="1" dirty="0">
                <a:solidFill>
                  <a:schemeClr val="bg1"/>
                </a:solidFill>
              </a:rPr>
              <a:t>社区团队              丽 ，欢迎使用新 </a:t>
            </a:r>
            <a:r>
              <a:rPr lang="en-US" altLang="zh-CN" sz="1000" b="1" dirty="0">
                <a:solidFill>
                  <a:schemeClr val="bg1"/>
                </a:solidFill>
              </a:rPr>
              <a:t>Google </a:t>
            </a:r>
            <a:r>
              <a:rPr lang="zh-CN" altLang="en-US" sz="1000" b="1" dirty="0">
                <a:solidFill>
                  <a:schemeClr val="bg1"/>
                </a:solidFill>
              </a:rPr>
              <a:t>帐户 </a:t>
            </a:r>
            <a:r>
              <a:rPr lang="en-AU" altLang="zh-CN" sz="1000" b="1" dirty="0">
                <a:solidFill>
                  <a:schemeClr val="bg1"/>
                </a:solidFill>
              </a:rPr>
              <a:t>-  </a:t>
            </a:r>
            <a:r>
              <a:rPr lang="zh-CN" altLang="en-US" sz="1000" dirty="0">
                <a:solidFill>
                  <a:schemeClr val="bg1"/>
                </a:solidFill>
              </a:rPr>
              <a:t>嗨丽，感谢您创建 </a:t>
            </a:r>
            <a:r>
              <a:rPr lang="en-US" altLang="zh-CN" sz="1000" dirty="0">
                <a:solidFill>
                  <a:schemeClr val="bg1"/>
                </a:solidFill>
              </a:rPr>
              <a:t>Google </a:t>
            </a:r>
            <a:r>
              <a:rPr lang="zh-CN" altLang="en-US" sz="1000" dirty="0">
                <a:solidFill>
                  <a:schemeClr val="bg1"/>
                </a:solidFill>
              </a:rPr>
              <a:t>帐户。这里有一些帮助您开始的建议</a:t>
            </a:r>
            <a:r>
              <a:rPr lang="en-US" altLang="zh-CN" sz="1000" dirty="0">
                <a:solidFill>
                  <a:schemeClr val="bg1"/>
                </a:solidFill>
              </a:rPr>
              <a:t>……</a:t>
            </a:r>
            <a:endParaRPr lang="en-AU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790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F07E3-B68C-3BEC-EDB7-C01C55041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913A4-AB9E-6B7A-E7E3-5DB6D3593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阅读邮件</a:t>
            </a:r>
            <a:endParaRPr lang="en-AU" dirty="0"/>
          </a:p>
        </p:txBody>
      </p:sp>
      <p:pic>
        <p:nvPicPr>
          <p:cNvPr id="4" name="Picture 3" descr="Gmail 邮件打开状态的屏幕截图">
            <a:extLst>
              <a:ext uri="{FF2B5EF4-FFF2-40B4-BE49-F238E27FC236}">
                <a16:creationId xmlns:a16="http://schemas.microsoft.com/office/drawing/2014/main" id="{E0C18645-D9A1-C1E5-AAF4-A3DC2745D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8" y="1553408"/>
            <a:ext cx="10644351" cy="39916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0D5FC9-6F49-D948-2739-EF2B97483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327400" y="3327401"/>
            <a:ext cx="1054100" cy="292388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zh-CN" altLang="en-US" sz="1300" dirty="0">
                <a:solidFill>
                  <a:schemeClr val="bg1"/>
                </a:solidFill>
              </a:rPr>
              <a:t>您的新邮箱</a:t>
            </a:r>
            <a:endParaRPr lang="en-AU" sz="13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900BA1-E477-42D2-609F-AF51BF469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493653" y="3701459"/>
            <a:ext cx="2191328" cy="24622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zh-CN" altLang="en-US" sz="1000" b="1" dirty="0">
                <a:solidFill>
                  <a:schemeClr val="bg1"/>
                </a:solidFill>
              </a:rPr>
              <a:t>李强</a:t>
            </a:r>
            <a:endParaRPr lang="en-AU" sz="10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EEFC7F-8255-21B9-7099-15FB63BC70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493653" y="4190823"/>
            <a:ext cx="6367669" cy="135421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solidFill>
                  <a:schemeClr val="bg1"/>
                </a:solidFill>
              </a:rPr>
              <a:t>嗨丽，</a:t>
            </a:r>
            <a:endParaRPr lang="en-AU" altLang="zh-CN" sz="1000" dirty="0">
              <a:solidFill>
                <a:schemeClr val="bg1"/>
              </a:solidFill>
            </a:endParaRPr>
          </a:p>
          <a:p>
            <a:endParaRPr lang="en-AU" sz="1000" dirty="0">
              <a:solidFill>
                <a:schemeClr val="bg1"/>
              </a:solidFill>
            </a:endParaRPr>
          </a:p>
          <a:p>
            <a:r>
              <a:rPr lang="zh-CN" altLang="en-US" sz="1000" dirty="0">
                <a:solidFill>
                  <a:schemeClr val="bg1"/>
                </a:solidFill>
              </a:rPr>
              <a:t>我很高兴看到你喜欢使用新的邮箱。期待收到更多你的邮件！</a:t>
            </a:r>
            <a:endParaRPr lang="en-AU" altLang="zh-CN" sz="1000" dirty="0">
              <a:solidFill>
                <a:schemeClr val="bg1"/>
              </a:solidFill>
            </a:endParaRPr>
          </a:p>
          <a:p>
            <a:endParaRPr lang="en-AU" sz="1000" dirty="0">
              <a:solidFill>
                <a:schemeClr val="bg1"/>
              </a:solidFill>
            </a:endParaRPr>
          </a:p>
          <a:p>
            <a:r>
              <a:rPr lang="zh-CN" altLang="en-US" sz="1000" dirty="0">
                <a:solidFill>
                  <a:schemeClr val="bg1"/>
                </a:solidFill>
              </a:rPr>
              <a:t>此致</a:t>
            </a:r>
            <a:endParaRPr lang="en-AU" altLang="zh-CN" sz="1000" dirty="0">
              <a:solidFill>
                <a:schemeClr val="bg1"/>
              </a:solidFill>
            </a:endParaRPr>
          </a:p>
          <a:p>
            <a:r>
              <a:rPr lang="zh-CN" altLang="en-US" sz="1000" dirty="0">
                <a:solidFill>
                  <a:schemeClr val="bg1"/>
                </a:solidFill>
              </a:rPr>
              <a:t>李强</a:t>
            </a:r>
            <a:endParaRPr lang="en-AU" altLang="zh-CN" sz="1000" dirty="0">
              <a:solidFill>
                <a:schemeClr val="bg1"/>
              </a:solidFill>
            </a:endParaRPr>
          </a:p>
          <a:p>
            <a:endParaRPr lang="en-AU" sz="1100" dirty="0">
              <a:solidFill>
                <a:schemeClr val="bg1"/>
              </a:solidFill>
            </a:endParaRPr>
          </a:p>
          <a:p>
            <a:endParaRPr lang="en-AU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591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1DD55F-84FA-BD80-8E70-DF54C0BA8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72" y="1535994"/>
            <a:ext cx="11399449" cy="459023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F096B30-58FB-647B-E961-115DA359E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098" y="1659467"/>
            <a:ext cx="5344301" cy="428413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zh-CN" altLang="en-US" sz="2400" dirty="0">
                <a:solidFill>
                  <a:schemeClr val="bg1"/>
                </a:solidFill>
              </a:rPr>
              <a:t>您能在收件箱中找到未读邮件吗？</a:t>
            </a:r>
            <a:br>
              <a:rPr lang="en-AU" altLang="zh-CN" sz="2400" dirty="0">
                <a:solidFill>
                  <a:schemeClr val="bg1"/>
                </a:solidFill>
              </a:rPr>
            </a:br>
            <a:br>
              <a:rPr lang="en-AU" altLang="zh-CN" sz="2400" dirty="0">
                <a:solidFill>
                  <a:schemeClr val="bg1"/>
                </a:solidFill>
              </a:rPr>
            </a:br>
            <a:r>
              <a:rPr lang="zh-CN" altLang="en-US" sz="2400" dirty="0">
                <a:solidFill>
                  <a:schemeClr val="bg1"/>
                </a:solidFill>
              </a:rPr>
              <a:t>这封邮件是谁发来的？</a:t>
            </a:r>
            <a:br>
              <a:rPr lang="en-AU" altLang="zh-CN" sz="2400" dirty="0">
                <a:solidFill>
                  <a:schemeClr val="bg1"/>
                </a:solidFill>
              </a:rPr>
            </a:br>
            <a:br>
              <a:rPr lang="en-AU" altLang="zh-CN" sz="2400" dirty="0">
                <a:solidFill>
                  <a:schemeClr val="bg1"/>
                </a:solidFill>
              </a:rPr>
            </a:br>
            <a:r>
              <a:rPr lang="zh-CN" altLang="en-US" sz="2400" dirty="0">
                <a:solidFill>
                  <a:schemeClr val="bg1"/>
                </a:solidFill>
              </a:rPr>
              <a:t>这封邮件是只发给您一个人，还是同时发给其他人？</a:t>
            </a:r>
            <a:br>
              <a:rPr lang="en-AU" altLang="zh-CN" sz="2400" dirty="0">
                <a:solidFill>
                  <a:schemeClr val="bg1"/>
                </a:solidFill>
              </a:rPr>
            </a:br>
            <a:br>
              <a:rPr lang="en-AU" altLang="zh-CN" sz="2400" dirty="0">
                <a:solidFill>
                  <a:schemeClr val="bg1"/>
                </a:solidFill>
              </a:rPr>
            </a:br>
            <a:r>
              <a:rPr lang="zh-CN" altLang="en-US" sz="2400" dirty="0">
                <a:solidFill>
                  <a:schemeClr val="bg1"/>
                </a:solidFill>
              </a:rPr>
              <a:t>从主题可以看出这封邮件大概是关于什么的吗？</a:t>
            </a:r>
            <a:endParaRPr lang="en-A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869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073B19-7213-D8BE-A57B-F7CE78911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640CC-5957-8BBF-2C3C-855A2AFBA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发送邮件</a:t>
            </a:r>
            <a:endParaRPr lang="en-AU" dirty="0"/>
          </a:p>
        </p:txBody>
      </p:sp>
      <p:pic>
        <p:nvPicPr>
          <p:cNvPr id="9" name="Graphic 8" descr="加号">
            <a:extLst>
              <a:ext uri="{FF2B5EF4-FFF2-40B4-BE49-F238E27FC236}">
                <a16:creationId xmlns:a16="http://schemas.microsoft.com/office/drawing/2014/main" id="{D59A660D-5AF0-375F-CE3E-4C2CF4DFAC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1561107"/>
            <a:ext cx="1080000" cy="1080000"/>
          </a:xfrm>
          <a:prstGeom prst="rect">
            <a:avLst/>
          </a:prstGeom>
        </p:spPr>
      </p:pic>
      <p:pic>
        <p:nvPicPr>
          <p:cNvPr id="5" name="Picture 4" descr="Gmail 屏幕截图，显示“新邮件”弹出窗口已打开">
            <a:extLst>
              <a:ext uri="{FF2B5EF4-FFF2-40B4-BE49-F238E27FC236}">
                <a16:creationId xmlns:a16="http://schemas.microsoft.com/office/drawing/2014/main" id="{5875AD7F-730D-2586-13CF-E56F31FC8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4508" y="1541992"/>
            <a:ext cx="9175039" cy="482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434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3C5DC-6B55-1201-29DE-0AA3F9922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E829C-E0AE-9B76-A673-7BE72E2A0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回复邮件</a:t>
            </a:r>
            <a:endParaRPr lang="en-AU" dirty="0"/>
          </a:p>
        </p:txBody>
      </p:sp>
      <p:pic>
        <p:nvPicPr>
          <p:cNvPr id="6" name="Graphic 5" descr="返回箭头符号">
            <a:extLst>
              <a:ext uri="{FF2B5EF4-FFF2-40B4-BE49-F238E27FC236}">
                <a16:creationId xmlns:a16="http://schemas.microsoft.com/office/drawing/2014/main" id="{064D2E18-8380-74B3-78A0-D50D6F404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1690688"/>
            <a:ext cx="1080000" cy="1080000"/>
          </a:xfrm>
          <a:prstGeom prst="rect">
            <a:avLst/>
          </a:prstGeom>
        </p:spPr>
      </p:pic>
      <p:pic>
        <p:nvPicPr>
          <p:cNvPr id="4" name="Picture 3" descr="邮件截图，发送按钮已高亮显示">
            <a:extLst>
              <a:ext uri="{FF2B5EF4-FFF2-40B4-BE49-F238E27FC236}">
                <a16:creationId xmlns:a16="http://schemas.microsoft.com/office/drawing/2014/main" id="{195C1441-7A91-67D2-EE64-423D10089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8692" y="1690688"/>
            <a:ext cx="9035108" cy="47387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2C4E36A-7C3F-C6A2-6A2A-1BF140A1F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29874" y="5752618"/>
            <a:ext cx="821802" cy="39353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317193-B5AE-F93D-A88C-0B30D6B4F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413" y="3072388"/>
            <a:ext cx="6491880" cy="14261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3C940D-4B18-6B93-D34A-6A9714292E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24625" y="4600876"/>
            <a:ext cx="2611955" cy="2308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solidFill>
                  <a:schemeClr val="bg1"/>
                </a:solidFill>
              </a:rPr>
              <a:t>李强</a:t>
            </a:r>
            <a:endParaRPr lang="en-AU" altLang="zh-CN" sz="9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95729E-1EC4-D355-F042-11C54AADED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590276" y="4936479"/>
            <a:ext cx="1722799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zh-CN" altLang="en-US" sz="800" dirty="0">
                <a:solidFill>
                  <a:schemeClr val="bg1"/>
                </a:solidFill>
              </a:rPr>
              <a:t>嗨 李强，感谢你的鼓励。</a:t>
            </a:r>
            <a:endParaRPr lang="en-AU" altLang="zh-CN" sz="800" dirty="0">
              <a:solidFill>
                <a:schemeClr val="bg1"/>
              </a:solidFill>
            </a:endParaRPr>
          </a:p>
          <a:p>
            <a:endParaRPr lang="en-AU" altLang="zh-CN" sz="800" dirty="0">
              <a:solidFill>
                <a:schemeClr val="bg1"/>
              </a:solidFill>
            </a:endParaRPr>
          </a:p>
          <a:p>
            <a:r>
              <a:rPr lang="zh-CN" altLang="en-US" sz="800" dirty="0">
                <a:solidFill>
                  <a:schemeClr val="bg1"/>
                </a:solidFill>
              </a:rPr>
              <a:t>丽</a:t>
            </a:r>
            <a:endParaRPr lang="en-AU" altLang="zh-CN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327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E7CF2D-8250-04E8-B3D5-5C6F70C23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961A1-2296-E31A-1980-C01AEED27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转发邮件</a:t>
            </a:r>
            <a:endParaRPr lang="en-AU" dirty="0"/>
          </a:p>
        </p:txBody>
      </p:sp>
      <p:pic>
        <p:nvPicPr>
          <p:cNvPr id="5" name="Graphic 4" descr="向前箭头符号">
            <a:extLst>
              <a:ext uri="{FF2B5EF4-FFF2-40B4-BE49-F238E27FC236}">
                <a16:creationId xmlns:a16="http://schemas.microsoft.com/office/drawing/2014/main" id="{49D8E6EC-CD38-F4E3-E34C-9C58F441E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1690688"/>
            <a:ext cx="1066799" cy="1066799"/>
          </a:xfrm>
          <a:prstGeom prst="rect">
            <a:avLst/>
          </a:prstGeom>
        </p:spPr>
      </p:pic>
      <p:pic>
        <p:nvPicPr>
          <p:cNvPr id="6" name="Picture 5" descr="转发邮件截图">
            <a:extLst>
              <a:ext uri="{FF2B5EF4-FFF2-40B4-BE49-F238E27FC236}">
                <a16:creationId xmlns:a16="http://schemas.microsoft.com/office/drawing/2014/main" id="{CE368332-D9C2-CA5D-601B-E1A7F526F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2121" y="1690688"/>
            <a:ext cx="8945859" cy="46919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A4EA54-3313-C31A-C8E7-F24A2749C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5073" y="3016251"/>
            <a:ext cx="6260874" cy="14261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72DD57-D043-E3DD-3F8C-9CBE0A510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5073" y="4280371"/>
            <a:ext cx="6510319" cy="204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15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849AD-9259-FF23-99F8-E17C57248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470B3-4F88-4168-9BE6-1239447ED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删除邮件</a:t>
            </a:r>
            <a:endParaRPr lang="en-AU" dirty="0"/>
          </a:p>
        </p:txBody>
      </p:sp>
      <p:pic>
        <p:nvPicPr>
          <p:cNvPr id="7" name="Graphic 6" descr="箱符号">
            <a:extLst>
              <a:ext uri="{FF2B5EF4-FFF2-40B4-BE49-F238E27FC236}">
                <a16:creationId xmlns:a16="http://schemas.microsoft.com/office/drawing/2014/main" id="{562F282F-7E37-5471-87A9-08D5651A7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1690688"/>
            <a:ext cx="1080000" cy="1080000"/>
          </a:xfrm>
          <a:prstGeom prst="rect">
            <a:avLst/>
          </a:prstGeom>
        </p:spPr>
      </p:pic>
      <p:pic>
        <p:nvPicPr>
          <p:cNvPr id="4" name="Picture 3" descr="邮件打开截图">
            <a:extLst>
              <a:ext uri="{FF2B5EF4-FFF2-40B4-BE49-F238E27FC236}">
                <a16:creationId xmlns:a16="http://schemas.microsoft.com/office/drawing/2014/main" id="{F0A689A7-2D69-AC10-9493-65A7DC22DC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2044" y="1690688"/>
            <a:ext cx="8911756" cy="46811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C155A4-4E69-9611-BEC1-73A91E423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9193" y="3488428"/>
            <a:ext cx="6597353" cy="14261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C05C4C-7194-73BE-3821-87B14B651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398745" y="4841507"/>
            <a:ext cx="6477802" cy="151116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EFECD2-F9DD-62E0-654E-53CE64AA90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398745" y="3237952"/>
            <a:ext cx="4167739" cy="250476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44547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F5C01-00EF-9D58-916D-D513FC8AE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4D5CB-EEDC-3F8E-E68C-55AA4D9DE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关键术语</a:t>
            </a:r>
            <a:r>
              <a:rPr lang="en-AU" dirty="0"/>
              <a:t>……</a:t>
            </a:r>
          </a:p>
        </p:txBody>
      </p:sp>
      <p:grpSp>
        <p:nvGrpSpPr>
          <p:cNvPr id="7" name="Group 6" descr="垃圾邮件&#10;">
            <a:extLst>
              <a:ext uri="{FF2B5EF4-FFF2-40B4-BE49-F238E27FC236}">
                <a16:creationId xmlns:a16="http://schemas.microsoft.com/office/drawing/2014/main" id="{8B69FFA3-FAF0-0922-B63F-1DFC7822D0FE}"/>
              </a:ext>
            </a:extLst>
          </p:cNvPr>
          <p:cNvGrpSpPr/>
          <p:nvPr/>
        </p:nvGrpSpPr>
        <p:grpSpPr>
          <a:xfrm>
            <a:off x="712924" y="1958008"/>
            <a:ext cx="2773188" cy="3509339"/>
            <a:chOff x="327217" y="2498899"/>
            <a:chExt cx="2773188" cy="3509339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5B0997B8-7ED4-2E97-94CD-3E9622323234}"/>
                </a:ext>
              </a:extLst>
            </p:cNvPr>
            <p:cNvSpPr txBox="1">
              <a:spLocks/>
            </p:cNvSpPr>
            <p:nvPr/>
          </p:nvSpPr>
          <p:spPr>
            <a:xfrm>
              <a:off x="327217" y="4004128"/>
              <a:ext cx="2773188" cy="200411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zh-CN" altLang="en-US" sz="2000" dirty="0"/>
                <a:t>不需要的电子邮件，通常是广告或无用信息。</a:t>
              </a:r>
              <a:endParaRPr lang="en-AU" sz="2000" dirty="0"/>
            </a:p>
          </p:txBody>
        </p:sp>
        <p:sp>
          <p:nvSpPr>
            <p:cNvPr id="3" name="Content Placeholder 2">
              <a:extLst>
                <a:ext uri="{FF2B5EF4-FFF2-40B4-BE49-F238E27FC236}">
                  <a16:creationId xmlns:a16="http://schemas.microsoft.com/office/drawing/2014/main" id="{9CBECD40-0FA3-7570-1B8D-F4B52C15A12F}"/>
                </a:ext>
              </a:extLst>
            </p:cNvPr>
            <p:cNvSpPr txBox="1">
              <a:spLocks/>
            </p:cNvSpPr>
            <p:nvPr/>
          </p:nvSpPr>
          <p:spPr>
            <a:xfrm>
              <a:off x="491437" y="2498899"/>
              <a:ext cx="2266507" cy="1325562"/>
            </a:xfrm>
            <a:prstGeom prst="rect">
              <a:avLst/>
            </a:prstGeom>
          </p:spPr>
          <p:txBody>
            <a:bodyPr vert="horz" lIns="91440" tIns="45720" rIns="91440" bIns="4572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zh-CN" altLang="en-US" sz="2400" b="1" dirty="0">
                  <a:solidFill>
                    <a:schemeClr val="accent4"/>
                  </a:solidFill>
                </a:rPr>
                <a:t> 垃圾邮件</a:t>
              </a:r>
              <a:endParaRPr lang="en-AU" sz="2400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10" name="Group 9" descr="诈骗 / 钓鱼邮件&#10;">
            <a:extLst>
              <a:ext uri="{FF2B5EF4-FFF2-40B4-BE49-F238E27FC236}">
                <a16:creationId xmlns:a16="http://schemas.microsoft.com/office/drawing/2014/main" id="{0A22C6C0-8B3E-5A70-5F5D-963C613DDAD2}"/>
              </a:ext>
            </a:extLst>
          </p:cNvPr>
          <p:cNvGrpSpPr/>
          <p:nvPr/>
        </p:nvGrpSpPr>
        <p:grpSpPr>
          <a:xfrm>
            <a:off x="4400896" y="1994366"/>
            <a:ext cx="3390208" cy="3475101"/>
            <a:chOff x="-32659" y="2498899"/>
            <a:chExt cx="3390208" cy="3475101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FDC2072B-C2AE-581B-E0AB-28B35014D5F9}"/>
                </a:ext>
              </a:extLst>
            </p:cNvPr>
            <p:cNvSpPr txBox="1">
              <a:spLocks/>
            </p:cNvSpPr>
            <p:nvPr/>
          </p:nvSpPr>
          <p:spPr>
            <a:xfrm>
              <a:off x="-32659" y="3969890"/>
              <a:ext cx="3390208" cy="200411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zh-CN" altLang="en-US" sz="2000" dirty="0"/>
                <a:t>假冒来自可信来源的邮件，试图骗取您的个人信息或钱财。</a:t>
              </a:r>
              <a:endParaRPr lang="en-AU" sz="2000" dirty="0"/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D142F57E-6C10-2342-5946-E613133DECD6}"/>
                </a:ext>
              </a:extLst>
            </p:cNvPr>
            <p:cNvSpPr txBox="1">
              <a:spLocks/>
            </p:cNvSpPr>
            <p:nvPr/>
          </p:nvSpPr>
          <p:spPr>
            <a:xfrm>
              <a:off x="491437" y="2498899"/>
              <a:ext cx="2475821" cy="1325562"/>
            </a:xfrm>
            <a:prstGeom prst="rect">
              <a:avLst/>
            </a:prstGeom>
          </p:spPr>
          <p:txBody>
            <a:bodyPr vert="horz" lIns="91440" tIns="45720" rIns="91440" bIns="4572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zh-CN" altLang="en-US" sz="2400" b="1" dirty="0">
                  <a:solidFill>
                    <a:schemeClr val="accent4"/>
                  </a:solidFill>
                </a:rPr>
                <a:t>诈骗 </a:t>
              </a:r>
              <a:r>
                <a:rPr lang="en-US" altLang="zh-CN" sz="2400" b="1" dirty="0">
                  <a:solidFill>
                    <a:schemeClr val="accent4"/>
                  </a:solidFill>
                </a:rPr>
                <a:t>/ </a:t>
              </a:r>
              <a:r>
                <a:rPr lang="zh-CN" altLang="en-US" sz="2400" b="1" dirty="0">
                  <a:solidFill>
                    <a:schemeClr val="accent4"/>
                  </a:solidFill>
                </a:rPr>
                <a:t>钓鱼邮件</a:t>
              </a:r>
              <a:endParaRPr lang="en-AU" sz="2400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14" name="Group 13" descr="垃圾邮件文件夹&#10;">
            <a:extLst>
              <a:ext uri="{FF2B5EF4-FFF2-40B4-BE49-F238E27FC236}">
                <a16:creationId xmlns:a16="http://schemas.microsoft.com/office/drawing/2014/main" id="{CE4D6B3C-3E90-2479-F228-6BECE094EA9E}"/>
              </a:ext>
            </a:extLst>
          </p:cNvPr>
          <p:cNvGrpSpPr/>
          <p:nvPr/>
        </p:nvGrpSpPr>
        <p:grpSpPr>
          <a:xfrm>
            <a:off x="8453611" y="1958008"/>
            <a:ext cx="2773189" cy="3816259"/>
            <a:chOff x="194069" y="2498899"/>
            <a:chExt cx="2773189" cy="3816259"/>
          </a:xfrm>
        </p:grpSpPr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07B6EC5E-F5C1-686C-A758-CACCC89C7742}"/>
                </a:ext>
              </a:extLst>
            </p:cNvPr>
            <p:cNvSpPr txBox="1">
              <a:spLocks/>
            </p:cNvSpPr>
            <p:nvPr/>
          </p:nvSpPr>
          <p:spPr>
            <a:xfrm>
              <a:off x="194069" y="3969890"/>
              <a:ext cx="2773189" cy="234526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zh-CN" altLang="en-US" sz="2000" dirty="0"/>
                <a:t>电子邮箱会自动将可疑或不需要的邮件移到这个文件夹。</a:t>
              </a:r>
              <a:endParaRPr lang="en-AU" sz="2000" dirty="0"/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01C75E66-2D9E-434C-BA27-F3E7EA9B02E8}"/>
                </a:ext>
              </a:extLst>
            </p:cNvPr>
            <p:cNvSpPr txBox="1">
              <a:spLocks/>
            </p:cNvSpPr>
            <p:nvPr/>
          </p:nvSpPr>
          <p:spPr>
            <a:xfrm>
              <a:off x="491437" y="2498899"/>
              <a:ext cx="2475821" cy="1325562"/>
            </a:xfrm>
            <a:prstGeom prst="rect">
              <a:avLst/>
            </a:prstGeom>
          </p:spPr>
          <p:txBody>
            <a:bodyPr vert="horz" lIns="91440" tIns="45720" rIns="91440" bIns="4572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elstra Text" panose="020B0504040000000004" pitchFamily="34" charset="77"/>
                  <a:ea typeface="Telstra Text" panose="020B0504040000000004" pitchFamily="34" charset="77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zh-CN" altLang="en-US" sz="2400" b="1" dirty="0">
                  <a:solidFill>
                    <a:schemeClr val="accent4"/>
                  </a:solidFill>
                </a:rPr>
                <a:t>垃圾邮件文件夹</a:t>
              </a:r>
              <a:endParaRPr lang="en-AU" sz="2400" b="1" dirty="0">
                <a:solidFill>
                  <a:schemeClr val="accent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012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CB5A3-B1A2-8664-FD1C-D0AB6675F6B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21700" y="2647950"/>
            <a:ext cx="3213100" cy="375761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rPr>
              <a:t>是什么让这个邮件看上去很可疑</a:t>
            </a: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rPr>
              <a:t>?</a:t>
            </a:r>
          </a:p>
        </p:txBody>
      </p:sp>
      <p:pic>
        <p:nvPicPr>
          <p:cNvPr id="2" name="Picture 1" descr="这是一封声称收到来自 Casino_Rocke 的 7000 美元付款的电子邮件截图，邮件内容推广一项移动赌场优惠活动，包括 30 次免费旋转和欢迎奖金。邮件采用粗体字，配有紫色“确认您的信息”按钮，以及账户详细信息，例如姓名、电子邮件、付款验证和优惠券代码“200BLACK”。">
            <a:extLst>
              <a:ext uri="{FF2B5EF4-FFF2-40B4-BE49-F238E27FC236}">
                <a16:creationId xmlns:a16="http://schemas.microsoft.com/office/drawing/2014/main" id="{B375F5DA-A4D8-BFD1-BDCB-68E6773814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3847" y="452863"/>
            <a:ext cx="8091653" cy="595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0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C69EF-94A4-4693-46E1-D905CAE7C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1A077-315F-0CDB-9182-987FA00AD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小贴士</a:t>
            </a:r>
            <a:endParaRPr lang="en-AU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67DE452-9306-4D97-82F5-3FA8D51E871F}"/>
              </a:ext>
            </a:extLst>
          </p:cNvPr>
          <p:cNvSpPr txBox="1">
            <a:spLocks/>
          </p:cNvSpPr>
          <p:nvPr/>
        </p:nvSpPr>
        <p:spPr>
          <a:xfrm>
            <a:off x="599610" y="3306804"/>
            <a:ext cx="2126337" cy="265874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如果某封邮件让您感觉不对劲，或“好得令人难以置信”（例如中奖通知、退款、威胁信息等），那就很可能是诈骗。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EA9C24-D444-519B-85F5-C48DE36E3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894" y="2133740"/>
            <a:ext cx="1168756" cy="120263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20E2FFE-2EEC-014E-C1C2-10B90FC2A931}"/>
              </a:ext>
            </a:extLst>
          </p:cNvPr>
          <p:cNvSpPr txBox="1">
            <a:spLocks/>
          </p:cNvSpPr>
          <p:nvPr/>
        </p:nvSpPr>
        <p:spPr>
          <a:xfrm>
            <a:off x="2841757" y="3336373"/>
            <a:ext cx="2126337" cy="154792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不要点击可疑邮件中的链接，也不要下载其中的附件。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BCD54D-476B-289F-C86C-8265E1532A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9637" y="2149426"/>
            <a:ext cx="1168756" cy="12026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0F7F5-20CA-5BF3-4F7E-B80E462A3863}"/>
              </a:ext>
            </a:extLst>
          </p:cNvPr>
          <p:cNvSpPr txBox="1">
            <a:spLocks/>
          </p:cNvSpPr>
          <p:nvPr/>
        </p:nvSpPr>
        <p:spPr>
          <a:xfrm>
            <a:off x="5083904" y="3325697"/>
            <a:ext cx="2126337" cy="154792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查看发件人的邮箱地址 </a:t>
            </a:r>
            <a:r>
              <a:rPr lang="en-AU" sz="2000" dirty="0"/>
              <a:t>— </a:t>
            </a:r>
            <a:r>
              <a:rPr lang="zh-CN" altLang="en-US" sz="2000" dirty="0"/>
              <a:t>它应该与该公司的官方邮箱地址一致。</a:t>
            </a:r>
            <a:endParaRPr lang="en-AU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D426C2-84C6-1AB5-E438-D16066CD09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4380" y="2165038"/>
            <a:ext cx="1168756" cy="1202633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66793A-0234-AF1B-C76B-49FDC22A759C}"/>
              </a:ext>
            </a:extLst>
          </p:cNvPr>
          <p:cNvSpPr txBox="1">
            <a:spLocks/>
          </p:cNvSpPr>
          <p:nvPr/>
        </p:nvSpPr>
        <p:spPr>
          <a:xfrm>
            <a:off x="7326051" y="3325697"/>
            <a:ext cx="2126337" cy="154792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如果不确定，您可以通过公司官网或官方电话直接联系对方。</a:t>
            </a:r>
            <a:endParaRPr lang="en-AU" sz="2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B9A2380-F7D8-8912-C860-9961B8214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3867" y="2149426"/>
            <a:ext cx="1168756" cy="120263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9AF293B-48B3-D3AF-75C5-E5C546753FEB}"/>
              </a:ext>
            </a:extLst>
          </p:cNvPr>
          <p:cNvSpPr txBox="1">
            <a:spLocks/>
          </p:cNvSpPr>
          <p:nvPr/>
        </p:nvSpPr>
        <p:spPr>
          <a:xfrm>
            <a:off x="9568199" y="3336373"/>
            <a:ext cx="2126337" cy="191725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正规公司（例如您的银行或 </a:t>
            </a:r>
            <a:r>
              <a:rPr lang="en-US" altLang="zh-CN" sz="2000" dirty="0"/>
              <a:t>Telstra</a:t>
            </a:r>
            <a:r>
              <a:rPr lang="zh-CN" altLang="en-US" sz="2000" dirty="0"/>
              <a:t>）绝不会通过电子邮件向您索要密码。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08D1D0-1625-747F-73E5-A91E8904C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9123" y="2182291"/>
            <a:ext cx="1168756" cy="120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0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" grpId="0"/>
      <p:bldP spid="5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DBCE8-DB8B-067B-BD80-40E77CEE9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传统土地致敬声明</a:t>
            </a:r>
            <a:endParaRPr lang="en-AU" dirty="0"/>
          </a:p>
        </p:txBody>
      </p:sp>
      <p:pic>
        <p:nvPicPr>
          <p:cNvPr id="6" name="Picture 5" descr="'Connection' artwork by Bobbi Lockyer">
            <a:extLst>
              <a:ext uri="{FF2B5EF4-FFF2-40B4-BE49-F238E27FC236}">
                <a16:creationId xmlns:a16="http://schemas.microsoft.com/office/drawing/2014/main" id="{8A51145C-3B2A-E39D-F62E-D2E9C4000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973403"/>
            <a:ext cx="10600159" cy="426838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FE940C-8851-7B65-90A5-4E4009FF4EC7}"/>
              </a:ext>
            </a:extLst>
          </p:cNvPr>
          <p:cNvSpPr txBox="1">
            <a:spLocks/>
          </p:cNvSpPr>
          <p:nvPr/>
        </p:nvSpPr>
        <p:spPr>
          <a:xfrm>
            <a:off x="1252997" y="2593558"/>
            <a:ext cx="4843003" cy="154792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>
                <a:solidFill>
                  <a:schemeClr val="bg1"/>
                </a:solidFill>
              </a:rPr>
              <a:t>我们承认并尊重原住民和托雷斯海峡岛民与澳大利亚这片土地、河流和天空的悠久、原始和古老的联系。我们向他们过去和现在的长老致以敬意。</a:t>
            </a:r>
            <a:endParaRPr lang="en-AU" sz="20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B3DBE1-92A5-BCF4-8DDE-012DBE6F825A}"/>
              </a:ext>
            </a:extLst>
          </p:cNvPr>
          <p:cNvSpPr txBox="1"/>
          <p:nvPr/>
        </p:nvSpPr>
        <p:spPr>
          <a:xfrm>
            <a:off x="8467673" y="6354375"/>
            <a:ext cx="2970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latin typeface="Telstra Text" panose="020B0504040000000004" pitchFamily="34" charset="77"/>
                <a:ea typeface="Telstra Text" panose="020B0504040000000004" pitchFamily="34" charset="77"/>
              </a:rPr>
              <a:t>Artwork: 'Connection' by Bobbi Lockyer. </a:t>
            </a:r>
          </a:p>
        </p:txBody>
      </p:sp>
    </p:spTree>
    <p:extLst>
      <p:ext uri="{BB962C8B-B14F-4D97-AF65-F5344CB8AC3E}">
        <p14:creationId xmlns:p14="http://schemas.microsoft.com/office/powerpoint/2010/main" val="333191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0726907A-ECBA-7057-FA2A-3CA68D1511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62050" y="1357383"/>
            <a:ext cx="4356100" cy="4572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4DB0E52-55CA-1155-BEAF-2BBAD633C43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2" y="2072338"/>
            <a:ext cx="519189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我们现在花些时间来回答您在本节课开始时提出的问题。</a:t>
            </a:r>
          </a:p>
        </p:txBody>
      </p:sp>
    </p:spTree>
    <p:extLst>
      <p:ext uri="{BB962C8B-B14F-4D97-AF65-F5344CB8AC3E}">
        <p14:creationId xmlns:p14="http://schemas.microsoft.com/office/powerpoint/2010/main" val="2534016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BA271-B3CC-8813-C258-7D7C28886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2ECCB-258F-2CEA-A101-9873A8560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让我们回顾一下学习的内容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890FA-505B-4ACF-9663-6A82307D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34240"/>
          </a:xfrm>
        </p:spPr>
        <p:txBody>
          <a:bodyPr/>
          <a:lstStyle/>
          <a:p>
            <a:pPr marL="0" indent="0">
              <a:buNone/>
            </a:pPr>
            <a:r>
              <a:rPr lang="zh-CN" altLang="en-US" dirty="0"/>
              <a:t>我可以：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179FF5-C28A-5E2C-0FF6-FBF6C200A8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678" y="2813245"/>
            <a:ext cx="1052805" cy="998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6D13B1-FBBB-2FCB-E5B8-2E09BDAEF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403" y="2776941"/>
            <a:ext cx="998350" cy="10346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B867E-70DF-3016-E756-9CBFF4F3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2210" y="2760007"/>
            <a:ext cx="1052804" cy="10177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21A56A-BCB2-15D1-35DF-654E9708B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6480" y="2704334"/>
            <a:ext cx="998350" cy="110726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EFAFAF1-8EEF-7591-FCC0-7520DC9E60B1}"/>
              </a:ext>
            </a:extLst>
          </p:cNvPr>
          <p:cNvSpPr txBox="1">
            <a:spLocks/>
          </p:cNvSpPr>
          <p:nvPr/>
        </p:nvSpPr>
        <p:spPr>
          <a:xfrm>
            <a:off x="838200" y="3688166"/>
            <a:ext cx="2052000" cy="80926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登录我的电子邮箱账户。</a:t>
            </a:r>
            <a:endParaRPr lang="en-AU" sz="20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D4952FF-81BD-CCD5-14F2-BD6B2CFCCC33}"/>
              </a:ext>
            </a:extLst>
          </p:cNvPr>
          <p:cNvSpPr txBox="1">
            <a:spLocks/>
          </p:cNvSpPr>
          <p:nvPr/>
        </p:nvSpPr>
        <p:spPr>
          <a:xfrm>
            <a:off x="3615804" y="3688166"/>
            <a:ext cx="2052000" cy="118141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发送、回复、转发和删除电子邮件。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B3A68F6-3C1E-5D2B-321B-9DF37FD4ACDE}"/>
              </a:ext>
            </a:extLst>
          </p:cNvPr>
          <p:cNvSpPr txBox="1">
            <a:spLocks/>
          </p:cNvSpPr>
          <p:nvPr/>
        </p:nvSpPr>
        <p:spPr>
          <a:xfrm>
            <a:off x="6393408" y="3688166"/>
            <a:ext cx="2052035" cy="80926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在电子邮件中附加文件或图片。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D8CFE08-BED4-DA0F-29D0-75AE86B94029}"/>
              </a:ext>
            </a:extLst>
          </p:cNvPr>
          <p:cNvSpPr txBox="1">
            <a:spLocks/>
          </p:cNvSpPr>
          <p:nvPr/>
        </p:nvSpPr>
        <p:spPr>
          <a:xfrm>
            <a:off x="9171046" y="3695286"/>
            <a:ext cx="2182754" cy="80926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/>
              <a:t>识别并报告垃圾邮件或可疑邮件。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75787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5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D6C818-1BCD-A87A-D241-6277FFB237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98" y="1642957"/>
            <a:ext cx="11519998" cy="463877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9DACC00-7A95-89DB-306A-A079806F1A4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2" y="2387638"/>
            <a:ext cx="519189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您今天的主要收获是什么？</a:t>
            </a:r>
          </a:p>
        </p:txBody>
      </p:sp>
    </p:spTree>
    <p:extLst>
      <p:ext uri="{BB962C8B-B14F-4D97-AF65-F5344CB8AC3E}">
        <p14:creationId xmlns:p14="http://schemas.microsoft.com/office/powerpoint/2010/main" val="12309007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79FABD-23D5-D395-BD93-0A85434E9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91" y="1642958"/>
            <a:ext cx="11531503" cy="463456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72AB432-EE21-B6E7-D4BB-0970C1E24E6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2" y="2387638"/>
            <a:ext cx="519189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在接下来的一周里，您打算尝试哪三件事？</a:t>
            </a:r>
          </a:p>
        </p:txBody>
      </p:sp>
    </p:spTree>
    <p:extLst>
      <p:ext uri="{BB962C8B-B14F-4D97-AF65-F5344CB8AC3E}">
        <p14:creationId xmlns:p14="http://schemas.microsoft.com/office/powerpoint/2010/main" val="12883447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33FC5-73E0-3984-CA55-3E46BA6D0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了解更多</a:t>
            </a:r>
            <a:endParaRPr lang="en-AU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B6A20EB-7EF1-420C-F446-D72A8179C4BF}"/>
              </a:ext>
            </a:extLst>
          </p:cNvPr>
          <p:cNvSpPr txBox="1">
            <a:spLocks/>
          </p:cNvSpPr>
          <p:nvPr/>
        </p:nvSpPr>
        <p:spPr>
          <a:xfrm>
            <a:off x="838200" y="2629802"/>
            <a:ext cx="4291818" cy="3757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AU" dirty="0">
                <a:solidFill>
                  <a:schemeClr val="accent4"/>
                </a:solidFill>
              </a:rPr>
              <a:t>Gmail </a:t>
            </a:r>
            <a:r>
              <a:rPr lang="zh-CN" altLang="en-US" dirty="0">
                <a:solidFill>
                  <a:schemeClr val="accent4"/>
                </a:solidFill>
              </a:rPr>
              <a:t>初学者指南</a:t>
            </a:r>
            <a:endParaRPr lang="en-AU" dirty="0">
              <a:solidFill>
                <a:schemeClr val="accent4"/>
              </a:solidFill>
            </a:endParaRPr>
          </a:p>
        </p:txBody>
      </p:sp>
      <p:pic>
        <p:nvPicPr>
          <p:cNvPr id="8" name="Content Placeholder 7" descr="QR code">
            <a:extLst>
              <a:ext uri="{FF2B5EF4-FFF2-40B4-BE49-F238E27FC236}">
                <a16:creationId xmlns:a16="http://schemas.microsoft.com/office/drawing/2014/main" id="{A3CB4F87-1D7D-D7EE-F318-44C0EEE25F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67250" y="2572544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3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4280A-53F0-EBF8-F893-C0B2D8361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12 modules in Tech Savvy Seniors">
            <a:extLst>
              <a:ext uri="{FF2B5EF4-FFF2-40B4-BE49-F238E27FC236}">
                <a16:creationId xmlns:a16="http://schemas.microsoft.com/office/drawing/2014/main" id="{21DC65A7-6699-7CFE-7B5E-BA7ED539A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5218"/>
            <a:ext cx="12201295" cy="685278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A0D1095-9311-0D78-ABAE-CF6B9528A6D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500051" y="134471"/>
            <a:ext cx="5191898" cy="176455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老年人</a:t>
            </a:r>
            <a:endParaRPr kumimoji="0" lang="en-AU" altLang="zh-CN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科 技 通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76CB7AB-4F33-4518-30AE-E237B3D53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95470" y="283717"/>
            <a:ext cx="4053144" cy="6045727"/>
            <a:chOff x="1295470" y="283717"/>
            <a:chExt cx="4053144" cy="604572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18804FD-0E8F-C521-9736-B2C3B90B17C4}"/>
                </a:ext>
              </a:extLst>
            </p:cNvPr>
            <p:cNvGrpSpPr/>
            <p:nvPr/>
          </p:nvGrpSpPr>
          <p:grpSpPr>
            <a:xfrm>
              <a:off x="1295470" y="283717"/>
              <a:ext cx="2562546" cy="558381"/>
              <a:chOff x="1295470" y="283717"/>
              <a:chExt cx="2562546" cy="558381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C673761-F7FA-1B26-8CE2-F85113C39A93}"/>
                  </a:ext>
                </a:extLst>
              </p:cNvPr>
              <p:cNvSpPr txBox="1"/>
              <p:nvPr/>
            </p:nvSpPr>
            <p:spPr>
              <a:xfrm>
                <a:off x="1295470" y="283717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</a:rPr>
                  <a:t>课题 </a:t>
                </a:r>
                <a:r>
                  <a:rPr lang="en-US" altLang="zh-CN" sz="12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1</a:t>
                </a:r>
                <a:endParaRPr lang="en-AU" altLang="zh-CN" sz="1200" b="1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1EB455-303A-5F96-C76C-AE39EBF29DE3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400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了解您的智能手机</a:t>
                </a:r>
                <a:endParaRPr lang="en-AU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771F2AF-2B0D-8386-2683-979127DC1ED1}"/>
                </a:ext>
              </a:extLst>
            </p:cNvPr>
            <p:cNvSpPr txBox="1"/>
            <p:nvPr/>
          </p:nvSpPr>
          <p:spPr>
            <a:xfrm>
              <a:off x="2226014" y="1561455"/>
              <a:ext cx="2558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rPr>
                <a:t>了解您的电脑或平板电脑</a:t>
              </a:r>
              <a:endParaRPr lang="en-AU" sz="1400" dirty="0">
                <a:latin typeface="Telstra Text Medium" panose="020B0504040000000004" pitchFamily="34" charset="77"/>
                <a:ea typeface="Telstra Text Medium" panose="020B0504040000000004" pitchFamily="34" charset="77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76E7C6-7020-CF49-48B6-53AB4B197EE9}"/>
                </a:ext>
              </a:extLst>
            </p:cNvPr>
            <p:cNvSpPr txBox="1"/>
            <p:nvPr/>
          </p:nvSpPr>
          <p:spPr>
            <a:xfrm>
              <a:off x="2727056" y="2839110"/>
              <a:ext cx="2558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latin typeface="Telstra Text Medium" panose="020B0504040000000004" pitchFamily="34" charset="77"/>
                  <a:ea typeface="Telstra Text Medium" panose="020B0504040000000004" pitchFamily="34" charset="77"/>
                </a:rPr>
                <a:t>打电话</a:t>
              </a:r>
              <a:r>
                <a:rPr lang="zh-CN" altLang="en-US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rPr>
                <a:t>和发信息</a:t>
              </a:r>
              <a:endParaRPr lang="en-AU" sz="1400" dirty="0">
                <a:latin typeface="Telstra Text Medium" panose="020B0504040000000004" pitchFamily="34" charset="77"/>
                <a:ea typeface="Telstra Text Medium" panose="020B0504040000000004" pitchFamily="34" charset="77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947BD59-9F42-5288-513D-B02A674F0DE8}"/>
                </a:ext>
              </a:extLst>
            </p:cNvPr>
            <p:cNvSpPr txBox="1"/>
            <p:nvPr/>
          </p:nvSpPr>
          <p:spPr>
            <a:xfrm>
              <a:off x="2789686" y="3866244"/>
              <a:ext cx="2558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rPr>
                <a:t>安全浏览网站</a:t>
              </a:r>
              <a:endParaRPr lang="en-AU" sz="1400" dirty="0">
                <a:latin typeface="Telstra Text Medium" panose="020B0504040000000004" pitchFamily="34" charset="77"/>
                <a:ea typeface="Telstra Text Medium" panose="020B0504040000000004" pitchFamily="34" charset="77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3A45688-5241-98D1-4532-9694A27F6017}"/>
                </a:ext>
              </a:extLst>
            </p:cNvPr>
            <p:cNvSpPr txBox="1"/>
            <p:nvPr/>
          </p:nvSpPr>
          <p:spPr>
            <a:xfrm>
              <a:off x="2226014" y="5031165"/>
              <a:ext cx="2558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rPr>
                <a:t>收发电子邮件</a:t>
              </a:r>
              <a:endParaRPr lang="en-AU" sz="1400" dirty="0">
                <a:latin typeface="Telstra Text Medium" panose="020B0504040000000004" pitchFamily="34" charset="77"/>
                <a:ea typeface="Telstra Text Medium" panose="020B0504040000000004" pitchFamily="34" charset="77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2B5D9E1-BB5E-8947-D882-E7114EDB5D5D}"/>
                </a:ext>
              </a:extLst>
            </p:cNvPr>
            <p:cNvSpPr txBox="1"/>
            <p:nvPr/>
          </p:nvSpPr>
          <p:spPr>
            <a:xfrm>
              <a:off x="1299088" y="6021667"/>
              <a:ext cx="2558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rPr>
                <a:t>网络安全和预防诈骗</a:t>
              </a:r>
              <a:endParaRPr lang="en-AU" sz="1400" dirty="0">
                <a:latin typeface="Telstra Text Medium" panose="020B0504040000000004" pitchFamily="34" charset="77"/>
                <a:ea typeface="Telstra Text Medium" panose="020B0504040000000004" pitchFamily="34" charset="77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A5542D3-AF5F-53E3-47C0-C5982B500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6753306" y="534321"/>
            <a:ext cx="3986896" cy="5795123"/>
            <a:chOff x="6289738" y="737904"/>
            <a:chExt cx="3986896" cy="5795123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505501C-1CF7-C9E8-BCDA-F6622606A3F0}"/>
                </a:ext>
              </a:extLst>
            </p:cNvPr>
            <p:cNvSpPr txBox="1"/>
            <p:nvPr/>
          </p:nvSpPr>
          <p:spPr>
            <a:xfrm>
              <a:off x="6289739" y="737904"/>
              <a:ext cx="20767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rPr>
                <a:t>拍摄、保存并分享精彩的照片和视频</a:t>
              </a:r>
              <a:endParaRPr lang="en-AU" sz="1400" dirty="0">
                <a:latin typeface="Telstra Text Medium" panose="020B0504040000000004" pitchFamily="34" charset="77"/>
                <a:ea typeface="Telstra Text Medium" panose="020B0504040000000004" pitchFamily="34" charset="77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851C352-132F-DA68-ED54-26DCDD7A166B}"/>
                </a:ext>
              </a:extLst>
            </p:cNvPr>
            <p:cNvSpPr txBox="1"/>
            <p:nvPr/>
          </p:nvSpPr>
          <p:spPr>
            <a:xfrm>
              <a:off x="7216664" y="1765038"/>
              <a:ext cx="2558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rPr>
                <a:t>设备的日常使用和娱乐</a:t>
              </a:r>
              <a:endParaRPr lang="en-AU" sz="1400" dirty="0">
                <a:latin typeface="Telstra Text Medium" panose="020B0504040000000004" pitchFamily="34" charset="77"/>
                <a:ea typeface="Telstra Text Medium" panose="020B0504040000000004" pitchFamily="34" charset="77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436CD42-F919-5B6E-4625-29AB06277526}"/>
                </a:ext>
              </a:extLst>
            </p:cNvPr>
            <p:cNvSpPr txBox="1"/>
            <p:nvPr/>
          </p:nvSpPr>
          <p:spPr>
            <a:xfrm>
              <a:off x="7717706" y="3042693"/>
              <a:ext cx="2558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rPr>
                <a:t>实用生活应用</a:t>
              </a:r>
              <a:endParaRPr lang="en-AU" sz="1400" dirty="0">
                <a:latin typeface="Telstra Text Medium" panose="020B0504040000000004" pitchFamily="34" charset="77"/>
                <a:ea typeface="Telstra Text Medium" panose="020B0504040000000004" pitchFamily="34" charset="77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259B9B9-1A48-0E57-E27A-C65D11A30B19}"/>
                </a:ext>
              </a:extLst>
            </p:cNvPr>
            <p:cNvSpPr txBox="1"/>
            <p:nvPr/>
          </p:nvSpPr>
          <p:spPr>
            <a:xfrm>
              <a:off x="7780338" y="4069827"/>
              <a:ext cx="19952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rPr>
                <a:t>用视频通话和社交媒体保持联系</a:t>
              </a:r>
              <a:endParaRPr lang="en-AU" sz="1400" dirty="0">
                <a:latin typeface="Telstra Text Medium" panose="020B0504040000000004" pitchFamily="34" charset="77"/>
                <a:ea typeface="Telstra Text Medium" panose="020B0504040000000004" pitchFamily="34" charset="77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A12CF2F-49F7-1691-8A0C-99077277E15B}"/>
                </a:ext>
              </a:extLst>
            </p:cNvPr>
            <p:cNvSpPr txBox="1"/>
            <p:nvPr/>
          </p:nvSpPr>
          <p:spPr>
            <a:xfrm>
              <a:off x="7216664" y="5234748"/>
              <a:ext cx="2558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rPr>
                <a:t>安全网上购物和网上银行</a:t>
              </a:r>
              <a:endParaRPr lang="en-AU" sz="1400" dirty="0">
                <a:latin typeface="Telstra Text Medium" panose="020B0504040000000004" pitchFamily="34" charset="77"/>
                <a:ea typeface="Telstra Text Medium" panose="020B0504040000000004" pitchFamily="34" charset="77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3E04BF5-D7B5-73C8-7A9B-432D66AF221A}"/>
                </a:ext>
              </a:extLst>
            </p:cNvPr>
            <p:cNvSpPr txBox="1"/>
            <p:nvPr/>
          </p:nvSpPr>
          <p:spPr>
            <a:xfrm>
              <a:off x="6289738" y="6225250"/>
              <a:ext cx="25589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400" dirty="0">
                  <a:latin typeface="Telstra Text Medium" panose="020B0504040000000004" pitchFamily="34" charset="77"/>
                  <a:ea typeface="Telstra Text Medium" panose="020B0504040000000004" pitchFamily="34" charset="77"/>
                </a:rPr>
                <a:t>了解人工智能的用途</a:t>
              </a:r>
              <a:endParaRPr lang="en-AU" sz="1400" dirty="0">
                <a:latin typeface="Telstra Text Medium" panose="020B0504040000000004" pitchFamily="34" charset="77"/>
                <a:ea typeface="Telstra Text Medium" panose="020B0504040000000004" pitchFamily="34" charset="77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BF28CC5-FD27-D819-BE42-F374B3925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212874" y="1319534"/>
            <a:ext cx="1431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课题 </a:t>
            </a:r>
            <a:r>
              <a:rPr lang="en-AU" altLang="zh-CN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2</a:t>
            </a:r>
            <a:endParaRPr lang="en-AU" altLang="zh-CN" sz="1200" b="1" dirty="0">
              <a:solidFill>
                <a:schemeClr val="accent3"/>
              </a:solidFill>
              <a:latin typeface="Telstra Text Medium" panose="020B0504040000000004" pitchFamily="34" charset="77"/>
              <a:ea typeface="Telstra Text Medium" panose="020B0504040000000004" pitchFamily="34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257A768-F6C7-ED5A-0831-92A52A914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727056" y="2577262"/>
            <a:ext cx="1431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课题 </a:t>
            </a:r>
            <a:r>
              <a:rPr lang="en-AU" altLang="zh-CN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3</a:t>
            </a:r>
            <a:endParaRPr lang="en-AU" altLang="zh-CN" sz="1200" b="1" dirty="0">
              <a:solidFill>
                <a:schemeClr val="accent3"/>
              </a:solidFill>
              <a:latin typeface="Telstra Text Medium" panose="020B0504040000000004" pitchFamily="34" charset="77"/>
              <a:ea typeface="Telstra Text Medium" panose="020B0504040000000004" pitchFamily="34" charset="7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29E7580-77BD-5380-CC18-6503C4FF4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789686" y="3622858"/>
            <a:ext cx="1431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课题 </a:t>
            </a:r>
            <a:r>
              <a:rPr lang="en-US" altLang="zh-CN" sz="1200" b="1" dirty="0">
                <a:solidFill>
                  <a:schemeClr val="accent3"/>
                </a:solidFill>
                <a:latin typeface="Telstra Text Medium" panose="020B0504040000000004" pitchFamily="34" charset="77"/>
                <a:ea typeface="Telstra Text Medium" panose="020B0504040000000004" pitchFamily="34" charset="77"/>
              </a:rPr>
              <a:t>4</a:t>
            </a:r>
            <a:endParaRPr lang="en-AU" altLang="zh-CN" sz="1200" b="1" dirty="0">
              <a:solidFill>
                <a:schemeClr val="accent3"/>
              </a:solidFill>
              <a:latin typeface="Telstra Text Medium" panose="020B0504040000000004" pitchFamily="34" charset="77"/>
              <a:ea typeface="Telstra Text Medium" panose="020B0504040000000004" pitchFamily="34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D900C17-7E55-9E7B-2A5B-A2224D40F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226014" y="4805600"/>
            <a:ext cx="1431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课题 </a:t>
            </a:r>
            <a:r>
              <a:rPr lang="en-US" altLang="zh-CN" sz="1200" b="1" dirty="0">
                <a:solidFill>
                  <a:schemeClr val="accent3"/>
                </a:solidFill>
                <a:latin typeface="Telstra Text Medium" panose="020B0504040000000004" pitchFamily="34" charset="77"/>
                <a:ea typeface="Telstra Text Medium" panose="020B0504040000000004" pitchFamily="34" charset="77"/>
              </a:rPr>
              <a:t>5</a:t>
            </a:r>
            <a:endParaRPr lang="en-AU" altLang="zh-CN" sz="1200" b="1" dirty="0">
              <a:solidFill>
                <a:schemeClr val="accent3"/>
              </a:solidFill>
              <a:latin typeface="Telstra Text Medium" panose="020B0504040000000004" pitchFamily="34" charset="77"/>
              <a:ea typeface="Telstra Text Medium" panose="020B0504040000000004" pitchFamily="34" charset="7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EF1AE4C-FA7D-C359-6A4B-FA4B0AE84F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95470" y="5779950"/>
            <a:ext cx="1431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课题 </a:t>
            </a:r>
            <a:r>
              <a:rPr lang="en-US" altLang="zh-CN" sz="1200" b="1" dirty="0">
                <a:solidFill>
                  <a:schemeClr val="accent3"/>
                </a:solidFill>
                <a:latin typeface="Telstra Text Medium" panose="020B0504040000000004" pitchFamily="34" charset="77"/>
                <a:ea typeface="Telstra Text Medium" panose="020B0504040000000004" pitchFamily="34" charset="77"/>
              </a:rPr>
              <a:t>6</a:t>
            </a:r>
            <a:endParaRPr lang="en-AU" altLang="zh-CN" sz="1200" b="1" dirty="0">
              <a:solidFill>
                <a:schemeClr val="accent3"/>
              </a:solidFill>
              <a:latin typeface="Telstra Text Medium" panose="020B0504040000000004" pitchFamily="34" charset="77"/>
              <a:ea typeface="Telstra Text Medium" panose="020B0504040000000004" pitchFamily="34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7BCC6B-387E-2821-B0F1-D1DE3BAEDF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095041" y="283716"/>
            <a:ext cx="1431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课题 </a:t>
            </a:r>
            <a:r>
              <a:rPr lang="en-AU" altLang="zh-CN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7</a:t>
            </a:r>
            <a:endParaRPr lang="en-AU" altLang="zh-CN" sz="1200" b="1" dirty="0">
              <a:solidFill>
                <a:schemeClr val="accent3"/>
              </a:solidFill>
              <a:latin typeface="Telstra Text Medium" panose="020B0504040000000004" pitchFamily="34" charset="77"/>
              <a:ea typeface="Telstra Text Medium" panose="020B0504040000000004" pitchFamily="34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9B507FB-5EC5-31B8-DA4C-8FECB636BF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170165" y="1319533"/>
            <a:ext cx="1431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课题 </a:t>
            </a:r>
            <a:r>
              <a:rPr lang="en-AU" altLang="zh-CN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8</a:t>
            </a:r>
            <a:endParaRPr lang="en-AU" altLang="zh-CN" sz="1200" b="1" dirty="0">
              <a:solidFill>
                <a:schemeClr val="accent3"/>
              </a:solidFill>
              <a:latin typeface="Telstra Text Medium" panose="020B0504040000000004" pitchFamily="34" charset="77"/>
              <a:ea typeface="Telstra Text Medium" panose="020B0504040000000004" pitchFamily="34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81D093A-5FD2-FEA6-EEF8-930088B13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533811" y="3615640"/>
            <a:ext cx="1431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课题 </a:t>
            </a:r>
            <a:r>
              <a:rPr lang="en-US" altLang="zh-CN" sz="1200" b="1" dirty="0">
                <a:solidFill>
                  <a:schemeClr val="accent3"/>
                </a:solidFill>
                <a:latin typeface="Telstra Text Medium" panose="020B0504040000000004" pitchFamily="34" charset="77"/>
                <a:ea typeface="Telstra Text Medium" panose="020B0504040000000004" pitchFamily="34" charset="77"/>
              </a:rPr>
              <a:t>10</a:t>
            </a:r>
            <a:endParaRPr lang="en-AU" altLang="zh-CN" sz="1200" b="1" dirty="0">
              <a:solidFill>
                <a:schemeClr val="accent3"/>
              </a:solidFill>
              <a:latin typeface="Telstra Text Medium" panose="020B0504040000000004" pitchFamily="34" charset="77"/>
              <a:ea typeface="Telstra Text Medium" panose="020B0504040000000004" pitchFamily="34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FE8BA6B-BA40-38A2-E957-C2B532488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663455" y="2596268"/>
            <a:ext cx="1431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课题 </a:t>
            </a:r>
            <a:r>
              <a:rPr lang="en-US" altLang="zh-CN" sz="1200" b="1" dirty="0">
                <a:solidFill>
                  <a:schemeClr val="accent3"/>
                </a:solidFill>
                <a:latin typeface="Telstra Text Medium" panose="020B0504040000000004" pitchFamily="34" charset="77"/>
                <a:ea typeface="Telstra Text Medium" panose="020B0504040000000004" pitchFamily="34" charset="77"/>
              </a:rPr>
              <a:t>9</a:t>
            </a:r>
            <a:endParaRPr lang="en-AU" altLang="zh-CN" sz="1200" b="1" dirty="0">
              <a:solidFill>
                <a:schemeClr val="accent3"/>
              </a:solidFill>
              <a:latin typeface="Telstra Text Medium" panose="020B0504040000000004" pitchFamily="34" charset="77"/>
              <a:ea typeface="Telstra Text Medium" panose="020B0504040000000004" pitchFamily="34" charset="7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1BE4AE7-7FA9-D4E8-72CC-B57C02293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097483" y="4780902"/>
            <a:ext cx="1431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课题 </a:t>
            </a:r>
            <a:r>
              <a:rPr lang="en-US" altLang="zh-CN" sz="1200" b="1" dirty="0">
                <a:solidFill>
                  <a:schemeClr val="accent3"/>
                </a:solidFill>
                <a:latin typeface="Telstra Text Medium" panose="020B0504040000000004" pitchFamily="34" charset="77"/>
                <a:ea typeface="Telstra Text Medium" panose="020B0504040000000004" pitchFamily="34" charset="77"/>
              </a:rPr>
              <a:t>11</a:t>
            </a:r>
            <a:endParaRPr lang="en-AU" altLang="zh-CN" sz="1200" b="1" dirty="0">
              <a:solidFill>
                <a:schemeClr val="accent3"/>
              </a:solidFill>
              <a:latin typeface="Telstra Text Medium" panose="020B0504040000000004" pitchFamily="34" charset="77"/>
              <a:ea typeface="Telstra Text Medium" panose="020B0504040000000004" pitchFamily="34" charset="7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7F848C3-4182-11AB-1EFD-4309846ED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039162" y="5784794"/>
            <a:ext cx="1431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accent3"/>
                </a:solidFill>
                <a:latin typeface="Telstra Text Medium" panose="020B0504040000000004" pitchFamily="34" charset="77"/>
              </a:rPr>
              <a:t>课题 </a:t>
            </a:r>
            <a:r>
              <a:rPr lang="en-US" altLang="zh-CN" sz="1200" b="1" dirty="0">
                <a:solidFill>
                  <a:schemeClr val="accent3"/>
                </a:solidFill>
                <a:latin typeface="Telstra Text Medium" panose="020B0504040000000004" pitchFamily="34" charset="77"/>
                <a:ea typeface="Telstra Text Medium" panose="020B0504040000000004" pitchFamily="34" charset="77"/>
              </a:rPr>
              <a:t>12</a:t>
            </a:r>
            <a:endParaRPr lang="en-AU" altLang="zh-CN" sz="1200" b="1" dirty="0">
              <a:solidFill>
                <a:schemeClr val="accent3"/>
              </a:solidFill>
              <a:latin typeface="Telstra Text Medium" panose="020B0504040000000004" pitchFamily="34" charset="77"/>
              <a:ea typeface="Telstra Text Medium" panose="020B05040400000000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08330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38D54-D5A8-22DD-3F12-5614504D5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学习目标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5B036-11C1-58FE-89ED-AD4073195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34240"/>
          </a:xfrm>
        </p:spPr>
        <p:txBody>
          <a:bodyPr/>
          <a:lstStyle/>
          <a:p>
            <a:pPr marL="0" indent="0">
              <a:buNone/>
            </a:pPr>
            <a:r>
              <a:rPr lang="zh-CN" altLang="en-US" dirty="0"/>
              <a:t>在本节课结束时，您将能够：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8311C0F-81C2-FDDB-4ACE-5BDB5C4C750E}"/>
              </a:ext>
            </a:extLst>
          </p:cNvPr>
          <p:cNvSpPr txBox="1">
            <a:spLocks/>
          </p:cNvSpPr>
          <p:nvPr/>
        </p:nvSpPr>
        <p:spPr>
          <a:xfrm>
            <a:off x="838200" y="3688166"/>
            <a:ext cx="2052000" cy="80926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登录我的电子邮箱账户。</a:t>
            </a:r>
            <a:endParaRPr lang="en-AU" sz="20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2AE7CA4-4210-4F1F-FADB-EF021CDA45C7}"/>
              </a:ext>
            </a:extLst>
          </p:cNvPr>
          <p:cNvSpPr txBox="1">
            <a:spLocks/>
          </p:cNvSpPr>
          <p:nvPr/>
        </p:nvSpPr>
        <p:spPr>
          <a:xfrm>
            <a:off x="3615804" y="3688166"/>
            <a:ext cx="2052000" cy="118141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发送、回复、转发和删除电子邮件。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5C25CC7-F768-C9A5-33F3-78BEF3AD6B86}"/>
              </a:ext>
            </a:extLst>
          </p:cNvPr>
          <p:cNvSpPr txBox="1">
            <a:spLocks/>
          </p:cNvSpPr>
          <p:nvPr/>
        </p:nvSpPr>
        <p:spPr>
          <a:xfrm>
            <a:off x="6393408" y="3688166"/>
            <a:ext cx="2052035" cy="80926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 dirty="0"/>
              <a:t>在电子邮件中附加文件或图片。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3CB5B34-61D6-A7ED-4902-457DB9E4220E}"/>
              </a:ext>
            </a:extLst>
          </p:cNvPr>
          <p:cNvSpPr txBox="1">
            <a:spLocks/>
          </p:cNvSpPr>
          <p:nvPr/>
        </p:nvSpPr>
        <p:spPr>
          <a:xfrm>
            <a:off x="9171046" y="3695286"/>
            <a:ext cx="2182754" cy="80926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2000"/>
              <a:t>识别并报告垃圾邮件或可疑邮件。</a:t>
            </a:r>
            <a:endParaRPr lang="zh-CN" alt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EC77AA-EBEB-1EED-11EB-BFAE344AE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678" y="2813245"/>
            <a:ext cx="1052805" cy="998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3D2EEB-AAE8-058C-8B28-7284D49245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403" y="2776941"/>
            <a:ext cx="998350" cy="10346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FABFCB-0971-0399-E14F-35FAB37C6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2210" y="2760007"/>
            <a:ext cx="1052804" cy="10177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19713A-7B1E-FE65-B92C-CF7D2C712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6480" y="2704334"/>
            <a:ext cx="998350" cy="110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1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C3DC9-BCD4-25D2-EDD6-375E47424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F83256-0015-FBC2-8090-685936981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872" y="1535994"/>
            <a:ext cx="11406267" cy="459298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0A29EF2-44E2-7BC1-D8B1-BA6E7AE9F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101" y="2179915"/>
            <a:ext cx="5191898" cy="314209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CN" altLang="en-US" dirty="0">
                <a:solidFill>
                  <a:schemeClr val="bg1"/>
                </a:solidFill>
              </a:rPr>
              <a:t>谁有电子邮箱账户？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020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E78194-1F62-C30A-B560-31759ECCC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60" y="1471117"/>
            <a:ext cx="11370477" cy="45785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1B1C41-D147-5D24-DC51-94069AF64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101" y="2179915"/>
            <a:ext cx="5191898" cy="314209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CN" altLang="en-US" dirty="0"/>
              <a:t>今天学完后，您希望在哪方面更有信心？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39272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F5C01-00EF-9D58-916D-D513FC8AE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4D5CB-EEDC-3F8E-E68C-55AA4D9DE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什么是电子邮件？</a:t>
            </a:r>
            <a:endParaRPr lang="en-AU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71CDA1-03F7-3F61-14CD-BA31D9B71F04}"/>
              </a:ext>
            </a:extLst>
          </p:cNvPr>
          <p:cNvSpPr txBox="1">
            <a:spLocks/>
          </p:cNvSpPr>
          <p:nvPr/>
        </p:nvSpPr>
        <p:spPr>
          <a:xfrm>
            <a:off x="5814646" y="2528367"/>
            <a:ext cx="5539154" cy="193264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2000" dirty="0"/>
              <a:t>电子邮件（</a:t>
            </a:r>
            <a:r>
              <a:rPr lang="en-AU" sz="2000" dirty="0"/>
              <a:t>Email</a:t>
            </a:r>
            <a:r>
              <a:rPr lang="zh-CN" altLang="en-US" sz="2000" dirty="0"/>
              <a:t>）</a:t>
            </a:r>
            <a:r>
              <a:rPr lang="en-AU" sz="2000" dirty="0"/>
              <a:t> </a:t>
            </a:r>
            <a:r>
              <a:rPr lang="zh-CN" altLang="en-US" sz="2000" dirty="0"/>
              <a:t>是 </a:t>
            </a:r>
            <a:r>
              <a:rPr lang="en-AU" sz="2000" dirty="0"/>
              <a:t>electronic mail </a:t>
            </a:r>
            <a:r>
              <a:rPr lang="zh-CN" altLang="en-US" sz="2000" dirty="0"/>
              <a:t>的缩写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zh-CN" altLang="en-US" sz="2000" dirty="0"/>
              <a:t>使用电子邮件与家人，朋友和企业保持联系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zh-CN" altLang="en-US" sz="2000" dirty="0"/>
              <a:t>电子邮件非常快捷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zh-CN" altLang="en-US" sz="2000" dirty="0"/>
              <a:t>电子邮件可以在电脑，平板电脑或手机上阅读</a:t>
            </a:r>
            <a:endParaRPr lang="en-AU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11C1C9-D568-D267-B52A-7FA005E426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288103"/>
            <a:ext cx="4254164" cy="31546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5A14A6-509A-ECE2-0010-93D79F2012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517" y="2288103"/>
            <a:ext cx="4731988" cy="315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0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9E53A-55FA-B558-6FD6-3B5549FD6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0ED2C-BDCD-30B7-E057-2EEC2E25A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什么是电子邮箱地址？</a:t>
            </a:r>
            <a:endParaRPr lang="en-AU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FE9BDCF-329D-4416-C3C2-7EA4DAA165FC}"/>
              </a:ext>
            </a:extLst>
          </p:cNvPr>
          <p:cNvSpPr txBox="1">
            <a:spLocks/>
          </p:cNvSpPr>
          <p:nvPr/>
        </p:nvSpPr>
        <p:spPr>
          <a:xfrm>
            <a:off x="3563815" y="2891782"/>
            <a:ext cx="5539154" cy="79310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AU" sz="4000" dirty="0">
                <a:solidFill>
                  <a:schemeClr val="accent4"/>
                </a:solidFill>
              </a:rPr>
              <a:t>sue.smith@gmail.com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244A780-40EE-0439-EF82-9761A0DE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597727" y="3816224"/>
            <a:ext cx="257071" cy="661762"/>
          </a:xfrm>
          <a:prstGeom prst="straightConnector1">
            <a:avLst/>
          </a:prstGeom>
          <a:ln w="63500" cap="rnd"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00EA165-4309-9A62-9B43-F4E6E20E8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86842" y="3684884"/>
            <a:ext cx="2249157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0F5860-BA03-69E1-D78C-8A262BC0E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333392" y="3674208"/>
            <a:ext cx="2435051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8094D5E-A084-2040-A584-6193102F4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/>
        </p:nvCxnSpPr>
        <p:spPr>
          <a:xfrm flipH="1" flipV="1">
            <a:off x="8639907" y="3794873"/>
            <a:ext cx="257071" cy="661762"/>
          </a:xfrm>
          <a:prstGeom prst="straightConnector1">
            <a:avLst/>
          </a:prstGeom>
          <a:ln w="63500" cap="rnd"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1348EC8-5020-DEE0-98DD-E7798D634D00}"/>
              </a:ext>
            </a:extLst>
          </p:cNvPr>
          <p:cNvSpPr txBox="1"/>
          <p:nvPr/>
        </p:nvSpPr>
        <p:spPr>
          <a:xfrm>
            <a:off x="3120673" y="4685923"/>
            <a:ext cx="13548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Telstra Text" panose="020B0504040000000004" pitchFamily="34" charset="77"/>
                <a:ea typeface="Telstra Text" panose="020B0504040000000004" pitchFamily="34" charset="77"/>
              </a:rPr>
              <a:t>用户名</a:t>
            </a:r>
            <a:endParaRPr lang="en-US" altLang="zh-CN" sz="2000" dirty="0">
              <a:latin typeface="Telstra Text" panose="020B0504040000000004" pitchFamily="34" charset="77"/>
              <a:ea typeface="Telstra Text" panose="020B0504040000000004" pitchFamily="34" charset="77"/>
            </a:endParaRPr>
          </a:p>
          <a:p>
            <a:r>
              <a:rPr lang="en-US" sz="2000" dirty="0">
                <a:latin typeface="Telstra Text" panose="020B0504040000000004" pitchFamily="34" charset="77"/>
                <a:ea typeface="Telstra Text" panose="020B0504040000000004" pitchFamily="34" charset="77"/>
              </a:rPr>
              <a:t>Username</a:t>
            </a:r>
            <a:endParaRPr lang="en-AU" sz="2000" dirty="0">
              <a:latin typeface="Telstra Text" panose="020B0504040000000004" pitchFamily="34" charset="77"/>
              <a:ea typeface="Telstra Text" panose="020B0504040000000004" pitchFamily="34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851ADD-0705-5D42-2C9F-D533720F094B}"/>
              </a:ext>
            </a:extLst>
          </p:cNvPr>
          <p:cNvSpPr txBox="1"/>
          <p:nvPr/>
        </p:nvSpPr>
        <p:spPr>
          <a:xfrm>
            <a:off x="5824130" y="4690118"/>
            <a:ext cx="1181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Telstra Text" panose="020B0504040000000004" pitchFamily="34" charset="77"/>
                <a:ea typeface="Telstra Text" panose="020B0504040000000004" pitchFamily="34" charset="77"/>
              </a:rPr>
              <a:t>发 </a:t>
            </a:r>
            <a:r>
              <a:rPr lang="en-AU" sz="2000" dirty="0">
                <a:latin typeface="Telstra Text" panose="020B0504040000000004" pitchFamily="34" charset="77"/>
                <a:ea typeface="Telstra Text" panose="020B0504040000000004" pitchFamily="34" charset="77"/>
              </a:rPr>
              <a:t>‘at’ </a:t>
            </a:r>
            <a:r>
              <a:rPr lang="zh-CN" altLang="en-US" sz="2000" dirty="0">
                <a:latin typeface="Telstra Text" panose="020B0504040000000004" pitchFamily="34" charset="77"/>
                <a:ea typeface="Telstra Text" panose="020B0504040000000004" pitchFamily="34" charset="77"/>
              </a:rPr>
              <a:t>音</a:t>
            </a:r>
            <a:endParaRPr lang="en-AU" sz="2000" dirty="0">
              <a:latin typeface="Telstra Text" panose="020B0504040000000004" pitchFamily="34" charset="77"/>
              <a:ea typeface="Telstra Text" panose="020B0504040000000004" pitchFamily="34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182B7D-303C-A9B9-2497-AE77C306F981}"/>
              </a:ext>
            </a:extLst>
          </p:cNvPr>
          <p:cNvSpPr txBox="1"/>
          <p:nvPr/>
        </p:nvSpPr>
        <p:spPr>
          <a:xfrm>
            <a:off x="7954257" y="4685923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Telstra Text" panose="020B0504040000000004" pitchFamily="34" charset="77"/>
                <a:ea typeface="Telstra Text" panose="020B0504040000000004" pitchFamily="34" charset="77"/>
              </a:rPr>
              <a:t>电子邮件服务公司</a:t>
            </a:r>
            <a:endParaRPr lang="en-US" altLang="zh-CN" sz="2000" dirty="0">
              <a:latin typeface="Telstra Text" panose="020B0504040000000004" pitchFamily="34" charset="77"/>
              <a:ea typeface="Telstra Text" panose="020B0504040000000004" pitchFamily="34" charset="77"/>
            </a:endParaRPr>
          </a:p>
          <a:p>
            <a:pPr algn="ctr"/>
            <a:r>
              <a:rPr lang="en-US" sz="2000" dirty="0">
                <a:latin typeface="Telstra Text" panose="020B0504040000000004" pitchFamily="34" charset="77"/>
                <a:ea typeface="Telstra Text" panose="020B0504040000000004" pitchFamily="34" charset="77"/>
              </a:rPr>
              <a:t>Email provider</a:t>
            </a:r>
            <a:r>
              <a:rPr lang="en-AU" sz="2000" dirty="0">
                <a:latin typeface="Telstra Text" panose="020B0504040000000004" pitchFamily="34" charset="77"/>
                <a:ea typeface="Telstra Text" panose="020B0504040000000004" pitchFamily="34" charset="77"/>
              </a:rPr>
              <a:t> 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B222BC6-E32D-9277-1954-6D6A34419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/>
        </p:nvCxnSpPr>
        <p:spPr>
          <a:xfrm rot="20400000" flipV="1">
            <a:off x="5941415" y="3884140"/>
            <a:ext cx="257071" cy="661762"/>
          </a:xfrm>
          <a:prstGeom prst="straightConnector1">
            <a:avLst/>
          </a:prstGeom>
          <a:ln w="63500" cap="rnd"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327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2FD2C-9269-7A91-8416-77F048501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CFEDC-44EB-E995-8267-8128DCEB0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电子邮件服务公司</a:t>
            </a:r>
            <a:endParaRPr lang="en-A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0AEEBE-934C-480D-111F-ECDEBE002BDC}"/>
              </a:ext>
            </a:extLst>
          </p:cNvPr>
          <p:cNvSpPr txBox="1"/>
          <p:nvPr/>
        </p:nvSpPr>
        <p:spPr>
          <a:xfrm>
            <a:off x="1931026" y="4685923"/>
            <a:ext cx="931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>
                <a:latin typeface="Telstra Text" panose="020B0504040000000004" pitchFamily="34" charset="77"/>
                <a:ea typeface="Telstra Text" panose="020B0504040000000004" pitchFamily="34" charset="77"/>
              </a:rPr>
              <a:t>Gmail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F5BFDE-146A-C8CE-2D63-C30C220961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3107" y="2670704"/>
            <a:ext cx="1587501" cy="15875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26107D-9207-77D2-844B-A096E6EE4E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4279" y="2744521"/>
            <a:ext cx="1325564" cy="13255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2B7338-79F6-1CBB-91A5-39C8622FF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3472" y="2670703"/>
            <a:ext cx="1587502" cy="15875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09C66CF-0C16-199B-3A11-06D9CFCD7183}"/>
              </a:ext>
            </a:extLst>
          </p:cNvPr>
          <p:cNvSpPr txBox="1"/>
          <p:nvPr/>
        </p:nvSpPr>
        <p:spPr>
          <a:xfrm>
            <a:off x="5415770" y="4681159"/>
            <a:ext cx="11673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>
                <a:latin typeface="Telstra Text" panose="020B0504040000000004" pitchFamily="34" charset="77"/>
                <a:ea typeface="Telstra Text" panose="020B0504040000000004" pitchFamily="34" charset="77"/>
              </a:rPr>
              <a:t>Outlook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29F663-4DFA-A361-D20F-1DBF82C47D11}"/>
              </a:ext>
            </a:extLst>
          </p:cNvPr>
          <p:cNvSpPr txBox="1"/>
          <p:nvPr/>
        </p:nvSpPr>
        <p:spPr>
          <a:xfrm>
            <a:off x="8974666" y="4681159"/>
            <a:ext cx="1053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>
                <a:latin typeface="Telstra Text" panose="020B0504040000000004" pitchFamily="34" charset="77"/>
                <a:ea typeface="Telstra Text" panose="020B0504040000000004" pitchFamily="34" charset="77"/>
              </a:rPr>
              <a:t>Yahoo! </a:t>
            </a:r>
          </a:p>
        </p:txBody>
      </p:sp>
    </p:spTree>
    <p:extLst>
      <p:ext uri="{BB962C8B-B14F-4D97-AF65-F5344CB8AC3E}">
        <p14:creationId xmlns:p14="http://schemas.microsoft.com/office/powerpoint/2010/main" val="3234388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3A9A5-D1A4-8378-EF21-976612322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连接互联网</a:t>
            </a:r>
            <a:endParaRPr lang="en-AU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3D11A72-1A9E-3FE5-B7C0-83B9F6D82359}"/>
              </a:ext>
            </a:extLst>
          </p:cNvPr>
          <p:cNvSpPr txBox="1">
            <a:spLocks/>
          </p:cNvSpPr>
          <p:nvPr/>
        </p:nvSpPr>
        <p:spPr>
          <a:xfrm>
            <a:off x="545805" y="5227196"/>
            <a:ext cx="4504554" cy="5828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dirty="0"/>
              <a:t>无线网络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2BC3C-4567-6E98-44D1-D5B2CF8FC083}"/>
              </a:ext>
            </a:extLst>
          </p:cNvPr>
          <p:cNvSpPr txBox="1">
            <a:spLocks/>
          </p:cNvSpPr>
          <p:nvPr/>
        </p:nvSpPr>
        <p:spPr>
          <a:xfrm>
            <a:off x="545805" y="5810048"/>
            <a:ext cx="4504554" cy="5828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AU" dirty="0"/>
              <a:t>Wi-Fi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6EC8DA8-9B33-BB99-A939-710246A508F3}"/>
              </a:ext>
            </a:extLst>
          </p:cNvPr>
          <p:cNvSpPr txBox="1">
            <a:spLocks/>
          </p:cNvSpPr>
          <p:nvPr/>
        </p:nvSpPr>
        <p:spPr>
          <a:xfrm>
            <a:off x="6096000" y="5227196"/>
            <a:ext cx="4504554" cy="5828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dirty="0"/>
              <a:t>移动数据</a:t>
            </a:r>
            <a:endParaRPr lang="en-AU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EA8FEA-931A-907F-10FB-6F5BCB5B02C9}"/>
              </a:ext>
            </a:extLst>
          </p:cNvPr>
          <p:cNvSpPr txBox="1">
            <a:spLocks/>
          </p:cNvSpPr>
          <p:nvPr/>
        </p:nvSpPr>
        <p:spPr>
          <a:xfrm>
            <a:off x="6096000" y="5810048"/>
            <a:ext cx="4504554" cy="5828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AU" dirty="0"/>
              <a:t>Mobile data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1C25F032-2BBE-A4B5-6C23-D57FEDA702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86227" y="2485924"/>
            <a:ext cx="2324100" cy="23241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BA64E1EF-9C5F-25C9-427E-106A49DE8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80618" y="2485924"/>
            <a:ext cx="23241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6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/>
      <p:bldP spid="16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Telstra">
      <a:dk1>
        <a:srgbClr val="00003C"/>
      </a:dk1>
      <a:lt1>
        <a:srgbClr val="FFFFFF"/>
      </a:lt1>
      <a:dk2>
        <a:srgbClr val="00003C"/>
      </a:dk2>
      <a:lt2>
        <a:srgbClr val="FFFFFF"/>
      </a:lt2>
      <a:accent1>
        <a:srgbClr val="F04C23"/>
      </a:accent1>
      <a:accent2>
        <a:srgbClr val="007CC2"/>
      </a:accent2>
      <a:accent3>
        <a:srgbClr val="00438C"/>
      </a:accent3>
      <a:accent4>
        <a:srgbClr val="66CEF6"/>
      </a:accent4>
      <a:accent5>
        <a:srgbClr val="BFE7FB"/>
      </a:accent5>
      <a:accent6>
        <a:srgbClr val="F37050"/>
      </a:accent6>
      <a:hlink>
        <a:srgbClr val="00438C"/>
      </a:hlink>
      <a:folHlink>
        <a:srgbClr val="EF4B23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3B1D3E7822C549A581B067E19CC315" ma:contentTypeVersion="21" ma:contentTypeDescription="Create a new document." ma:contentTypeScope="" ma:versionID="6c0394f7b96bb5f51ee8fcd64fafe47e">
  <xsd:schema xmlns:xsd="http://www.w3.org/2001/XMLSchema" xmlns:xs="http://www.w3.org/2001/XMLSchema" xmlns:p="http://schemas.microsoft.com/office/2006/metadata/properties" xmlns:ns2="f6374f94-ea7c-428a-97f4-b9a8f1ddd6c6" xmlns:ns3="2a7a03ce-2042-4c5f-90e9-1f29c56988a9" xmlns:ns4="c7b56d83-7d92-4d5e-8552-dd44030ff6cf" targetNamespace="http://schemas.microsoft.com/office/2006/metadata/properties" ma:root="true" ma:fieldsID="b1fd14c332512e0bf86725748d83ef6f" ns2:_="" ns3:_="" ns4:_="">
    <xsd:import namespace="f6374f94-ea7c-428a-97f4-b9a8f1ddd6c6"/>
    <xsd:import namespace="2a7a03ce-2042-4c5f-90e9-1f29c56988a9"/>
    <xsd:import namespace="c7b56d83-7d92-4d5e-8552-dd44030ff6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_dlc_DocId" minOccurs="0"/>
                <xsd:element ref="ns3:_dlc_DocIdUrl" minOccurs="0"/>
                <xsd:element ref="ns3:_dlc_DocIdPersistId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ContentMatched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374f94-ea7c-428a-97f4-b9a8f1ddd6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ContentMatched" ma:index="24" nillable="true" ma:displayName="Content Matched" ma:default="1" ma:format="Dropdown" ma:internalName="ContentMatched">
      <xsd:simpleType>
        <xsd:restriction base="dms:Boolea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97780b6f-135f-46e7-9608-4a6f87a742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7a03ce-2042-4c5f-90e9-1f29c56988a9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b56d83-7d92-4d5e-8552-dd44030ff6cf" elementFormDefault="qualified">
    <xsd:import namespace="http://schemas.microsoft.com/office/2006/documentManagement/types"/>
    <xsd:import namespace="http://schemas.microsoft.com/office/infopath/2007/PartnerControls"/>
    <xsd:element name="TaxCatchAll" ma:index="27" nillable="true" ma:displayName="Taxonomy Catch All Column" ma:hidden="true" ma:list="{efc71ffe-bcdc-4440-85d5-0b78223fec55}" ma:internalName="TaxCatchAll" ma:showField="CatchAllData" ma:web="2a7a03ce-2042-4c5f-90e9-1f29c56988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7b56d83-7d92-4d5e-8552-dd44030ff6cf" xsi:nil="true"/>
    <lcf76f155ced4ddcb4097134ff3c332f xmlns="f6374f94-ea7c-428a-97f4-b9a8f1ddd6c6">
      <Terms xmlns="http://schemas.microsoft.com/office/infopath/2007/PartnerControls"/>
    </lcf76f155ced4ddcb4097134ff3c332f>
    <ContentMatched xmlns="f6374f94-ea7c-428a-97f4-b9a8f1ddd6c6">true</ContentMatched>
    <_dlc_DocId xmlns="2a7a03ce-2042-4c5f-90e9-1f29c56988a9">AATUC-1823800632-107936</_dlc_DocId>
    <_dlc_DocIdUrl xmlns="2a7a03ce-2042-4c5f-90e9-1f29c56988a9">
      <Url>https://teamtelstra.sharepoint.com/sites/DigitalSystems/_layouts/15/DocIdRedir.aspx?ID=AATUC-1823800632-107936</Url>
      <Description>AATUC-1823800632-107936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B1F3CF82-EA31-491B-939C-81F93F1A7E6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A2F6AC6-01FA-4196-8762-831760F3E76A}"/>
</file>

<file path=customXml/itemProps3.xml><?xml version="1.0" encoding="utf-8"?>
<ds:datastoreItem xmlns:ds="http://schemas.openxmlformats.org/officeDocument/2006/customXml" ds:itemID="{773874E4-5087-4DC4-9EC0-04FCA13D20AA}">
  <ds:schemaRefs>
    <ds:schemaRef ds:uri="http://purl.org/dc/terms/"/>
    <ds:schemaRef ds:uri="http://schemas.microsoft.com/office/2006/documentManagement/types"/>
    <ds:schemaRef ds:uri="http://purl.org/dc/dcmitype/"/>
    <ds:schemaRef ds:uri="http://schemas.microsoft.com/office/2006/metadata/properties"/>
    <ds:schemaRef ds:uri="c7b56d83-7d92-4d5e-8552-dd44030ff6cf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f6156fdc-1b67-4e65-a7eb-2d097edf2cd6"/>
    <ds:schemaRef ds:uri="9c7b2f30-2231-41e0-b86a-1257079ed7b5"/>
    <ds:schemaRef ds:uri="http://purl.org/dc/elements/1.1/"/>
  </ds:schemaRefs>
</ds:datastoreItem>
</file>

<file path=customXml/itemProps4.xml><?xml version="1.0" encoding="utf-8"?>
<ds:datastoreItem xmlns:ds="http://schemas.openxmlformats.org/officeDocument/2006/customXml" ds:itemID="{98F1FC45-FA71-4EC2-A224-62E518954DA3}"/>
</file>

<file path=docMetadata/LabelInfo.xml><?xml version="1.0" encoding="utf-8"?>
<clbl:labelList xmlns:clbl="http://schemas.microsoft.com/office/2020/mipLabelMetadata">
  <clbl:label id="{260a72d4-184a-48c0-bf8b-73e9e9f3b1b0}" enabled="1" method="Privileged" siteId="{49dfc6a3-5fb7-49f4-adea-c54e725bb854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19992</TotalTime>
  <Words>1099</Words>
  <Application>Microsoft Office PowerPoint</Application>
  <PresentationFormat>Widescreen</PresentationFormat>
  <Paragraphs>110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Telstra Display</vt:lpstr>
      <vt:lpstr>Telstra Text</vt:lpstr>
      <vt:lpstr>Aptos</vt:lpstr>
      <vt:lpstr>Telstra Text Medium</vt:lpstr>
      <vt:lpstr>Office Theme</vt:lpstr>
      <vt:lpstr>收发电子邮件</vt:lpstr>
      <vt:lpstr>传统土地致敬声明</vt:lpstr>
      <vt:lpstr>学习目标</vt:lpstr>
      <vt:lpstr>谁有电子邮箱账户？</vt:lpstr>
      <vt:lpstr>今天学完后，您希望在哪方面更有信心？</vt:lpstr>
      <vt:lpstr>什么是电子邮件？</vt:lpstr>
      <vt:lpstr>什么是电子邮箱地址？</vt:lpstr>
      <vt:lpstr>电子邮件服务公司</vt:lpstr>
      <vt:lpstr>连接互联网</vt:lpstr>
      <vt:lpstr>阅读邮件</vt:lpstr>
      <vt:lpstr>阅读邮件</vt:lpstr>
      <vt:lpstr>您能在收件箱中找到未读邮件吗？  这封邮件是谁发来的？  这封邮件是只发给您一个人，还是同时发给其他人？  从主题可以看出这封邮件大概是关于什么的吗？</vt:lpstr>
      <vt:lpstr>发送邮件</vt:lpstr>
      <vt:lpstr>回复邮件</vt:lpstr>
      <vt:lpstr>转发邮件</vt:lpstr>
      <vt:lpstr>删除邮件</vt:lpstr>
      <vt:lpstr>关键术语……</vt:lpstr>
      <vt:lpstr>是什么让这个邮件看上去很可疑?</vt:lpstr>
      <vt:lpstr>小贴士</vt:lpstr>
      <vt:lpstr>我们现在花些时间来回答您在本节课开始时提出的问题。</vt:lpstr>
      <vt:lpstr>让我们回顾一下学习的内容</vt:lpstr>
      <vt:lpstr>您今天的主要收获是什么？</vt:lpstr>
      <vt:lpstr>在接下来的一周里，您打算尝试哪三件事？</vt:lpstr>
      <vt:lpstr>了解更多</vt:lpstr>
      <vt:lpstr>老年人 科 技 通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 Savvy Seniors Module 5</dc:title>
  <dc:creator>Telstra Limited</dc:creator>
  <cp:keywords>telstra, tech, savvy, seniors, module, 5, chinese simplified</cp:keywords>
  <cp:lastModifiedBy>Cassandra Katsikaronis</cp:lastModifiedBy>
  <cp:revision>25</cp:revision>
  <dcterms:created xsi:type="dcterms:W3CDTF">2025-08-11T23:44:16Z</dcterms:created>
  <dcterms:modified xsi:type="dcterms:W3CDTF">2026-04-14T05:03:27Z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lassificationContentMarkingFooterLocations">
    <vt:lpwstr>Office Theme:5</vt:lpwstr>
  </property>
  <property fmtid="{D5CDD505-2E9C-101B-9397-08002B2CF9AE}" pid="4" name="ClassificationContentMarkingFooterText">
    <vt:lpwstr>Confidential - No AI</vt:lpwstr>
  </property>
  <property fmtid="{D5CDD505-2E9C-101B-9397-08002B2CF9AE}" pid="5" name="ContentTypeId">
    <vt:lpwstr>0x010100CE3B1D3E7822C549A581B067E19CC315</vt:lpwstr>
  </property>
  <property fmtid="{D5CDD505-2E9C-101B-9397-08002B2CF9AE}" pid="6" name="_dlc_DocIdItemGuid">
    <vt:lpwstr>93310d63-e27c-4bd2-9e92-3e886d9d51e6</vt:lpwstr>
  </property>
</Properties>
</file>