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0"/>
  </p:notesMasterIdLst>
  <p:sldIdLst>
    <p:sldId id="257" r:id="rId5"/>
    <p:sldId id="280" r:id="rId6"/>
    <p:sldId id="258" r:id="rId7"/>
    <p:sldId id="291" r:id="rId8"/>
    <p:sldId id="263" r:id="rId9"/>
    <p:sldId id="281" r:id="rId10"/>
    <p:sldId id="307" r:id="rId11"/>
    <p:sldId id="308" r:id="rId12"/>
    <p:sldId id="267" r:id="rId13"/>
    <p:sldId id="299" r:id="rId14"/>
    <p:sldId id="309" r:id="rId15"/>
    <p:sldId id="266" r:id="rId16"/>
    <p:sldId id="310" r:id="rId17"/>
    <p:sldId id="311" r:id="rId18"/>
    <p:sldId id="312" r:id="rId19"/>
    <p:sldId id="313" r:id="rId20"/>
    <p:sldId id="314" r:id="rId21"/>
    <p:sldId id="303" r:id="rId22"/>
    <p:sldId id="305" r:id="rId23"/>
    <p:sldId id="275" r:id="rId24"/>
    <p:sldId id="315" r:id="rId25"/>
    <p:sldId id="277" r:id="rId26"/>
    <p:sldId id="278" r:id="rId27"/>
    <p:sldId id="316" r:id="rId28"/>
    <p:sldId id="260" r:id="rId29"/>
  </p:sldIdLst>
  <p:sldSz cx="12192000" cy="6858000"/>
  <p:notesSz cx="6858000" cy="9144000"/>
  <p:embeddedFontLst>
    <p:embeddedFont>
      <p:font typeface="Arial Black" panose="020B0A04020102020204" pitchFamily="34" charset="0"/>
      <p:bold r:id="rId31"/>
    </p:embeddedFont>
    <p:embeddedFont>
      <p:font typeface="Telstra Display" panose="020B0604020202020204" charset="0"/>
      <p:regular r:id="rId32"/>
      <p:bold r:id="rId33"/>
      <p:italic r:id="rId34"/>
      <p:boldItalic r:id="rId35"/>
    </p:embeddedFont>
    <p:embeddedFont>
      <p:font typeface="Telstra Text" panose="020B0504040000000004" pitchFamily="34" charset="0"/>
      <p:regular r:id="rId36"/>
      <p:bold r:id="rId37"/>
      <p:italic r:id="rId38"/>
      <p:boldItalic r:id="rId39"/>
    </p:embeddedFont>
    <p:embeddedFont>
      <p:font typeface="Telstra Text Medium" panose="020B0604040000000004" pitchFamily="34"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7F8"/>
    <a:srgbClr val="FFFFFF"/>
    <a:srgbClr val="D3E3FD"/>
    <a:srgbClr val="E6EFFD"/>
    <a:srgbClr val="F8FAFD"/>
    <a:srgbClr val="EF2F0F"/>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7AD01F-BE8B-4BB1-B071-025A660F4673}" v="21" dt="2026-04-14T04:53:04.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6" autoAdjust="0"/>
    <p:restoredTop sz="86441" autoAdjust="0"/>
  </p:normalViewPr>
  <p:slideViewPr>
    <p:cSldViewPr snapToGrid="0">
      <p:cViewPr varScale="1">
        <p:scale>
          <a:sx n="80" d="100"/>
          <a:sy n="80" d="100"/>
        </p:scale>
        <p:origin x="102" y="432"/>
      </p:cViewPr>
      <p:guideLst/>
    </p:cSldViewPr>
  </p:slideViewPr>
  <p:outlineViewPr>
    <p:cViewPr>
      <p:scale>
        <a:sx n="33" d="100"/>
        <a:sy n="33" d="100"/>
      </p:scale>
      <p:origin x="0" y="-32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customXml" Target="../customXml/item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Katsikaronis" userId="dbddf097-a7de-4599-abd9-39b94b17111c" providerId="ADAL" clId="{F27A4484-A1C6-47E1-9AB7-01672727A6AD}"/>
    <pc:docChg chg="undo custSel modSld">
      <pc:chgData name="Cassandra Katsikaronis" userId="dbddf097-a7de-4599-abd9-39b94b17111c" providerId="ADAL" clId="{F27A4484-A1C6-47E1-9AB7-01672727A6AD}" dt="2026-04-14T04:52:23.750" v="115" actId="13244"/>
      <pc:docMkLst>
        <pc:docMk/>
      </pc:docMkLst>
      <pc:sldChg chg="modSp mod">
        <pc:chgData name="Cassandra Katsikaronis" userId="dbddf097-a7de-4599-abd9-39b94b17111c" providerId="ADAL" clId="{F27A4484-A1C6-47E1-9AB7-01672727A6AD}" dt="2026-04-14T04:50:55.412" v="109" actId="13244"/>
        <pc:sldMkLst>
          <pc:docMk/>
          <pc:sldMk cId="2449013427" sldId="258"/>
        </pc:sldMkLst>
        <pc:spChg chg="mod">
          <ac:chgData name="Cassandra Katsikaronis" userId="dbddf097-a7de-4599-abd9-39b94b17111c" providerId="ADAL" clId="{F27A4484-A1C6-47E1-9AB7-01672727A6AD}" dt="2026-04-14T04:50:55.412" v="109" actId="13244"/>
          <ac:spMkLst>
            <pc:docMk/>
            <pc:sldMk cId="2449013427" sldId="258"/>
            <ac:spMk id="13" creationId="{D3CB5B34-61D6-A7ED-4902-457DB9E4220E}"/>
          </ac:spMkLst>
        </pc:spChg>
        <pc:picChg chg="mod">
          <ac:chgData name="Cassandra Katsikaronis" userId="dbddf097-a7de-4599-abd9-39b94b17111c" providerId="ADAL" clId="{F27A4484-A1C6-47E1-9AB7-01672727A6AD}" dt="2026-04-14T04:37:46.860" v="4" actId="962"/>
          <ac:picMkLst>
            <pc:docMk/>
            <pc:sldMk cId="2449013427" sldId="258"/>
            <ac:picMk id="4" creationId="{00FABFCB-0971-0399-E14F-35FAB37C615F}"/>
          </ac:picMkLst>
        </pc:picChg>
        <pc:picChg chg="mod">
          <ac:chgData name="Cassandra Katsikaronis" userId="dbddf097-a7de-4599-abd9-39b94b17111c" providerId="ADAL" clId="{F27A4484-A1C6-47E1-9AB7-01672727A6AD}" dt="2026-04-14T04:37:47.547" v="5" actId="962"/>
          <ac:picMkLst>
            <pc:docMk/>
            <pc:sldMk cId="2449013427" sldId="258"/>
            <ac:picMk id="5" creationId="{3E19713A-7B1E-FE65-B92C-CF7D2C712A97}"/>
          </ac:picMkLst>
        </pc:picChg>
        <pc:picChg chg="mod">
          <ac:chgData name="Cassandra Katsikaronis" userId="dbddf097-a7de-4599-abd9-39b94b17111c" providerId="ADAL" clId="{F27A4484-A1C6-47E1-9AB7-01672727A6AD}" dt="2026-04-14T04:37:45.884" v="2" actId="962"/>
          <ac:picMkLst>
            <pc:docMk/>
            <pc:sldMk cId="2449013427" sldId="258"/>
            <ac:picMk id="7" creationId="{9EEC77AA-EBEB-1EED-11EB-BFAE344AECF3}"/>
          </ac:picMkLst>
        </pc:picChg>
        <pc:picChg chg="mod">
          <ac:chgData name="Cassandra Katsikaronis" userId="dbddf097-a7de-4599-abd9-39b94b17111c" providerId="ADAL" clId="{F27A4484-A1C6-47E1-9AB7-01672727A6AD}" dt="2026-04-14T04:37:46.358" v="3" actId="962"/>
          <ac:picMkLst>
            <pc:docMk/>
            <pc:sldMk cId="2449013427" sldId="258"/>
            <ac:picMk id="9" creationId="{F63D2EEB-AAE8-058C-8B28-7284D49245E9}"/>
          </ac:picMkLst>
        </pc:picChg>
      </pc:sldChg>
      <pc:sldChg chg="modSp mod">
        <pc:chgData name="Cassandra Katsikaronis" userId="dbddf097-a7de-4599-abd9-39b94b17111c" providerId="ADAL" clId="{F27A4484-A1C6-47E1-9AB7-01672727A6AD}" dt="2026-04-14T04:50:35.591" v="107" actId="33553"/>
        <pc:sldMkLst>
          <pc:docMk/>
          <pc:sldMk cId="3608330329" sldId="260"/>
        </pc:sldMkLst>
        <pc:spChg chg="mod">
          <ac:chgData name="Cassandra Katsikaronis" userId="dbddf097-a7de-4599-abd9-39b94b17111c" providerId="ADAL" clId="{F27A4484-A1C6-47E1-9AB7-01672727A6AD}" dt="2026-04-14T04:50:35.591" v="107" actId="33553"/>
          <ac:spMkLst>
            <pc:docMk/>
            <pc:sldMk cId="3608330329" sldId="260"/>
            <ac:spMk id="10" creationId="{5A0D1095-9311-0D78-ABAE-CF6B9528A6D1}"/>
          </ac:spMkLst>
        </pc:spChg>
        <pc:grpChg chg="mod">
          <ac:chgData name="Cassandra Katsikaronis" userId="dbddf097-a7de-4599-abd9-39b94b17111c" providerId="ADAL" clId="{F27A4484-A1C6-47E1-9AB7-01672727A6AD}" dt="2026-04-14T04:50:11.917" v="97" actId="962"/>
          <ac:grpSpMkLst>
            <pc:docMk/>
            <pc:sldMk cId="3608330329" sldId="260"/>
            <ac:grpSpMk id="60" creationId="{9A5542D3-AF5F-53E3-47C0-C5982B500EC1}"/>
          </ac:grpSpMkLst>
        </pc:grpChg>
        <pc:grpChg chg="mod">
          <ac:chgData name="Cassandra Katsikaronis" userId="dbddf097-a7de-4599-abd9-39b94b17111c" providerId="ADAL" clId="{F27A4484-A1C6-47E1-9AB7-01672727A6AD}" dt="2026-04-14T04:50:11.461" v="96" actId="962"/>
          <ac:grpSpMkLst>
            <pc:docMk/>
            <pc:sldMk cId="3608330329" sldId="260"/>
            <ac:grpSpMk id="61" creationId="{C76CB7AB-4F33-4518-30AE-E237B3D53473}"/>
          </ac:grpSpMkLst>
        </pc:grpChg>
        <pc:picChg chg="mod">
          <ac:chgData name="Cassandra Katsikaronis" userId="dbddf097-a7de-4599-abd9-39b94b17111c" providerId="ADAL" clId="{F27A4484-A1C6-47E1-9AB7-01672727A6AD}" dt="2026-04-14T04:50:10.336" v="95" actId="962"/>
          <ac:picMkLst>
            <pc:docMk/>
            <pc:sldMk cId="3608330329" sldId="260"/>
            <ac:picMk id="4" creationId="{21DC65A7-6699-7CFE-7B5E-BA7ED539A1B6}"/>
          </ac:picMkLst>
        </pc:picChg>
      </pc:sldChg>
      <pc:sldChg chg="modSp mod">
        <pc:chgData name="Cassandra Katsikaronis" userId="dbddf097-a7de-4599-abd9-39b94b17111c" providerId="ADAL" clId="{F27A4484-A1C6-47E1-9AB7-01672727A6AD}" dt="2026-04-14T04:37:50.696" v="7" actId="962"/>
        <pc:sldMkLst>
          <pc:docMk/>
          <pc:sldMk cId="839272429" sldId="263"/>
        </pc:sldMkLst>
        <pc:picChg chg="mod">
          <ac:chgData name="Cassandra Katsikaronis" userId="dbddf097-a7de-4599-abd9-39b94b17111c" providerId="ADAL" clId="{F27A4484-A1C6-47E1-9AB7-01672727A6AD}" dt="2026-04-14T04:37:50.696" v="7" actId="962"/>
          <ac:picMkLst>
            <pc:docMk/>
            <pc:sldMk cId="839272429" sldId="263"/>
            <ac:picMk id="4" creationId="{87E78194-1F62-C30A-B560-31759ECCC93F}"/>
          </ac:picMkLst>
        </pc:picChg>
      </pc:sldChg>
      <pc:sldChg chg="modSp mod">
        <pc:chgData name="Cassandra Katsikaronis" userId="dbddf097-a7de-4599-abd9-39b94b17111c" providerId="ADAL" clId="{F27A4484-A1C6-47E1-9AB7-01672727A6AD}" dt="2026-04-14T04:39:53.062" v="36" actId="962"/>
        <pc:sldMkLst>
          <pc:docMk/>
          <pc:sldMk cId="1667869889" sldId="266"/>
        </pc:sldMkLst>
        <pc:picChg chg="mod">
          <ac:chgData name="Cassandra Katsikaronis" userId="dbddf097-a7de-4599-abd9-39b94b17111c" providerId="ADAL" clId="{F27A4484-A1C6-47E1-9AB7-01672727A6AD}" dt="2026-04-14T04:39:53.062" v="36" actId="962"/>
          <ac:picMkLst>
            <pc:docMk/>
            <pc:sldMk cId="1667869889" sldId="266"/>
            <ac:picMk id="3" creationId="{EE1DD55F-84FA-BD80-8E70-DF54C0BA84B3}"/>
          </ac:picMkLst>
        </pc:picChg>
      </pc:sldChg>
      <pc:sldChg chg="modSp mod">
        <pc:chgData name="Cassandra Katsikaronis" userId="dbddf097-a7de-4599-abd9-39b94b17111c" providerId="ADAL" clId="{F27A4484-A1C6-47E1-9AB7-01672727A6AD}" dt="2026-04-14T04:38:07.143" v="19" actId="962"/>
        <pc:sldMkLst>
          <pc:docMk/>
          <pc:sldMk cId="3150910557" sldId="267"/>
        </pc:sldMkLst>
        <pc:picChg chg="mod">
          <ac:chgData name="Cassandra Katsikaronis" userId="dbddf097-a7de-4599-abd9-39b94b17111c" providerId="ADAL" clId="{F27A4484-A1C6-47E1-9AB7-01672727A6AD}" dt="2026-04-14T04:38:06.672" v="18" actId="962"/>
          <ac:picMkLst>
            <pc:docMk/>
            <pc:sldMk cId="3150910557" sldId="267"/>
            <ac:picMk id="18" creationId="{1C25F032-2BBE-A4B5-6C23-D57FEDA70257}"/>
          </ac:picMkLst>
        </pc:picChg>
        <pc:picChg chg="mod">
          <ac:chgData name="Cassandra Katsikaronis" userId="dbddf097-a7de-4599-abd9-39b94b17111c" providerId="ADAL" clId="{F27A4484-A1C6-47E1-9AB7-01672727A6AD}" dt="2026-04-14T04:38:07.143" v="19" actId="962"/>
          <ac:picMkLst>
            <pc:docMk/>
            <pc:sldMk cId="3150910557" sldId="267"/>
            <ac:picMk id="20" creationId="{BA64E1EF-9C5F-25C9-427E-106A49DE8D91}"/>
          </ac:picMkLst>
        </pc:picChg>
      </pc:sldChg>
      <pc:sldChg chg="modSp mod">
        <pc:chgData name="Cassandra Katsikaronis" userId="dbddf097-a7de-4599-abd9-39b94b17111c" providerId="ADAL" clId="{F27A4484-A1C6-47E1-9AB7-01672727A6AD}" dt="2026-04-14T04:50:31.690" v="102" actId="27636"/>
        <pc:sldMkLst>
          <pc:docMk/>
          <pc:sldMk cId="2534016425" sldId="275"/>
        </pc:sldMkLst>
        <pc:spChg chg="mod">
          <ac:chgData name="Cassandra Katsikaronis" userId="dbddf097-a7de-4599-abd9-39b94b17111c" providerId="ADAL" clId="{F27A4484-A1C6-47E1-9AB7-01672727A6AD}" dt="2026-04-14T04:50:31.690" v="102" actId="27636"/>
          <ac:spMkLst>
            <pc:docMk/>
            <pc:sldMk cId="2534016425" sldId="275"/>
            <ac:spMk id="4" creationId="{64DB0E52-55CA-1155-BEAF-2BBAD633C43A}"/>
          </ac:spMkLst>
        </pc:spChg>
        <pc:picChg chg="mod">
          <ac:chgData name="Cassandra Katsikaronis" userId="dbddf097-a7de-4599-abd9-39b94b17111c" providerId="ADAL" clId="{F27A4484-A1C6-47E1-9AB7-01672727A6AD}" dt="2026-04-14T04:49:33.743" v="85" actId="962"/>
          <ac:picMkLst>
            <pc:docMk/>
            <pc:sldMk cId="2534016425" sldId="275"/>
            <ac:picMk id="5" creationId="{0726907A-ECBA-7057-FA2A-3CA68D151164}"/>
          </ac:picMkLst>
        </pc:picChg>
      </pc:sldChg>
      <pc:sldChg chg="modSp mod">
        <pc:chgData name="Cassandra Katsikaronis" userId="dbddf097-a7de-4599-abd9-39b94b17111c" providerId="ADAL" clId="{F27A4484-A1C6-47E1-9AB7-01672727A6AD}" dt="2026-04-14T04:50:33.109" v="104" actId="27636"/>
        <pc:sldMkLst>
          <pc:docMk/>
          <pc:sldMk cId="1230900757" sldId="277"/>
        </pc:sldMkLst>
        <pc:spChg chg="mod">
          <ac:chgData name="Cassandra Katsikaronis" userId="dbddf097-a7de-4599-abd9-39b94b17111c" providerId="ADAL" clId="{F27A4484-A1C6-47E1-9AB7-01672727A6AD}" dt="2026-04-14T04:50:33.109" v="104" actId="27636"/>
          <ac:spMkLst>
            <pc:docMk/>
            <pc:sldMk cId="1230900757" sldId="277"/>
            <ac:spMk id="6" creationId="{09DACC00-7A95-89DB-306A-A079806F1A4F}"/>
          </ac:spMkLst>
        </pc:spChg>
        <pc:picChg chg="mod">
          <ac:chgData name="Cassandra Katsikaronis" userId="dbddf097-a7de-4599-abd9-39b94b17111c" providerId="ADAL" clId="{F27A4484-A1C6-47E1-9AB7-01672727A6AD}" dt="2026-04-14T04:49:37.284" v="90" actId="962"/>
          <ac:picMkLst>
            <pc:docMk/>
            <pc:sldMk cId="1230900757" sldId="277"/>
            <ac:picMk id="4" creationId="{95D6C818-1BCD-A87A-D241-6277FFB23784}"/>
          </ac:picMkLst>
        </pc:picChg>
      </pc:sldChg>
      <pc:sldChg chg="modSp mod">
        <pc:chgData name="Cassandra Katsikaronis" userId="dbddf097-a7de-4599-abd9-39b94b17111c" providerId="ADAL" clId="{F27A4484-A1C6-47E1-9AB7-01672727A6AD}" dt="2026-04-14T04:50:34.232" v="106" actId="27636"/>
        <pc:sldMkLst>
          <pc:docMk/>
          <pc:sldMk cId="1288344742" sldId="278"/>
        </pc:sldMkLst>
        <pc:spChg chg="mod">
          <ac:chgData name="Cassandra Katsikaronis" userId="dbddf097-a7de-4599-abd9-39b94b17111c" providerId="ADAL" clId="{F27A4484-A1C6-47E1-9AB7-01672727A6AD}" dt="2026-04-14T04:50:34.232" v="106" actId="27636"/>
          <ac:spMkLst>
            <pc:docMk/>
            <pc:sldMk cId="1288344742" sldId="278"/>
            <ac:spMk id="4" creationId="{E72AB432-EE21-B6E7-D4BB-0970C1E24E6C}"/>
          </ac:spMkLst>
        </pc:spChg>
        <pc:picChg chg="mod">
          <ac:chgData name="Cassandra Katsikaronis" userId="dbddf097-a7de-4599-abd9-39b94b17111c" providerId="ADAL" clId="{F27A4484-A1C6-47E1-9AB7-01672727A6AD}" dt="2026-04-14T04:49:38.055" v="91" actId="962"/>
          <ac:picMkLst>
            <pc:docMk/>
            <pc:sldMk cId="1288344742" sldId="278"/>
            <ac:picMk id="5" creationId="{4579FABD-23D5-D395-BD93-0A85434E9E57}"/>
          </ac:picMkLst>
        </pc:picChg>
      </pc:sldChg>
      <pc:sldChg chg="modSp mod">
        <pc:chgData name="Cassandra Katsikaronis" userId="dbddf097-a7de-4599-abd9-39b94b17111c" providerId="ADAL" clId="{F27A4484-A1C6-47E1-9AB7-01672727A6AD}" dt="2026-04-14T04:50:41.145" v="108"/>
        <pc:sldMkLst>
          <pc:docMk/>
          <pc:sldMk cId="3331918497" sldId="280"/>
        </pc:sldMkLst>
        <pc:spChg chg="mod">
          <ac:chgData name="Cassandra Katsikaronis" userId="dbddf097-a7de-4599-abd9-39b94b17111c" providerId="ADAL" clId="{F27A4484-A1C6-47E1-9AB7-01672727A6AD}" dt="2026-04-14T04:50:41.145" v="108"/>
          <ac:spMkLst>
            <pc:docMk/>
            <pc:sldMk cId="3331918497" sldId="280"/>
            <ac:spMk id="2" creationId="{801DBCE8-DB8B-067B-BD80-40E77CEE90C6}"/>
          </ac:spMkLst>
        </pc:spChg>
        <pc:picChg chg="mod">
          <ac:chgData name="Cassandra Katsikaronis" userId="dbddf097-a7de-4599-abd9-39b94b17111c" providerId="ADAL" clId="{F27A4484-A1C6-47E1-9AB7-01672727A6AD}" dt="2026-04-14T04:37:42.817" v="1" actId="962"/>
          <ac:picMkLst>
            <pc:docMk/>
            <pc:sldMk cId="3331918497" sldId="280"/>
            <ac:picMk id="6" creationId="{8A51145C-3B2A-E39D-F62E-D2E9C400060E}"/>
          </ac:picMkLst>
        </pc:picChg>
      </pc:sldChg>
      <pc:sldChg chg="modSp mod">
        <pc:chgData name="Cassandra Katsikaronis" userId="dbddf097-a7de-4599-abd9-39b94b17111c" providerId="ADAL" clId="{F27A4484-A1C6-47E1-9AB7-01672727A6AD}" dt="2026-04-14T04:37:54.696" v="9" actId="962"/>
        <pc:sldMkLst>
          <pc:docMk/>
          <pc:sldMk cId="494804787" sldId="281"/>
        </pc:sldMkLst>
        <pc:picChg chg="mod">
          <ac:chgData name="Cassandra Katsikaronis" userId="dbddf097-a7de-4599-abd9-39b94b17111c" providerId="ADAL" clId="{F27A4484-A1C6-47E1-9AB7-01672727A6AD}" dt="2026-04-14T04:37:54.696" v="9" actId="962"/>
          <ac:picMkLst>
            <pc:docMk/>
            <pc:sldMk cId="494804787" sldId="281"/>
            <ac:picMk id="9" creationId="{13AD2D99-4E21-1EB4-E9C7-2EF03117A5B8}"/>
          </ac:picMkLst>
        </pc:picChg>
        <pc:picChg chg="mod">
          <ac:chgData name="Cassandra Katsikaronis" userId="dbddf097-a7de-4599-abd9-39b94b17111c" providerId="ADAL" clId="{F27A4484-A1C6-47E1-9AB7-01672727A6AD}" dt="2026-04-14T04:37:52.083" v="8" actId="962"/>
          <ac:picMkLst>
            <pc:docMk/>
            <pc:sldMk cId="494804787" sldId="281"/>
            <ac:picMk id="1026" creationId="{3EB0502E-F49E-F9DC-7B42-B6C3B1391D13}"/>
          </ac:picMkLst>
        </pc:picChg>
      </pc:sldChg>
      <pc:sldChg chg="modSp mod">
        <pc:chgData name="Cassandra Katsikaronis" userId="dbddf097-a7de-4599-abd9-39b94b17111c" providerId="ADAL" clId="{F27A4484-A1C6-47E1-9AB7-01672727A6AD}" dt="2026-04-14T04:37:49.969" v="6" actId="962"/>
        <pc:sldMkLst>
          <pc:docMk/>
          <pc:sldMk cId="3625020848" sldId="291"/>
        </pc:sldMkLst>
        <pc:picChg chg="mod">
          <ac:chgData name="Cassandra Katsikaronis" userId="dbddf097-a7de-4599-abd9-39b94b17111c" providerId="ADAL" clId="{F27A4484-A1C6-47E1-9AB7-01672727A6AD}" dt="2026-04-14T04:37:49.969" v="6" actId="962"/>
          <ac:picMkLst>
            <pc:docMk/>
            <pc:sldMk cId="3625020848" sldId="291"/>
            <ac:picMk id="3" creationId="{4DF83256-0015-FBC2-8090-685936981AEF}"/>
          </ac:picMkLst>
        </pc:picChg>
      </pc:sldChg>
      <pc:sldChg chg="modSp mod">
        <pc:chgData name="Cassandra Katsikaronis" userId="dbddf097-a7de-4599-abd9-39b94b17111c" providerId="ADAL" clId="{F27A4484-A1C6-47E1-9AB7-01672727A6AD}" dt="2026-04-14T04:51:50.334" v="112" actId="962"/>
        <pc:sldMkLst>
          <pc:docMk/>
          <pc:sldMk cId="3226790471" sldId="299"/>
        </pc:sldMkLst>
        <pc:spChg chg="mod">
          <ac:chgData name="Cassandra Katsikaronis" userId="dbddf097-a7de-4599-abd9-39b94b17111c" providerId="ADAL" clId="{F27A4484-A1C6-47E1-9AB7-01672727A6AD}" dt="2026-04-14T04:39:37.354" v="28" actId="962"/>
          <ac:spMkLst>
            <pc:docMk/>
            <pc:sldMk cId="3226790471" sldId="299"/>
            <ac:spMk id="3" creationId="{58A23AC4-48F8-5FE4-37F1-7A0832166129}"/>
          </ac:spMkLst>
        </pc:spChg>
        <pc:spChg chg="mod">
          <ac:chgData name="Cassandra Katsikaronis" userId="dbddf097-a7de-4599-abd9-39b94b17111c" providerId="ADAL" clId="{F27A4484-A1C6-47E1-9AB7-01672727A6AD}" dt="2026-04-14T04:51:48.263" v="111" actId="962"/>
          <ac:spMkLst>
            <pc:docMk/>
            <pc:sldMk cId="3226790471" sldId="299"/>
            <ac:spMk id="4" creationId="{BD5F3485-7F84-3FB3-F6E5-05325EEA591C}"/>
          </ac:spMkLst>
        </pc:spChg>
        <pc:spChg chg="mod">
          <ac:chgData name="Cassandra Katsikaronis" userId="dbddf097-a7de-4599-abd9-39b94b17111c" providerId="ADAL" clId="{F27A4484-A1C6-47E1-9AB7-01672727A6AD}" dt="2026-04-14T04:39:38.196" v="29" actId="962"/>
          <ac:spMkLst>
            <pc:docMk/>
            <pc:sldMk cId="3226790471" sldId="299"/>
            <ac:spMk id="6" creationId="{44D0AEBC-D2C4-8FDB-5BB9-84404514767E}"/>
          </ac:spMkLst>
        </pc:spChg>
        <pc:spChg chg="mod">
          <ac:chgData name="Cassandra Katsikaronis" userId="dbddf097-a7de-4599-abd9-39b94b17111c" providerId="ADAL" clId="{F27A4484-A1C6-47E1-9AB7-01672727A6AD}" dt="2026-04-14T04:51:50.334" v="112" actId="962"/>
          <ac:spMkLst>
            <pc:docMk/>
            <pc:sldMk cId="3226790471" sldId="299"/>
            <ac:spMk id="7" creationId="{6B7373A6-1920-5DD9-DAA6-04B085D765A7}"/>
          </ac:spMkLst>
        </pc:spChg>
        <pc:picChg chg="mod">
          <ac:chgData name="Cassandra Katsikaronis" userId="dbddf097-a7de-4599-abd9-39b94b17111c" providerId="ADAL" clId="{F27A4484-A1C6-47E1-9AB7-01672727A6AD}" dt="2026-04-14T04:39:27.614" v="27" actId="962"/>
          <ac:picMkLst>
            <pc:docMk/>
            <pc:sldMk cId="3226790471" sldId="299"/>
            <ac:picMk id="5" creationId="{90403B01-405F-E9FB-B80C-43A1982EB37E}"/>
          </ac:picMkLst>
        </pc:picChg>
        <pc:cxnChg chg="mod">
          <ac:chgData name="Cassandra Katsikaronis" userId="dbddf097-a7de-4599-abd9-39b94b17111c" providerId="ADAL" clId="{F27A4484-A1C6-47E1-9AB7-01672727A6AD}" dt="2026-04-14T04:39:39.103" v="30" actId="962"/>
          <ac:cxnSpMkLst>
            <pc:docMk/>
            <pc:sldMk cId="3226790471" sldId="299"/>
            <ac:cxnSpMk id="9" creationId="{ED4154E7-819A-B601-3631-B0B58E54AB1C}"/>
          </ac:cxnSpMkLst>
        </pc:cxnChg>
      </pc:sldChg>
      <pc:sldChg chg="addSp delSp modSp mod">
        <pc:chgData name="Cassandra Katsikaronis" userId="dbddf097-a7de-4599-abd9-39b94b17111c" providerId="ADAL" clId="{F27A4484-A1C6-47E1-9AB7-01672727A6AD}" dt="2026-04-14T04:50:29.840" v="100" actId="33553"/>
        <pc:sldMkLst>
          <pc:docMk/>
          <pc:sldMk cId="178420131" sldId="303"/>
        </pc:sldMkLst>
        <pc:spChg chg="mod">
          <ac:chgData name="Cassandra Katsikaronis" userId="dbddf097-a7de-4599-abd9-39b94b17111c" providerId="ADAL" clId="{F27A4484-A1C6-47E1-9AB7-01672727A6AD}" dt="2026-04-14T04:50:29.840" v="100" actId="33553"/>
          <ac:spMkLst>
            <pc:docMk/>
            <pc:sldMk cId="178420131" sldId="303"/>
            <ac:spMk id="3" creationId="{3ABCB5A3-B1A2-8664-FD1C-D0AB6675F6B1}"/>
          </ac:spMkLst>
        </pc:spChg>
        <pc:spChg chg="add del">
          <ac:chgData name="Cassandra Katsikaronis" userId="dbddf097-a7de-4599-abd9-39b94b17111c" providerId="ADAL" clId="{F27A4484-A1C6-47E1-9AB7-01672727A6AD}" dt="2026-04-14T04:49:22.523" v="77" actId="22"/>
          <ac:spMkLst>
            <pc:docMk/>
            <pc:sldMk cId="178420131" sldId="303"/>
            <ac:spMk id="5" creationId="{122CFD19-F9D8-42FD-C842-798D7B6FEC02}"/>
          </ac:spMkLst>
        </pc:spChg>
        <pc:spChg chg="add del mod">
          <ac:chgData name="Cassandra Katsikaronis" userId="dbddf097-a7de-4599-abd9-39b94b17111c" providerId="ADAL" clId="{F27A4484-A1C6-47E1-9AB7-01672727A6AD}" dt="2026-04-14T04:50:23.499" v="99" actId="478"/>
          <ac:spMkLst>
            <pc:docMk/>
            <pc:sldMk cId="178420131" sldId="303"/>
            <ac:spMk id="6" creationId="{6B14EA40-6FF8-CD32-C353-4A8A61FC716F}"/>
          </ac:spMkLst>
        </pc:spChg>
        <pc:picChg chg="mod">
          <ac:chgData name="Cassandra Katsikaronis" userId="dbddf097-a7de-4599-abd9-39b94b17111c" providerId="ADAL" clId="{F27A4484-A1C6-47E1-9AB7-01672727A6AD}" dt="2026-04-14T04:49:28.064" v="79" actId="962"/>
          <ac:picMkLst>
            <pc:docMk/>
            <pc:sldMk cId="178420131" sldId="303"/>
            <ac:picMk id="2" creationId="{B375F5DA-A4D8-BFD1-BDCB-68E67738146D}"/>
          </ac:picMkLst>
        </pc:picChg>
      </pc:sldChg>
      <pc:sldChg chg="modSp mod">
        <pc:chgData name="Cassandra Katsikaronis" userId="dbddf097-a7de-4599-abd9-39b94b17111c" providerId="ADAL" clId="{F27A4484-A1C6-47E1-9AB7-01672727A6AD}" dt="2026-04-14T04:49:32.171" v="84" actId="962"/>
        <pc:sldMkLst>
          <pc:docMk/>
          <pc:sldMk cId="2257409882" sldId="305"/>
        </pc:sldMkLst>
        <pc:picChg chg="mod">
          <ac:chgData name="Cassandra Katsikaronis" userId="dbddf097-a7de-4599-abd9-39b94b17111c" providerId="ADAL" clId="{F27A4484-A1C6-47E1-9AB7-01672727A6AD}" dt="2026-04-14T04:49:30.985" v="82" actId="962"/>
          <ac:picMkLst>
            <pc:docMk/>
            <pc:sldMk cId="2257409882" sldId="305"/>
            <ac:picMk id="4" creationId="{59D426C2-84C6-1AB5-E438-D16066CD093A}"/>
          </ac:picMkLst>
        </pc:picChg>
        <pc:picChg chg="mod">
          <ac:chgData name="Cassandra Katsikaronis" userId="dbddf097-a7de-4599-abd9-39b94b17111c" providerId="ADAL" clId="{F27A4484-A1C6-47E1-9AB7-01672727A6AD}" dt="2026-04-14T04:49:30.253" v="80" actId="962"/>
          <ac:picMkLst>
            <pc:docMk/>
            <pc:sldMk cId="2257409882" sldId="305"/>
            <ac:picMk id="8" creationId="{42EA9C24-D444-519B-85F5-C48DE36E3C8C}"/>
          </ac:picMkLst>
        </pc:picChg>
        <pc:picChg chg="mod">
          <ac:chgData name="Cassandra Katsikaronis" userId="dbddf097-a7de-4599-abd9-39b94b17111c" providerId="ADAL" clId="{F27A4484-A1C6-47E1-9AB7-01672727A6AD}" dt="2026-04-14T04:49:32.171" v="84" actId="962"/>
          <ac:picMkLst>
            <pc:docMk/>
            <pc:sldMk cId="2257409882" sldId="305"/>
            <ac:picMk id="10" creationId="{9A08D1D0-1625-747F-73E5-A91E8904C886}"/>
          </ac:picMkLst>
        </pc:picChg>
        <pc:picChg chg="mod">
          <ac:chgData name="Cassandra Katsikaronis" userId="dbddf097-a7de-4599-abd9-39b94b17111c" providerId="ADAL" clId="{F27A4484-A1C6-47E1-9AB7-01672727A6AD}" dt="2026-04-14T04:49:30.611" v="81" actId="962"/>
          <ac:picMkLst>
            <pc:docMk/>
            <pc:sldMk cId="2257409882" sldId="305"/>
            <ac:picMk id="11" creationId="{90BCD54D-476B-289F-C86C-8265E1532A15}"/>
          </ac:picMkLst>
        </pc:picChg>
        <pc:picChg chg="mod">
          <ac:chgData name="Cassandra Katsikaronis" userId="dbddf097-a7de-4599-abd9-39b94b17111c" providerId="ADAL" clId="{F27A4484-A1C6-47E1-9AB7-01672727A6AD}" dt="2026-04-14T04:49:31.677" v="83" actId="962"/>
          <ac:picMkLst>
            <pc:docMk/>
            <pc:sldMk cId="2257409882" sldId="305"/>
            <ac:picMk id="14" creationId="{6B9A2380-F7D8-8912-C860-9961B8214F86}"/>
          </ac:picMkLst>
        </pc:picChg>
      </pc:sldChg>
      <pc:sldChg chg="modSp mod">
        <pc:chgData name="Cassandra Katsikaronis" userId="dbddf097-a7de-4599-abd9-39b94b17111c" providerId="ADAL" clId="{F27A4484-A1C6-47E1-9AB7-01672727A6AD}" dt="2026-04-14T04:51:07.761" v="110" actId="13244"/>
        <pc:sldMkLst>
          <pc:docMk/>
          <pc:sldMk cId="3023275710" sldId="307"/>
        </pc:sldMkLst>
        <pc:spChg chg="mod">
          <ac:chgData name="Cassandra Katsikaronis" userId="dbddf097-a7de-4599-abd9-39b94b17111c" providerId="ADAL" clId="{F27A4484-A1C6-47E1-9AB7-01672727A6AD}" dt="2026-04-14T04:51:07.761" v="110" actId="13244"/>
          <ac:spMkLst>
            <pc:docMk/>
            <pc:sldMk cId="3023275710" sldId="307"/>
            <ac:spMk id="21" creationId="{3C851ADD-0705-5D42-2C9F-D533720F094B}"/>
          </ac:spMkLst>
        </pc:spChg>
        <pc:cxnChg chg="mod">
          <ac:chgData name="Cassandra Katsikaronis" userId="dbddf097-a7de-4599-abd9-39b94b17111c" providerId="ADAL" clId="{F27A4484-A1C6-47E1-9AB7-01672727A6AD}" dt="2026-04-14T04:37:57.697" v="10" actId="962"/>
          <ac:cxnSpMkLst>
            <pc:docMk/>
            <pc:sldMk cId="3023275710" sldId="307"/>
            <ac:cxnSpMk id="6" creationId="{3244A780-40EE-0439-EF82-9761A0DEA0F3}"/>
          </ac:cxnSpMkLst>
        </pc:cxnChg>
        <pc:cxnChg chg="mod">
          <ac:chgData name="Cassandra Katsikaronis" userId="dbddf097-a7de-4599-abd9-39b94b17111c" providerId="ADAL" clId="{F27A4484-A1C6-47E1-9AB7-01672727A6AD}" dt="2026-04-14T04:37:58.574" v="11" actId="962"/>
          <ac:cxnSpMkLst>
            <pc:docMk/>
            <pc:sldMk cId="3023275710" sldId="307"/>
            <ac:cxnSpMk id="13" creationId="{100EA165-4309-9A62-9B43-F4E6E20E8932}"/>
          </ac:cxnSpMkLst>
        </pc:cxnChg>
        <pc:cxnChg chg="mod">
          <ac:chgData name="Cassandra Katsikaronis" userId="dbddf097-a7de-4599-abd9-39b94b17111c" providerId="ADAL" clId="{F27A4484-A1C6-47E1-9AB7-01672727A6AD}" dt="2026-04-14T04:37:59.074" v="12" actId="962"/>
          <ac:cxnSpMkLst>
            <pc:docMk/>
            <pc:sldMk cId="3023275710" sldId="307"/>
            <ac:cxnSpMk id="15" creationId="{D40F5860-BA03-69E1-D78C-8A262BC0ECA2}"/>
          </ac:cxnSpMkLst>
        </pc:cxnChg>
        <pc:cxnChg chg="mod">
          <ac:chgData name="Cassandra Katsikaronis" userId="dbddf097-a7de-4599-abd9-39b94b17111c" providerId="ADAL" clId="{F27A4484-A1C6-47E1-9AB7-01672727A6AD}" dt="2026-04-14T04:37:59.775" v="13" actId="962"/>
          <ac:cxnSpMkLst>
            <pc:docMk/>
            <pc:sldMk cId="3023275710" sldId="307"/>
            <ac:cxnSpMk id="18" creationId="{78094D5E-A084-2040-A584-6193102F4AFA}"/>
          </ac:cxnSpMkLst>
        </pc:cxnChg>
        <pc:cxnChg chg="mod">
          <ac:chgData name="Cassandra Katsikaronis" userId="dbddf097-a7de-4599-abd9-39b94b17111c" providerId="ADAL" clId="{F27A4484-A1C6-47E1-9AB7-01672727A6AD}" dt="2026-04-14T04:38:00.293" v="14" actId="962"/>
          <ac:cxnSpMkLst>
            <pc:docMk/>
            <pc:sldMk cId="3023275710" sldId="307"/>
            <ac:cxnSpMk id="22" creationId="{9B222BC6-E32D-9277-1954-6D6A34419283}"/>
          </ac:cxnSpMkLst>
        </pc:cxnChg>
      </pc:sldChg>
      <pc:sldChg chg="modSp mod">
        <pc:chgData name="Cassandra Katsikaronis" userId="dbddf097-a7de-4599-abd9-39b94b17111c" providerId="ADAL" clId="{F27A4484-A1C6-47E1-9AB7-01672727A6AD}" dt="2026-04-14T04:38:04.821" v="17" actId="962"/>
        <pc:sldMkLst>
          <pc:docMk/>
          <pc:sldMk cId="3234388960" sldId="308"/>
        </pc:sldMkLst>
        <pc:picChg chg="mod">
          <ac:chgData name="Cassandra Katsikaronis" userId="dbddf097-a7de-4599-abd9-39b94b17111c" providerId="ADAL" clId="{F27A4484-A1C6-47E1-9AB7-01672727A6AD}" dt="2026-04-14T04:38:03.772" v="15" actId="962"/>
          <ac:picMkLst>
            <pc:docMk/>
            <pc:sldMk cId="3234388960" sldId="308"/>
            <ac:picMk id="3" creationId="{62F5BFDE-146A-C8CE-2D63-C30C22096107}"/>
          </ac:picMkLst>
        </pc:picChg>
        <pc:picChg chg="mod">
          <ac:chgData name="Cassandra Katsikaronis" userId="dbddf097-a7de-4599-abd9-39b94b17111c" providerId="ADAL" clId="{F27A4484-A1C6-47E1-9AB7-01672727A6AD}" dt="2026-04-14T04:38:04.218" v="16" actId="962"/>
          <ac:picMkLst>
            <pc:docMk/>
            <pc:sldMk cId="3234388960" sldId="308"/>
            <ac:picMk id="5" creationId="{1126107D-9207-77D2-844B-A096E6EE4E92}"/>
          </ac:picMkLst>
        </pc:picChg>
        <pc:picChg chg="mod">
          <ac:chgData name="Cassandra Katsikaronis" userId="dbddf097-a7de-4599-abd9-39b94b17111c" providerId="ADAL" clId="{F27A4484-A1C6-47E1-9AB7-01672727A6AD}" dt="2026-04-14T04:38:04.821" v="17" actId="962"/>
          <ac:picMkLst>
            <pc:docMk/>
            <pc:sldMk cId="3234388960" sldId="308"/>
            <ac:picMk id="11" creationId="{902B7338-79F6-1CBB-91A5-39C8622FF04C}"/>
          </ac:picMkLst>
        </pc:picChg>
      </pc:sldChg>
      <pc:sldChg chg="modSp mod">
        <pc:chgData name="Cassandra Katsikaronis" userId="dbddf097-a7de-4599-abd9-39b94b17111c" providerId="ADAL" clId="{F27A4484-A1C6-47E1-9AB7-01672727A6AD}" dt="2026-04-14T04:51:55.554" v="113" actId="962"/>
        <pc:sldMkLst>
          <pc:docMk/>
          <pc:sldMk cId="1201591139" sldId="309"/>
        </pc:sldMkLst>
        <pc:spChg chg="mod">
          <ac:chgData name="Cassandra Katsikaronis" userId="dbddf097-a7de-4599-abd9-39b94b17111c" providerId="ADAL" clId="{F27A4484-A1C6-47E1-9AB7-01672727A6AD}" dt="2026-04-14T04:39:50.190" v="34" actId="962"/>
          <ac:spMkLst>
            <pc:docMk/>
            <pc:sldMk cId="1201591139" sldId="309"/>
            <ac:spMk id="3" creationId="{21047C61-C6FA-106D-CA8F-EB54B4EC3E86}"/>
          </ac:spMkLst>
        </pc:spChg>
        <pc:spChg chg="mod">
          <ac:chgData name="Cassandra Katsikaronis" userId="dbddf097-a7de-4599-abd9-39b94b17111c" providerId="ADAL" clId="{F27A4484-A1C6-47E1-9AB7-01672727A6AD}" dt="2026-04-14T04:51:55.554" v="113" actId="962"/>
          <ac:spMkLst>
            <pc:docMk/>
            <pc:sldMk cId="1201591139" sldId="309"/>
            <ac:spMk id="5" creationId="{5E513A96-1501-A7C5-D84E-EB3109F4A370}"/>
          </ac:spMkLst>
        </pc:spChg>
        <pc:spChg chg="mod">
          <ac:chgData name="Cassandra Katsikaronis" userId="dbddf097-a7de-4599-abd9-39b94b17111c" providerId="ADAL" clId="{F27A4484-A1C6-47E1-9AB7-01672727A6AD}" dt="2026-04-14T04:39:50.736" v="35" actId="962"/>
          <ac:spMkLst>
            <pc:docMk/>
            <pc:sldMk cId="1201591139" sldId="309"/>
            <ac:spMk id="7" creationId="{21DF2766-6271-D8ED-0D36-0A3024709733}"/>
          </ac:spMkLst>
        </pc:spChg>
        <pc:picChg chg="mod">
          <ac:chgData name="Cassandra Katsikaronis" userId="dbddf097-a7de-4599-abd9-39b94b17111c" providerId="ADAL" clId="{F27A4484-A1C6-47E1-9AB7-01672727A6AD}" dt="2026-04-14T04:39:48.128" v="32" actId="962"/>
          <ac:picMkLst>
            <pc:docMk/>
            <pc:sldMk cId="1201591139" sldId="309"/>
            <ac:picMk id="4" creationId="{2A29A241-457D-A790-BE93-0468E80C514A}"/>
          </ac:picMkLst>
        </pc:picChg>
        <pc:picChg chg="mod">
          <ac:chgData name="Cassandra Katsikaronis" userId="dbddf097-a7de-4599-abd9-39b94b17111c" providerId="ADAL" clId="{F27A4484-A1C6-47E1-9AB7-01672727A6AD}" dt="2026-04-14T04:39:49.520" v="33" actId="962"/>
          <ac:picMkLst>
            <pc:docMk/>
            <pc:sldMk cId="1201591139" sldId="309"/>
            <ac:picMk id="6" creationId="{C0F4069C-F830-F780-F474-29FE348116F8}"/>
          </ac:picMkLst>
        </pc:picChg>
      </pc:sldChg>
      <pc:sldChg chg="modSp mod">
        <pc:chgData name="Cassandra Katsikaronis" userId="dbddf097-a7de-4599-abd9-39b94b17111c" providerId="ADAL" clId="{F27A4484-A1C6-47E1-9AB7-01672727A6AD}" dt="2026-04-14T04:41:06.640" v="40" actId="962"/>
        <pc:sldMkLst>
          <pc:docMk/>
          <pc:sldMk cId="558319304" sldId="310"/>
        </pc:sldMkLst>
        <pc:picChg chg="mod">
          <ac:chgData name="Cassandra Katsikaronis" userId="dbddf097-a7de-4599-abd9-39b94b17111c" providerId="ADAL" clId="{F27A4484-A1C6-47E1-9AB7-01672727A6AD}" dt="2026-04-14T04:41:06.640" v="40" actId="962"/>
          <ac:picMkLst>
            <pc:docMk/>
            <pc:sldMk cId="558319304" sldId="310"/>
            <ac:picMk id="4" creationId="{168465A5-244A-7FEF-EDE9-7BE9E16BEC92}"/>
          </ac:picMkLst>
        </pc:picChg>
        <pc:picChg chg="mod">
          <ac:chgData name="Cassandra Katsikaronis" userId="dbddf097-a7de-4599-abd9-39b94b17111c" providerId="ADAL" clId="{F27A4484-A1C6-47E1-9AB7-01672727A6AD}" dt="2026-04-14T04:40:20.793" v="38" actId="962"/>
          <ac:picMkLst>
            <pc:docMk/>
            <pc:sldMk cId="558319304" sldId="310"/>
            <ac:picMk id="9" creationId="{179E4EB4-CB84-112F-AAE0-7A34FCBD21E5}"/>
          </ac:picMkLst>
        </pc:picChg>
      </pc:sldChg>
      <pc:sldChg chg="modSp mod">
        <pc:chgData name="Cassandra Katsikaronis" userId="dbddf097-a7de-4599-abd9-39b94b17111c" providerId="ADAL" clId="{F27A4484-A1C6-47E1-9AB7-01672727A6AD}" dt="2026-04-14T04:43:25.758" v="50" actId="962"/>
        <pc:sldMkLst>
          <pc:docMk/>
          <pc:sldMk cId="1893327966" sldId="311"/>
        </pc:sldMkLst>
        <pc:spChg chg="mod">
          <ac:chgData name="Cassandra Katsikaronis" userId="dbddf097-a7de-4599-abd9-39b94b17111c" providerId="ADAL" clId="{F27A4484-A1C6-47E1-9AB7-01672727A6AD}" dt="2026-04-14T04:43:25.758" v="50" actId="962"/>
          <ac:spMkLst>
            <pc:docMk/>
            <pc:sldMk cId="1893327966" sldId="311"/>
            <ac:spMk id="12" creationId="{0BF8DDC5-8DE9-939A-23B3-B552880A1A27}"/>
          </ac:spMkLst>
        </pc:spChg>
        <pc:picChg chg="mod">
          <ac:chgData name="Cassandra Katsikaronis" userId="dbddf097-a7de-4599-abd9-39b94b17111c" providerId="ADAL" clId="{F27A4484-A1C6-47E1-9AB7-01672727A6AD}" dt="2026-04-14T04:43:23.932" v="47" actId="962"/>
          <ac:picMkLst>
            <pc:docMk/>
            <pc:sldMk cId="1893327966" sldId="311"/>
            <ac:picMk id="4" creationId="{BA84781F-C929-573B-7BC4-4272894F6FA6}"/>
          </ac:picMkLst>
        </pc:picChg>
        <pc:picChg chg="mod">
          <ac:chgData name="Cassandra Katsikaronis" userId="dbddf097-a7de-4599-abd9-39b94b17111c" providerId="ADAL" clId="{F27A4484-A1C6-47E1-9AB7-01672727A6AD}" dt="2026-04-14T04:43:22.895" v="46" actId="962"/>
          <ac:picMkLst>
            <pc:docMk/>
            <pc:sldMk cId="1893327966" sldId="311"/>
            <ac:picMk id="9" creationId="{8354AE11-542B-814C-6992-A3FAEEA4E62A}"/>
          </ac:picMkLst>
        </pc:picChg>
        <pc:picChg chg="mod">
          <ac:chgData name="Cassandra Katsikaronis" userId="dbddf097-a7de-4599-abd9-39b94b17111c" providerId="ADAL" clId="{F27A4484-A1C6-47E1-9AB7-01672727A6AD}" dt="2026-04-14T04:43:24.536" v="48" actId="962"/>
          <ac:picMkLst>
            <pc:docMk/>
            <pc:sldMk cId="1893327966" sldId="311"/>
            <ac:picMk id="10" creationId="{0EB7B9E5-5BBF-2F87-F608-18855B618DBC}"/>
          </ac:picMkLst>
        </pc:picChg>
        <pc:picChg chg="mod">
          <ac:chgData name="Cassandra Katsikaronis" userId="dbddf097-a7de-4599-abd9-39b94b17111c" providerId="ADAL" clId="{F27A4484-A1C6-47E1-9AB7-01672727A6AD}" dt="2026-04-14T04:43:25.061" v="49" actId="962"/>
          <ac:picMkLst>
            <pc:docMk/>
            <pc:sldMk cId="1893327966" sldId="311"/>
            <ac:picMk id="11" creationId="{6FBC223F-C25D-A042-1E28-770CC2B6F4E5}"/>
          </ac:picMkLst>
        </pc:picChg>
        <pc:picChg chg="mod">
          <ac:chgData name="Cassandra Katsikaronis" userId="dbddf097-a7de-4599-abd9-39b94b17111c" providerId="ADAL" clId="{F27A4484-A1C6-47E1-9AB7-01672727A6AD}" dt="2026-04-14T04:42:32.704" v="44" actId="962"/>
          <ac:picMkLst>
            <pc:docMk/>
            <pc:sldMk cId="1893327966" sldId="311"/>
            <ac:picMk id="2050" creationId="{3041E2B8-A39F-242D-26D1-ACB053205088}"/>
          </ac:picMkLst>
        </pc:picChg>
      </pc:sldChg>
      <pc:sldChg chg="modSp mod">
        <pc:chgData name="Cassandra Katsikaronis" userId="dbddf097-a7de-4599-abd9-39b94b17111c" providerId="ADAL" clId="{F27A4484-A1C6-47E1-9AB7-01672727A6AD}" dt="2026-04-14T04:44:00.180" v="59" actId="962"/>
        <pc:sldMkLst>
          <pc:docMk/>
          <pc:sldMk cId="1291015256" sldId="312"/>
        </pc:sldMkLst>
        <pc:picChg chg="mod">
          <ac:chgData name="Cassandra Katsikaronis" userId="dbddf097-a7de-4599-abd9-39b94b17111c" providerId="ADAL" clId="{F27A4484-A1C6-47E1-9AB7-01672727A6AD}" dt="2026-04-14T04:43:43.134" v="52" actId="962"/>
          <ac:picMkLst>
            <pc:docMk/>
            <pc:sldMk cId="1291015256" sldId="312"/>
            <ac:picMk id="3" creationId="{21E79BB6-362D-7466-1904-B294DB460532}"/>
          </ac:picMkLst>
        </pc:picChg>
        <pc:picChg chg="mod">
          <ac:chgData name="Cassandra Katsikaronis" userId="dbddf097-a7de-4599-abd9-39b94b17111c" providerId="ADAL" clId="{F27A4484-A1C6-47E1-9AB7-01672727A6AD}" dt="2026-04-14T04:43:57.794" v="55" actId="962"/>
          <ac:picMkLst>
            <pc:docMk/>
            <pc:sldMk cId="1291015256" sldId="312"/>
            <ac:picMk id="5" creationId="{FFBACD16-CB93-53AB-D011-B4B4B00485BB}"/>
          </ac:picMkLst>
        </pc:picChg>
        <pc:picChg chg="mod">
          <ac:chgData name="Cassandra Katsikaronis" userId="dbddf097-a7de-4599-abd9-39b94b17111c" providerId="ADAL" clId="{F27A4484-A1C6-47E1-9AB7-01672727A6AD}" dt="2026-04-14T04:43:56.639" v="54" actId="962"/>
          <ac:picMkLst>
            <pc:docMk/>
            <pc:sldMk cId="1291015256" sldId="312"/>
            <ac:picMk id="8" creationId="{AAD8155A-1749-B2C8-235D-4A626A015C48}"/>
          </ac:picMkLst>
        </pc:picChg>
        <pc:picChg chg="mod">
          <ac:chgData name="Cassandra Katsikaronis" userId="dbddf097-a7de-4599-abd9-39b94b17111c" providerId="ADAL" clId="{F27A4484-A1C6-47E1-9AB7-01672727A6AD}" dt="2026-04-14T04:43:58.261" v="56" actId="962"/>
          <ac:picMkLst>
            <pc:docMk/>
            <pc:sldMk cId="1291015256" sldId="312"/>
            <ac:picMk id="11" creationId="{9AF7D6AD-9359-CF75-87FE-6226596F5BC7}"/>
          </ac:picMkLst>
        </pc:picChg>
        <pc:picChg chg="mod">
          <ac:chgData name="Cassandra Katsikaronis" userId="dbddf097-a7de-4599-abd9-39b94b17111c" providerId="ADAL" clId="{F27A4484-A1C6-47E1-9AB7-01672727A6AD}" dt="2026-04-14T04:43:58.987" v="57" actId="962"/>
          <ac:picMkLst>
            <pc:docMk/>
            <pc:sldMk cId="1291015256" sldId="312"/>
            <ac:picMk id="13" creationId="{70F1F2FD-FA58-0B2D-0A58-D33FC2D73E27}"/>
          </ac:picMkLst>
        </pc:picChg>
        <pc:picChg chg="mod">
          <ac:chgData name="Cassandra Katsikaronis" userId="dbddf097-a7de-4599-abd9-39b94b17111c" providerId="ADAL" clId="{F27A4484-A1C6-47E1-9AB7-01672727A6AD}" dt="2026-04-14T04:43:59.525" v="58" actId="962"/>
          <ac:picMkLst>
            <pc:docMk/>
            <pc:sldMk cId="1291015256" sldId="312"/>
            <ac:picMk id="14" creationId="{230EEB80-3079-0106-4163-3E944C892D92}"/>
          </ac:picMkLst>
        </pc:picChg>
        <pc:picChg chg="mod">
          <ac:chgData name="Cassandra Katsikaronis" userId="dbddf097-a7de-4599-abd9-39b94b17111c" providerId="ADAL" clId="{F27A4484-A1C6-47E1-9AB7-01672727A6AD}" dt="2026-04-14T04:44:00.180" v="59" actId="962"/>
          <ac:picMkLst>
            <pc:docMk/>
            <pc:sldMk cId="1291015256" sldId="312"/>
            <ac:picMk id="15" creationId="{711B51F3-32DC-3584-15D9-D01FC258C0D9}"/>
          </ac:picMkLst>
        </pc:picChg>
      </pc:sldChg>
      <pc:sldChg chg="modSp mod">
        <pc:chgData name="Cassandra Katsikaronis" userId="dbddf097-a7de-4599-abd9-39b94b17111c" providerId="ADAL" clId="{F27A4484-A1C6-47E1-9AB7-01672727A6AD}" dt="2026-04-14T04:52:09.110" v="114" actId="962"/>
        <pc:sldMkLst>
          <pc:docMk/>
          <pc:sldMk cId="1544547602" sldId="313"/>
        </pc:sldMkLst>
        <pc:spChg chg="mod">
          <ac:chgData name="Cassandra Katsikaronis" userId="dbddf097-a7de-4599-abd9-39b94b17111c" providerId="ADAL" clId="{F27A4484-A1C6-47E1-9AB7-01672727A6AD}" dt="2026-04-14T04:52:09.110" v="114" actId="962"/>
          <ac:spMkLst>
            <pc:docMk/>
            <pc:sldMk cId="1544547602" sldId="313"/>
            <ac:spMk id="4" creationId="{F95603B3-9F9D-E9D1-E346-963DBE95F151}"/>
          </ac:spMkLst>
        </pc:spChg>
        <pc:spChg chg="mod">
          <ac:chgData name="Cassandra Katsikaronis" userId="dbddf097-a7de-4599-abd9-39b94b17111c" providerId="ADAL" clId="{F27A4484-A1C6-47E1-9AB7-01672727A6AD}" dt="2026-04-14T04:44:34.745" v="66" actId="962"/>
          <ac:spMkLst>
            <pc:docMk/>
            <pc:sldMk cId="1544547602" sldId="313"/>
            <ac:spMk id="8" creationId="{2BA01429-33D4-3462-DD2A-C1289956F8CF}"/>
          </ac:spMkLst>
        </pc:spChg>
        <pc:picChg chg="mod">
          <ac:chgData name="Cassandra Katsikaronis" userId="dbddf097-a7de-4599-abd9-39b94b17111c" providerId="ADAL" clId="{F27A4484-A1C6-47E1-9AB7-01672727A6AD}" dt="2026-04-14T04:44:35.394" v="67" actId="962"/>
          <ac:picMkLst>
            <pc:docMk/>
            <pc:sldMk cId="1544547602" sldId="313"/>
            <ac:picMk id="3" creationId="{A9CA2B40-5ABB-E69C-CA79-AEB107BEFA98}"/>
          </ac:picMkLst>
        </pc:picChg>
        <pc:picChg chg="mod">
          <ac:chgData name="Cassandra Katsikaronis" userId="dbddf097-a7de-4599-abd9-39b94b17111c" providerId="ADAL" clId="{F27A4484-A1C6-47E1-9AB7-01672727A6AD}" dt="2026-04-14T04:44:33.610" v="65" actId="962"/>
          <ac:picMkLst>
            <pc:docMk/>
            <pc:sldMk cId="1544547602" sldId="313"/>
            <ac:picMk id="5" creationId="{FEDC0F16-9562-176B-427B-FA5AE4351096}"/>
          </ac:picMkLst>
        </pc:picChg>
        <pc:picChg chg="mod">
          <ac:chgData name="Cassandra Katsikaronis" userId="dbddf097-a7de-4599-abd9-39b94b17111c" providerId="ADAL" clId="{F27A4484-A1C6-47E1-9AB7-01672727A6AD}" dt="2026-04-14T04:44:10.845" v="61" actId="962"/>
          <ac:picMkLst>
            <pc:docMk/>
            <pc:sldMk cId="1544547602" sldId="313"/>
            <ac:picMk id="7" creationId="{562F282F-7E37-5471-87A9-08D5651A7FCF}"/>
          </ac:picMkLst>
        </pc:picChg>
        <pc:picChg chg="mod">
          <ac:chgData name="Cassandra Katsikaronis" userId="dbddf097-a7de-4599-abd9-39b94b17111c" providerId="ADAL" clId="{F27A4484-A1C6-47E1-9AB7-01672727A6AD}" dt="2026-04-14T04:44:30.936" v="64" actId="962"/>
          <ac:picMkLst>
            <pc:docMk/>
            <pc:sldMk cId="1544547602" sldId="313"/>
            <ac:picMk id="9" creationId="{F7641CE9-E284-3E0A-E0C0-0EC5693F93A6}"/>
          </ac:picMkLst>
        </pc:picChg>
        <pc:picChg chg="mod">
          <ac:chgData name="Cassandra Katsikaronis" userId="dbddf097-a7de-4599-abd9-39b94b17111c" providerId="ADAL" clId="{F27A4484-A1C6-47E1-9AB7-01672727A6AD}" dt="2026-04-14T04:44:29.612" v="63" actId="962"/>
          <ac:picMkLst>
            <pc:docMk/>
            <pc:sldMk cId="1544547602" sldId="313"/>
            <ac:picMk id="10" creationId="{304C4D31-24C9-0932-B50E-02ECC2B93DBF}"/>
          </ac:picMkLst>
        </pc:picChg>
      </pc:sldChg>
      <pc:sldChg chg="modSp mod">
        <pc:chgData name="Cassandra Katsikaronis" userId="dbddf097-a7de-4599-abd9-39b94b17111c" providerId="ADAL" clId="{F27A4484-A1C6-47E1-9AB7-01672727A6AD}" dt="2026-04-14T04:44:56.860" v="73" actId="962"/>
        <pc:sldMkLst>
          <pc:docMk/>
          <pc:sldMk cId="3040124152" sldId="314"/>
        </pc:sldMkLst>
        <pc:grpChg chg="mod">
          <ac:chgData name="Cassandra Katsikaronis" userId="dbddf097-a7de-4599-abd9-39b94b17111c" providerId="ADAL" clId="{F27A4484-A1C6-47E1-9AB7-01672727A6AD}" dt="2026-04-14T04:44:44.817" v="69" actId="962"/>
          <ac:grpSpMkLst>
            <pc:docMk/>
            <pc:sldMk cId="3040124152" sldId="314"/>
            <ac:grpSpMk id="7" creationId="{8B69FFA3-FAF0-0922-B63F-1DFC7822D0FE}"/>
          </ac:grpSpMkLst>
        </pc:grpChg>
        <pc:grpChg chg="mod">
          <ac:chgData name="Cassandra Katsikaronis" userId="dbddf097-a7de-4599-abd9-39b94b17111c" providerId="ADAL" clId="{F27A4484-A1C6-47E1-9AB7-01672727A6AD}" dt="2026-04-14T04:44:49.374" v="71" actId="962"/>
          <ac:grpSpMkLst>
            <pc:docMk/>
            <pc:sldMk cId="3040124152" sldId="314"/>
            <ac:grpSpMk id="10" creationId="{0A22C6C0-8B3E-5A70-5F5D-963C613DDAD2}"/>
          </ac:grpSpMkLst>
        </pc:grpChg>
        <pc:grpChg chg="mod">
          <ac:chgData name="Cassandra Katsikaronis" userId="dbddf097-a7de-4599-abd9-39b94b17111c" providerId="ADAL" clId="{F27A4484-A1C6-47E1-9AB7-01672727A6AD}" dt="2026-04-14T04:44:56.860" v="73" actId="962"/>
          <ac:grpSpMkLst>
            <pc:docMk/>
            <pc:sldMk cId="3040124152" sldId="314"/>
            <ac:grpSpMk id="14" creationId="{CE4D6B3C-3E90-2479-F228-6BECE094EA9E}"/>
          </ac:grpSpMkLst>
        </pc:grpChg>
      </pc:sldChg>
      <pc:sldChg chg="modSp mod">
        <pc:chgData name="Cassandra Katsikaronis" userId="dbddf097-a7de-4599-abd9-39b94b17111c" providerId="ADAL" clId="{F27A4484-A1C6-47E1-9AB7-01672727A6AD}" dt="2026-04-14T04:52:23.750" v="115" actId="13244"/>
        <pc:sldMkLst>
          <pc:docMk/>
          <pc:sldMk cId="1757871416" sldId="315"/>
        </pc:sldMkLst>
        <pc:spChg chg="mod">
          <ac:chgData name="Cassandra Katsikaronis" userId="dbddf097-a7de-4599-abd9-39b94b17111c" providerId="ADAL" clId="{F27A4484-A1C6-47E1-9AB7-01672727A6AD}" dt="2026-04-14T04:52:23.750" v="115" actId="13244"/>
          <ac:spMkLst>
            <pc:docMk/>
            <pc:sldMk cId="1757871416" sldId="315"/>
            <ac:spMk id="13" creationId="{2734118A-42F8-3320-D15E-FF8D1E6084D5}"/>
          </ac:spMkLst>
        </pc:spChg>
        <pc:picChg chg="mod">
          <ac:chgData name="Cassandra Katsikaronis" userId="dbddf097-a7de-4599-abd9-39b94b17111c" providerId="ADAL" clId="{F27A4484-A1C6-47E1-9AB7-01672727A6AD}" dt="2026-04-14T04:49:35.817" v="88" actId="962"/>
          <ac:picMkLst>
            <pc:docMk/>
            <pc:sldMk cId="1757871416" sldId="315"/>
            <ac:picMk id="4" creationId="{2B6B867E-70DF-3016-E756-9CBFF4F30EF4}"/>
          </ac:picMkLst>
        </pc:picChg>
        <pc:picChg chg="mod">
          <ac:chgData name="Cassandra Katsikaronis" userId="dbddf097-a7de-4599-abd9-39b94b17111c" providerId="ADAL" clId="{F27A4484-A1C6-47E1-9AB7-01672727A6AD}" dt="2026-04-14T04:49:36.391" v="89" actId="962"/>
          <ac:picMkLst>
            <pc:docMk/>
            <pc:sldMk cId="1757871416" sldId="315"/>
            <ac:picMk id="5" creationId="{7C21A56A-BCB2-15D1-35DF-654E9708BF37}"/>
          </ac:picMkLst>
        </pc:picChg>
        <pc:picChg chg="mod">
          <ac:chgData name="Cassandra Katsikaronis" userId="dbddf097-a7de-4599-abd9-39b94b17111c" providerId="ADAL" clId="{F27A4484-A1C6-47E1-9AB7-01672727A6AD}" dt="2026-04-14T04:49:34.507" v="86" actId="962"/>
          <ac:picMkLst>
            <pc:docMk/>
            <pc:sldMk cId="1757871416" sldId="315"/>
            <ac:picMk id="7" creationId="{5A179FF5-C28A-5E2C-0FF6-FBF6C200A86A}"/>
          </ac:picMkLst>
        </pc:picChg>
        <pc:picChg chg="mod">
          <ac:chgData name="Cassandra Katsikaronis" userId="dbddf097-a7de-4599-abd9-39b94b17111c" providerId="ADAL" clId="{F27A4484-A1C6-47E1-9AB7-01672727A6AD}" dt="2026-04-14T04:49:35.188" v="87" actId="962"/>
          <ac:picMkLst>
            <pc:docMk/>
            <pc:sldMk cId="1757871416" sldId="315"/>
            <ac:picMk id="9" creationId="{FD6D13B1-FBBB-2FCB-E5B8-2E09BDAEF939}"/>
          </ac:picMkLst>
        </pc:picChg>
      </pc:sldChg>
      <pc:sldChg chg="modSp mod">
        <pc:chgData name="Cassandra Katsikaronis" userId="dbddf097-a7de-4599-abd9-39b94b17111c" providerId="ADAL" clId="{F27A4484-A1C6-47E1-9AB7-01672727A6AD}" dt="2026-04-14T04:49:44.387" v="93" actId="962"/>
        <pc:sldMkLst>
          <pc:docMk/>
          <pc:sldMk cId="14513276" sldId="316"/>
        </pc:sldMkLst>
        <pc:picChg chg="mod">
          <ac:chgData name="Cassandra Katsikaronis" userId="dbddf097-a7de-4599-abd9-39b94b17111c" providerId="ADAL" clId="{F27A4484-A1C6-47E1-9AB7-01672727A6AD}" dt="2026-04-14T04:49:44.387" v="93" actId="962"/>
          <ac:picMkLst>
            <pc:docMk/>
            <pc:sldMk cId="14513276" sldId="316"/>
            <ac:picMk id="8" creationId="{A3CB4F87-1D7D-D7EE-F318-44C0EEE25FF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14/04/2026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a:t>
            </a:r>
            <a:endParaRPr lang="en-AU" b="1" dirty="0"/>
          </a:p>
        </p:txBody>
      </p:sp>
      <p:sp>
        <p:nvSpPr>
          <p:cNvPr id="4" name="Slide Number Placeholder 3"/>
          <p:cNvSpPr>
            <a:spLocks noGrp="1"/>
          </p:cNvSpPr>
          <p:nvPr>
            <p:ph type="sldNum" sz="quarter" idx="5"/>
          </p:nvPr>
        </p:nvSpPr>
        <p:spPr/>
        <p:txBody>
          <a:bodyPr/>
          <a:lstStyle/>
          <a:p>
            <a:fld id="{813EAFBB-221E-6043-B75A-BA7A393C719A}" type="slidenum">
              <a:rPr lang="en-AU" smtClean="0"/>
              <a:t>2</a:t>
            </a:fld>
            <a:endParaRPr lang="en-AU"/>
          </a:p>
        </p:txBody>
      </p:sp>
    </p:spTree>
    <p:extLst>
      <p:ext uri="{BB962C8B-B14F-4D97-AF65-F5344CB8AC3E}">
        <p14:creationId xmlns:p14="http://schemas.microsoft.com/office/powerpoint/2010/main" val="371671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25</a:t>
            </a:fld>
            <a:endParaRPr lang="en-AU"/>
          </a:p>
        </p:txBody>
      </p:sp>
    </p:spTree>
    <p:extLst>
      <p:ext uri="{BB962C8B-B14F-4D97-AF65-F5344CB8AC3E}">
        <p14:creationId xmlns:p14="http://schemas.microsoft.com/office/powerpoint/2010/main" val="4008146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tmp"/></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svg"/><Relationship Id="rId7"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7.tmp"/><Relationship Id="rId5" Type="http://schemas.openxmlformats.org/officeDocument/2006/relationships/image" Target="../media/image36.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a:xfrm>
            <a:off x="329086" y="2781116"/>
            <a:ext cx="5391529" cy="2852737"/>
          </a:xfrm>
        </p:spPr>
        <p:txBody>
          <a:bodyPr/>
          <a:lstStyle/>
          <a:p>
            <a:pPr algn="r"/>
            <a:r>
              <a:rPr lang="ar-SA" dirty="0"/>
              <a:t>إرسال واستقبال رسائل البريد الإلكتروني</a:t>
            </a:r>
            <a:endParaRPr lang="en-AU" dirty="0"/>
          </a:p>
        </p:txBody>
      </p:sp>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a:xfrm>
            <a:off x="456465" y="1035793"/>
            <a:ext cx="5264150" cy="583039"/>
          </a:xfrm>
        </p:spPr>
        <p:txBody>
          <a:bodyPr/>
          <a:lstStyle/>
          <a:p>
            <a:pPr algn="r"/>
            <a:r>
              <a:rPr lang="ar-EG" dirty="0"/>
              <a:t>كبار السن المتمكنون من التكنولوجيا </a:t>
            </a:r>
            <a:endParaRPr lang="en-AU" dirty="0"/>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a:xfrm>
            <a:off x="456465" y="2198077"/>
            <a:ext cx="5264150" cy="583039"/>
          </a:xfrm>
        </p:spPr>
        <p:txBody>
          <a:bodyPr/>
          <a:lstStyle/>
          <a:p>
            <a:pPr algn="r"/>
            <a:r>
              <a:rPr lang="ar-EG" dirty="0"/>
              <a:t>الوحدة الخامسة</a:t>
            </a:r>
            <a:endParaRPr lang="en-AU" dirty="0"/>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87A07-2D2B-03EB-B185-63AA22B37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C110B-E12F-64CE-D8D1-5159A1DDB27B}"/>
              </a:ext>
            </a:extLst>
          </p:cNvPr>
          <p:cNvSpPr>
            <a:spLocks noGrp="1"/>
          </p:cNvSpPr>
          <p:nvPr>
            <p:ph type="title"/>
          </p:nvPr>
        </p:nvSpPr>
        <p:spPr>
          <a:xfrm>
            <a:off x="1346201" y="689175"/>
            <a:ext cx="10515600" cy="1325563"/>
          </a:xfrm>
        </p:spPr>
        <p:txBody>
          <a:bodyPr/>
          <a:lstStyle/>
          <a:p>
            <a:pPr algn="r"/>
            <a:r>
              <a:rPr lang="ar-SA" dirty="0"/>
              <a:t>قراءة رسالة بريد إلكتروني</a:t>
            </a:r>
            <a:endParaRPr lang="en-AU" dirty="0"/>
          </a:p>
        </p:txBody>
      </p:sp>
      <p:pic>
        <p:nvPicPr>
          <p:cNvPr id="5" name="Picture 4" descr="لقطة شاشة لصندوق وارد Gmail">
            <a:extLst>
              <a:ext uri="{FF2B5EF4-FFF2-40B4-BE49-F238E27FC236}">
                <a16:creationId xmlns:a16="http://schemas.microsoft.com/office/drawing/2014/main" id="{90403B01-405F-E9FB-B80C-43A1982EB37E}"/>
              </a:ext>
              <a:ext uri="{C183D7F6-B498-43B3-948B-1728B52AA6E4}">
                <adec:decorative xmlns:adec="http://schemas.microsoft.com/office/drawing/2017/decorative" val="0"/>
              </a:ext>
            </a:extLst>
          </p:cNvPr>
          <p:cNvPicPr>
            <a:picLocks noChangeAspect="1"/>
          </p:cNvPicPr>
          <p:nvPr/>
        </p:nvPicPr>
        <p:blipFill>
          <a:blip r:embed="rId2"/>
          <a:srcRect b="16008"/>
          <a:stretch>
            <a:fillRect/>
          </a:stretch>
        </p:blipFill>
        <p:spPr>
          <a:xfrm>
            <a:off x="469899" y="2014738"/>
            <a:ext cx="11252201" cy="3427623"/>
          </a:xfrm>
          <a:prstGeom prst="rect">
            <a:avLst/>
          </a:prstGeom>
        </p:spPr>
      </p:pic>
      <p:sp>
        <p:nvSpPr>
          <p:cNvPr id="3" name="Rectangle 2">
            <a:extLst>
              <a:ext uri="{FF2B5EF4-FFF2-40B4-BE49-F238E27FC236}">
                <a16:creationId xmlns:a16="http://schemas.microsoft.com/office/drawing/2014/main" id="{58A23AC4-48F8-5FE4-37F1-7A0832166129}"/>
              </a:ext>
              <a:ext uri="{C183D7F6-B498-43B3-948B-1728B52AA6E4}">
                <adec:decorative xmlns:adec="http://schemas.microsoft.com/office/drawing/2017/decorative" val="1"/>
              </a:ext>
            </a:extLst>
          </p:cNvPr>
          <p:cNvSpPr/>
          <p:nvPr/>
        </p:nvSpPr>
        <p:spPr>
          <a:xfrm flipV="1">
            <a:off x="1046564" y="3772153"/>
            <a:ext cx="8427636" cy="335451"/>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 name="TextBox 3">
            <a:extLst>
              <a:ext uri="{FF2B5EF4-FFF2-40B4-BE49-F238E27FC236}">
                <a16:creationId xmlns:a16="http://schemas.microsoft.com/office/drawing/2014/main" id="{BD5F3485-7F84-3FB3-F6E5-05325EEA591C}"/>
              </a:ext>
              <a:ext uri="{C183D7F6-B498-43B3-948B-1728B52AA6E4}">
                <adec:decorative xmlns:adec="http://schemas.microsoft.com/office/drawing/2017/decorative" val="1"/>
              </a:ext>
            </a:extLst>
          </p:cNvPr>
          <p:cNvSpPr txBox="1"/>
          <p:nvPr/>
        </p:nvSpPr>
        <p:spPr>
          <a:xfrm>
            <a:off x="9694949" y="3135868"/>
            <a:ext cx="322811" cy="246221"/>
          </a:xfrm>
          <a:prstGeom prst="rect">
            <a:avLst/>
          </a:prstGeom>
          <a:noFill/>
        </p:spPr>
        <p:txBody>
          <a:bodyPr wrap="square" rtlCol="0">
            <a:spAutoFit/>
          </a:bodyPr>
          <a:lstStyle/>
          <a:p>
            <a:r>
              <a:rPr lang="en-GB" sz="1000" dirty="0">
                <a:solidFill>
                  <a:schemeClr val="accent3">
                    <a:lumMod val="50000"/>
                  </a:schemeClr>
                </a:solidFill>
                <a:latin typeface="Arial Black" panose="020B0A04020102020204" pitchFamily="34" charset="0"/>
              </a:rPr>
              <a:t>1</a:t>
            </a:r>
            <a:endParaRPr lang="en-AU" sz="1000" dirty="0">
              <a:solidFill>
                <a:schemeClr val="accent3">
                  <a:lumMod val="50000"/>
                </a:schemeClr>
              </a:solidFill>
              <a:latin typeface="Arial Black" panose="020B0A04020102020204" pitchFamily="34" charset="0"/>
            </a:endParaRPr>
          </a:p>
        </p:txBody>
      </p:sp>
      <p:sp>
        <p:nvSpPr>
          <p:cNvPr id="6" name="Rectangle 5">
            <a:extLst>
              <a:ext uri="{FF2B5EF4-FFF2-40B4-BE49-F238E27FC236}">
                <a16:creationId xmlns:a16="http://schemas.microsoft.com/office/drawing/2014/main" id="{44D0AEBC-D2C4-8FDB-5BB9-84404514767E}"/>
              </a:ext>
              <a:ext uri="{C183D7F6-B498-43B3-948B-1728B52AA6E4}">
                <adec:decorative xmlns:adec="http://schemas.microsoft.com/office/drawing/2017/decorative" val="1"/>
              </a:ext>
            </a:extLst>
          </p:cNvPr>
          <p:cNvSpPr/>
          <p:nvPr/>
        </p:nvSpPr>
        <p:spPr>
          <a:xfrm>
            <a:off x="2020824" y="3518237"/>
            <a:ext cx="5394960" cy="210312"/>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6B7373A6-1920-5DD9-DAA6-04B085D765A7}"/>
              </a:ext>
              <a:ext uri="{C183D7F6-B498-43B3-948B-1728B52AA6E4}">
                <adec:decorative xmlns:adec="http://schemas.microsoft.com/office/drawing/2017/decorative" val="1"/>
              </a:ext>
            </a:extLst>
          </p:cNvPr>
          <p:cNvSpPr txBox="1"/>
          <p:nvPr/>
        </p:nvSpPr>
        <p:spPr>
          <a:xfrm>
            <a:off x="2556512" y="3518237"/>
            <a:ext cx="6156959" cy="253916"/>
          </a:xfrm>
          <a:prstGeom prst="rect">
            <a:avLst/>
          </a:prstGeom>
          <a:noFill/>
        </p:spPr>
        <p:txBody>
          <a:bodyPr wrap="square" rtlCol="0">
            <a:spAutoFit/>
          </a:bodyPr>
          <a:lstStyle/>
          <a:p>
            <a:r>
              <a:rPr lang="ar-EG" sz="1050" b="1" dirty="0">
                <a:solidFill>
                  <a:schemeClr val="bg1"/>
                </a:solidFill>
                <a:latin typeface="Arial Black" panose="020B0A04020102020204" pitchFamily="34" charset="0"/>
              </a:rPr>
              <a:t>أمل، اهلا بك في حسابك الجديد </a:t>
            </a:r>
            <a:r>
              <a:rPr lang="ar-EG" sz="1000" dirty="0">
                <a:solidFill>
                  <a:schemeClr val="bg1"/>
                </a:solidFill>
              </a:rPr>
              <a:t>– مرحبا امل، نشكرك على انشاء حساب جوجل. اليك بعض النصائح للبدء...</a:t>
            </a:r>
            <a:endParaRPr lang="en-AU" sz="1000" dirty="0">
              <a:solidFill>
                <a:schemeClr val="bg1"/>
              </a:solidFill>
            </a:endParaRPr>
          </a:p>
        </p:txBody>
      </p:sp>
      <p:cxnSp>
        <p:nvCxnSpPr>
          <p:cNvPr id="9" name="Straight Connector 8">
            <a:extLst>
              <a:ext uri="{FF2B5EF4-FFF2-40B4-BE49-F238E27FC236}">
                <a16:creationId xmlns:a16="http://schemas.microsoft.com/office/drawing/2014/main" id="{ED4154E7-819A-B601-3631-B0B58E54AB1C}"/>
              </a:ext>
              <a:ext uri="{C183D7F6-B498-43B3-948B-1728B52AA6E4}">
                <adec:decorative xmlns:adec="http://schemas.microsoft.com/office/drawing/2017/decorative" val="1"/>
              </a:ext>
            </a:extLst>
          </p:cNvPr>
          <p:cNvCxnSpPr>
            <a:cxnSpLocks/>
          </p:cNvCxnSpPr>
          <p:nvPr/>
        </p:nvCxnSpPr>
        <p:spPr>
          <a:xfrm>
            <a:off x="1117600" y="3822700"/>
            <a:ext cx="8356600" cy="0"/>
          </a:xfrm>
          <a:prstGeom prst="line">
            <a:avLst/>
          </a:prstGeom>
          <a:ln w="9525">
            <a:solidFill>
              <a:srgbClr val="F5F7F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6790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F07E3-B68C-3BEC-EDB7-C01C55041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913A4-AB9E-6B7A-E7E3-5DB6D3593637}"/>
              </a:ext>
            </a:extLst>
          </p:cNvPr>
          <p:cNvSpPr>
            <a:spLocks noGrp="1"/>
          </p:cNvSpPr>
          <p:nvPr>
            <p:ph type="title"/>
          </p:nvPr>
        </p:nvSpPr>
        <p:spPr>
          <a:xfrm>
            <a:off x="1170798" y="636822"/>
            <a:ext cx="10515600" cy="1325563"/>
          </a:xfrm>
        </p:spPr>
        <p:txBody>
          <a:bodyPr/>
          <a:lstStyle/>
          <a:p>
            <a:pPr algn="r"/>
            <a:r>
              <a:rPr lang="ar-SA" dirty="0"/>
              <a:t>قراءة رسالة بريد إلكتروني</a:t>
            </a:r>
            <a:endParaRPr lang="en-AU" dirty="0"/>
          </a:p>
        </p:txBody>
      </p:sp>
      <p:pic>
        <p:nvPicPr>
          <p:cNvPr id="4" name="Picture 3" descr="لقطة شاشة لصندوق وارد Gmail">
            <a:extLst>
              <a:ext uri="{FF2B5EF4-FFF2-40B4-BE49-F238E27FC236}">
                <a16:creationId xmlns:a16="http://schemas.microsoft.com/office/drawing/2014/main" id="{2A29A241-457D-A790-BE93-0468E80C514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05599" y="1892819"/>
            <a:ext cx="11180800" cy="3665577"/>
          </a:xfrm>
          <a:prstGeom prst="rect">
            <a:avLst/>
          </a:prstGeom>
        </p:spPr>
      </p:pic>
      <p:pic>
        <p:nvPicPr>
          <p:cNvPr id="6" name="Picture 5">
            <a:extLst>
              <a:ext uri="{FF2B5EF4-FFF2-40B4-BE49-F238E27FC236}">
                <a16:creationId xmlns:a16="http://schemas.microsoft.com/office/drawing/2014/main" id="{C0F4069C-F830-F780-F474-29FE348116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5599" y="2449550"/>
            <a:ext cx="11180799" cy="3800406"/>
          </a:xfrm>
          <a:prstGeom prst="rect">
            <a:avLst/>
          </a:prstGeom>
        </p:spPr>
      </p:pic>
      <p:sp>
        <p:nvSpPr>
          <p:cNvPr id="3" name="Rectangle 2">
            <a:extLst>
              <a:ext uri="{FF2B5EF4-FFF2-40B4-BE49-F238E27FC236}">
                <a16:creationId xmlns:a16="http://schemas.microsoft.com/office/drawing/2014/main" id="{21047C61-C6FA-106D-CA8F-EB54B4EC3E86}"/>
              </a:ext>
              <a:ext uri="{C183D7F6-B498-43B3-948B-1728B52AA6E4}">
                <adec:decorative xmlns:adec="http://schemas.microsoft.com/office/drawing/2017/decorative" val="1"/>
              </a:ext>
            </a:extLst>
          </p:cNvPr>
          <p:cNvSpPr/>
          <p:nvPr/>
        </p:nvSpPr>
        <p:spPr>
          <a:xfrm>
            <a:off x="9548262" y="4408371"/>
            <a:ext cx="308008" cy="1511166"/>
          </a:xfrm>
          <a:prstGeom prst="rect">
            <a:avLst/>
          </a:prstGeom>
          <a:solidFill>
            <a:srgbClr val="F8FAFD"/>
          </a:solidFill>
          <a:ln>
            <a:solidFill>
              <a:srgbClr val="F8FAF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 name="Rectangle 4">
            <a:extLst>
              <a:ext uri="{FF2B5EF4-FFF2-40B4-BE49-F238E27FC236}">
                <a16:creationId xmlns:a16="http://schemas.microsoft.com/office/drawing/2014/main" id="{5E513A96-1501-A7C5-D84E-EB3109F4A370}"/>
              </a:ext>
              <a:ext uri="{C183D7F6-B498-43B3-948B-1728B52AA6E4}">
                <adec:decorative xmlns:adec="http://schemas.microsoft.com/office/drawing/2017/decorative" val="1"/>
              </a:ext>
            </a:extLst>
          </p:cNvPr>
          <p:cNvSpPr/>
          <p:nvPr/>
        </p:nvSpPr>
        <p:spPr>
          <a:xfrm>
            <a:off x="9548262" y="3484881"/>
            <a:ext cx="308008" cy="91440"/>
          </a:xfrm>
          <a:prstGeom prst="rect">
            <a:avLst/>
          </a:prstGeom>
          <a:solidFill>
            <a:srgbClr val="D3E3FD"/>
          </a:solidFill>
          <a:ln>
            <a:solidFill>
              <a:srgbClr val="D3E3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accent3">
                    <a:lumMod val="50000"/>
                  </a:schemeClr>
                </a:solidFill>
                <a:latin typeface="Arial Black" panose="020B0A04020102020204" pitchFamily="34" charset="0"/>
              </a:rPr>
              <a:t>1</a:t>
            </a:r>
            <a:endParaRPr lang="en-AU" sz="800" dirty="0">
              <a:solidFill>
                <a:schemeClr val="accent3">
                  <a:lumMod val="50000"/>
                </a:schemeClr>
              </a:solidFill>
              <a:latin typeface="Arial Black" panose="020B0A04020102020204" pitchFamily="34" charset="0"/>
            </a:endParaRPr>
          </a:p>
        </p:txBody>
      </p:sp>
      <p:sp>
        <p:nvSpPr>
          <p:cNvPr id="7" name="Rectangle 6">
            <a:extLst>
              <a:ext uri="{FF2B5EF4-FFF2-40B4-BE49-F238E27FC236}">
                <a16:creationId xmlns:a16="http://schemas.microsoft.com/office/drawing/2014/main" id="{21DF2766-6271-D8ED-0D36-0A3024709733}"/>
              </a:ext>
              <a:ext uri="{C183D7F6-B498-43B3-948B-1728B52AA6E4}">
                <adec:decorative xmlns:adec="http://schemas.microsoft.com/office/drawing/2017/decorative" val="1"/>
              </a:ext>
            </a:extLst>
          </p:cNvPr>
          <p:cNvSpPr/>
          <p:nvPr/>
        </p:nvSpPr>
        <p:spPr>
          <a:xfrm>
            <a:off x="5715000" y="3576321"/>
            <a:ext cx="3078480" cy="22859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01591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1DD55F-84FA-BD80-8E70-DF54C0BA84B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2" y="1535994"/>
            <a:ext cx="11399449" cy="4590236"/>
          </a:xfrm>
          <a:prstGeom prst="rect">
            <a:avLst/>
          </a:prstGeom>
        </p:spPr>
      </p:pic>
      <p:sp>
        <p:nvSpPr>
          <p:cNvPr id="5" name="Title 1">
            <a:extLst>
              <a:ext uri="{FF2B5EF4-FFF2-40B4-BE49-F238E27FC236}">
                <a16:creationId xmlns:a16="http://schemas.microsoft.com/office/drawing/2014/main" id="{4F096B30-58FB-647B-E961-115DA359E242}"/>
              </a:ext>
            </a:extLst>
          </p:cNvPr>
          <p:cNvSpPr>
            <a:spLocks noGrp="1"/>
          </p:cNvSpPr>
          <p:nvPr>
            <p:ph type="title"/>
          </p:nvPr>
        </p:nvSpPr>
        <p:spPr>
          <a:xfrm>
            <a:off x="904098" y="1659467"/>
            <a:ext cx="5344301" cy="4284133"/>
          </a:xfrm>
        </p:spPr>
        <p:txBody>
          <a:bodyPr>
            <a:noAutofit/>
          </a:bodyPr>
          <a:lstStyle/>
          <a:p>
            <a:pPr algn="r"/>
            <a:r>
              <a:rPr lang="ar-SA" sz="2400" dirty="0">
                <a:solidFill>
                  <a:schemeClr val="bg1"/>
                </a:solidFill>
              </a:rPr>
              <a:t>هل يمكنك ملاحظة أي رسائل غير مقروءة في صندوق الوارد؟</a:t>
            </a:r>
            <a:br>
              <a:rPr lang="ar-SA" sz="2400" dirty="0">
                <a:solidFill>
                  <a:schemeClr val="bg1"/>
                </a:solidFill>
              </a:rPr>
            </a:br>
            <a:br>
              <a:rPr lang="ar-EG" sz="2400" dirty="0">
                <a:solidFill>
                  <a:schemeClr val="bg1"/>
                </a:solidFill>
              </a:rPr>
            </a:br>
            <a:r>
              <a:rPr lang="ar-SA" sz="2400" dirty="0">
                <a:solidFill>
                  <a:schemeClr val="bg1"/>
                </a:solidFill>
              </a:rPr>
              <a:t>من هو مرس</a:t>
            </a:r>
            <a:r>
              <a:rPr lang="ar-EG" sz="2400" dirty="0">
                <a:solidFill>
                  <a:schemeClr val="bg1"/>
                </a:solidFill>
              </a:rPr>
              <a:t>ِ</a:t>
            </a:r>
            <a:r>
              <a:rPr lang="ar-SA" sz="2400" dirty="0">
                <a:solidFill>
                  <a:schemeClr val="bg1"/>
                </a:solidFill>
              </a:rPr>
              <a:t>ل الرسالة؟</a:t>
            </a:r>
            <a:br>
              <a:rPr lang="ar-SA" sz="2400" dirty="0">
                <a:solidFill>
                  <a:schemeClr val="bg1"/>
                </a:solidFill>
              </a:rPr>
            </a:br>
            <a:br>
              <a:rPr lang="ar-EG" sz="2400" dirty="0">
                <a:solidFill>
                  <a:schemeClr val="bg1"/>
                </a:solidFill>
              </a:rPr>
            </a:br>
            <a:r>
              <a:rPr lang="ar-SA" sz="2400" dirty="0">
                <a:solidFill>
                  <a:schemeClr val="bg1"/>
                </a:solidFill>
              </a:rPr>
              <a:t>هل أُرسلت إليك فقط أم إلى آخرين أيضًا؟</a:t>
            </a:r>
            <a:br>
              <a:rPr lang="ar-SA" sz="2400" dirty="0">
                <a:solidFill>
                  <a:schemeClr val="bg1"/>
                </a:solidFill>
              </a:rPr>
            </a:br>
            <a:br>
              <a:rPr lang="ar-EG" sz="2400" dirty="0">
                <a:solidFill>
                  <a:schemeClr val="bg1"/>
                </a:solidFill>
              </a:rPr>
            </a:br>
            <a:r>
              <a:rPr lang="ar-SA" sz="2400" dirty="0">
                <a:solidFill>
                  <a:schemeClr val="bg1"/>
                </a:solidFill>
              </a:rPr>
              <a:t>ما الذي </a:t>
            </a:r>
            <a:r>
              <a:rPr lang="ar-EG" sz="2400" dirty="0">
                <a:solidFill>
                  <a:schemeClr val="bg1"/>
                </a:solidFill>
              </a:rPr>
              <a:t>ي</a:t>
            </a:r>
            <a:r>
              <a:rPr lang="ar-SA" sz="2400" dirty="0">
                <a:solidFill>
                  <a:schemeClr val="bg1"/>
                </a:solidFill>
              </a:rPr>
              <a:t>وحي به الموضوع عن محتوى الرسالة؟</a:t>
            </a:r>
            <a:br>
              <a:rPr lang="ar-SA" sz="2400" dirty="0">
                <a:solidFill>
                  <a:schemeClr val="bg1"/>
                </a:solidFill>
              </a:rPr>
            </a:br>
            <a:endParaRPr lang="en-AU" sz="2400" dirty="0">
              <a:solidFill>
                <a:schemeClr val="bg1"/>
              </a:solidFill>
            </a:endParaRPr>
          </a:p>
        </p:txBody>
      </p:sp>
    </p:spTree>
    <p:extLst>
      <p:ext uri="{BB962C8B-B14F-4D97-AF65-F5344CB8AC3E}">
        <p14:creationId xmlns:p14="http://schemas.microsoft.com/office/powerpoint/2010/main" val="1667869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CD5E2-B294-5746-BAA1-FE9730415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B0873-E7C6-E56B-2AF2-9896C1DCF58B}"/>
              </a:ext>
            </a:extLst>
          </p:cNvPr>
          <p:cNvSpPr>
            <a:spLocks noGrp="1"/>
          </p:cNvSpPr>
          <p:nvPr>
            <p:ph type="title"/>
          </p:nvPr>
        </p:nvSpPr>
        <p:spPr>
          <a:xfrm>
            <a:off x="946400" y="577397"/>
            <a:ext cx="10515600" cy="1325563"/>
          </a:xfrm>
        </p:spPr>
        <p:txBody>
          <a:bodyPr/>
          <a:lstStyle/>
          <a:p>
            <a:pPr algn="r"/>
            <a:r>
              <a:rPr lang="ar-SA" dirty="0"/>
              <a:t>إرسال رسالة بريد إلكتروني</a:t>
            </a:r>
            <a:endParaRPr lang="en-AU" dirty="0"/>
          </a:p>
        </p:txBody>
      </p:sp>
      <p:pic>
        <p:nvPicPr>
          <p:cNvPr id="9" name="Graphic 8" descr="رمز الجمع">
            <a:extLst>
              <a:ext uri="{FF2B5EF4-FFF2-40B4-BE49-F238E27FC236}">
                <a16:creationId xmlns:a16="http://schemas.microsoft.com/office/drawing/2014/main" id="{179E4EB4-CB84-112F-AAE0-7A34FCBD2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2000" y="1499438"/>
            <a:ext cx="1080000" cy="1080000"/>
          </a:xfrm>
          <a:prstGeom prst="rect">
            <a:avLst/>
          </a:prstGeom>
        </p:spPr>
      </p:pic>
      <p:pic>
        <p:nvPicPr>
          <p:cNvPr id="4" name="Picture 3" descr="لقطة شاشة لنافذة &quot;بريد إلكتروني جديد&quot; المنبثقة في Gmail">
            <a:extLst>
              <a:ext uri="{FF2B5EF4-FFF2-40B4-BE49-F238E27FC236}">
                <a16:creationId xmlns:a16="http://schemas.microsoft.com/office/drawing/2014/main" id="{168465A5-244A-7FEF-EDE9-7BE9E16BEC92}"/>
              </a:ext>
            </a:extLst>
          </p:cNvPr>
          <p:cNvPicPr>
            <a:picLocks noChangeAspect="1"/>
          </p:cNvPicPr>
          <p:nvPr/>
        </p:nvPicPr>
        <p:blipFill>
          <a:blip r:embed="rId4"/>
          <a:stretch>
            <a:fillRect/>
          </a:stretch>
        </p:blipFill>
        <p:spPr>
          <a:xfrm>
            <a:off x="831600" y="1670767"/>
            <a:ext cx="9550400" cy="4787901"/>
          </a:xfrm>
          <a:prstGeom prst="rect">
            <a:avLst/>
          </a:prstGeom>
        </p:spPr>
      </p:pic>
    </p:spTree>
    <p:extLst>
      <p:ext uri="{BB962C8B-B14F-4D97-AF65-F5344CB8AC3E}">
        <p14:creationId xmlns:p14="http://schemas.microsoft.com/office/powerpoint/2010/main" val="558319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3C5DC-6B55-1201-29DE-0AA3F9922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E829C-E0AE-9B76-A673-7BE72E2A03F6}"/>
              </a:ext>
            </a:extLst>
          </p:cNvPr>
          <p:cNvSpPr>
            <a:spLocks noGrp="1"/>
          </p:cNvSpPr>
          <p:nvPr>
            <p:ph type="title"/>
          </p:nvPr>
        </p:nvSpPr>
        <p:spPr>
          <a:xfrm>
            <a:off x="1047114" y="659039"/>
            <a:ext cx="10515600" cy="1325563"/>
          </a:xfrm>
        </p:spPr>
        <p:txBody>
          <a:bodyPr/>
          <a:lstStyle/>
          <a:p>
            <a:pPr algn="r"/>
            <a:r>
              <a:rPr lang="ar-SA" dirty="0"/>
              <a:t>الرد على رسالة بريد إلكتروني</a:t>
            </a:r>
            <a:endParaRPr lang="en-AU" dirty="0"/>
          </a:p>
        </p:txBody>
      </p:sp>
      <p:pic>
        <p:nvPicPr>
          <p:cNvPr id="2050" name="Picture 2" descr="رمز السهم الخلفي">
            <a:extLst>
              <a:ext uri="{FF2B5EF4-FFF2-40B4-BE49-F238E27FC236}">
                <a16:creationId xmlns:a16="http://schemas.microsoft.com/office/drawing/2014/main" id="{3041E2B8-A39F-242D-26D1-ACB053205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2714" y="1814286"/>
            <a:ext cx="1080000" cy="11521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لقطة شاشة لزر الإرسال مُظللاً">
            <a:extLst>
              <a:ext uri="{FF2B5EF4-FFF2-40B4-BE49-F238E27FC236}">
                <a16:creationId xmlns:a16="http://schemas.microsoft.com/office/drawing/2014/main" id="{8354AE11-542B-814C-6992-A3FAEEA4E62A}"/>
              </a:ext>
            </a:extLst>
          </p:cNvPr>
          <p:cNvPicPr>
            <a:picLocks noChangeAspect="1"/>
          </p:cNvPicPr>
          <p:nvPr/>
        </p:nvPicPr>
        <p:blipFill>
          <a:blip r:embed="rId3"/>
          <a:srcRect b="1388"/>
          <a:stretch>
            <a:fillRect/>
          </a:stretch>
        </p:blipFill>
        <p:spPr>
          <a:xfrm>
            <a:off x="402336" y="1880677"/>
            <a:ext cx="9935464" cy="3918989"/>
          </a:xfrm>
          <a:prstGeom prst="rect">
            <a:avLst/>
          </a:prstGeom>
        </p:spPr>
      </p:pic>
      <p:pic>
        <p:nvPicPr>
          <p:cNvPr id="4" name="Picture 3">
            <a:extLst>
              <a:ext uri="{FF2B5EF4-FFF2-40B4-BE49-F238E27FC236}">
                <a16:creationId xmlns:a16="http://schemas.microsoft.com/office/drawing/2014/main" id="{BA84781F-C929-573B-7BC4-4272894F6FA6}"/>
              </a:ext>
              <a:ext uri="{C183D7F6-B498-43B3-948B-1728B52AA6E4}">
                <adec:decorative xmlns:adec="http://schemas.microsoft.com/office/drawing/2017/decorative" val="1"/>
              </a:ext>
            </a:extLst>
          </p:cNvPr>
          <p:cNvPicPr>
            <a:picLocks noChangeAspect="1"/>
          </p:cNvPicPr>
          <p:nvPr/>
        </p:nvPicPr>
        <p:blipFill>
          <a:blip r:embed="rId4"/>
          <a:srcRect l="4825" t="9383" r="19380" b="7111"/>
          <a:stretch>
            <a:fillRect/>
          </a:stretch>
        </p:blipFill>
        <p:spPr>
          <a:xfrm>
            <a:off x="475487" y="2432305"/>
            <a:ext cx="7903315" cy="3341962"/>
          </a:xfrm>
          <a:prstGeom prst="rect">
            <a:avLst/>
          </a:prstGeom>
        </p:spPr>
      </p:pic>
      <p:pic>
        <p:nvPicPr>
          <p:cNvPr id="10" name="Picture 9">
            <a:extLst>
              <a:ext uri="{FF2B5EF4-FFF2-40B4-BE49-F238E27FC236}">
                <a16:creationId xmlns:a16="http://schemas.microsoft.com/office/drawing/2014/main" id="{0EB7B9E5-5BBF-2F87-F608-18855B618DB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47482" y="3307069"/>
            <a:ext cx="3097036" cy="243861"/>
          </a:xfrm>
          <a:prstGeom prst="rect">
            <a:avLst/>
          </a:prstGeom>
        </p:spPr>
      </p:pic>
      <p:pic>
        <p:nvPicPr>
          <p:cNvPr id="11" name="Picture 10">
            <a:extLst>
              <a:ext uri="{FF2B5EF4-FFF2-40B4-BE49-F238E27FC236}">
                <a16:creationId xmlns:a16="http://schemas.microsoft.com/office/drawing/2014/main" id="{6FBC223F-C25D-A042-1E28-770CC2B6F4E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056415" y="4491939"/>
            <a:ext cx="3097036" cy="243861"/>
          </a:xfrm>
          <a:prstGeom prst="rect">
            <a:avLst/>
          </a:prstGeom>
        </p:spPr>
      </p:pic>
      <p:sp>
        <p:nvSpPr>
          <p:cNvPr id="12" name="Oval 11">
            <a:extLst>
              <a:ext uri="{FF2B5EF4-FFF2-40B4-BE49-F238E27FC236}">
                <a16:creationId xmlns:a16="http://schemas.microsoft.com/office/drawing/2014/main" id="{0BF8DDC5-8DE9-939A-23B3-B552880A1A27}"/>
              </a:ext>
              <a:ext uri="{C183D7F6-B498-43B3-948B-1728B52AA6E4}">
                <adec:decorative xmlns:adec="http://schemas.microsoft.com/office/drawing/2017/decorative" val="1"/>
              </a:ext>
            </a:extLst>
          </p:cNvPr>
          <p:cNvSpPr/>
          <p:nvPr/>
        </p:nvSpPr>
        <p:spPr>
          <a:xfrm>
            <a:off x="6716028" y="5401733"/>
            <a:ext cx="1015118" cy="37253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93327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7CF2D-8250-04E8-B3D5-5C6F70C23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A961A1-2296-E31A-1980-C01AEED27942}"/>
              </a:ext>
            </a:extLst>
          </p:cNvPr>
          <p:cNvSpPr>
            <a:spLocks noGrp="1"/>
          </p:cNvSpPr>
          <p:nvPr>
            <p:ph type="title"/>
          </p:nvPr>
        </p:nvSpPr>
        <p:spPr>
          <a:xfrm>
            <a:off x="823761" y="712515"/>
            <a:ext cx="10515600" cy="1325563"/>
          </a:xfrm>
        </p:spPr>
        <p:txBody>
          <a:bodyPr/>
          <a:lstStyle/>
          <a:p>
            <a:pPr algn="r"/>
            <a:r>
              <a:rPr lang="ar-SA" dirty="0"/>
              <a:t>إعادة توجيه رسالة بريد إلكتروني</a:t>
            </a:r>
            <a:endParaRPr lang="en-AU" dirty="0"/>
          </a:p>
        </p:txBody>
      </p:sp>
      <p:pic>
        <p:nvPicPr>
          <p:cNvPr id="3" name="Graphic 2" descr="رمز السهم الأمامي">
            <a:extLst>
              <a:ext uri="{FF2B5EF4-FFF2-40B4-BE49-F238E27FC236}">
                <a16:creationId xmlns:a16="http://schemas.microsoft.com/office/drawing/2014/main" id="{21E79BB6-362D-7466-1904-B294DB460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88239" y="1882847"/>
            <a:ext cx="1080000" cy="1080000"/>
          </a:xfrm>
          <a:prstGeom prst="rect">
            <a:avLst/>
          </a:prstGeom>
        </p:spPr>
      </p:pic>
      <p:pic>
        <p:nvPicPr>
          <p:cNvPr id="8" name="Picture 7" descr="لقطة شاشة للبريد الإلكتروني المُعاد توجيهه">
            <a:extLst>
              <a:ext uri="{FF2B5EF4-FFF2-40B4-BE49-F238E27FC236}">
                <a16:creationId xmlns:a16="http://schemas.microsoft.com/office/drawing/2014/main" id="{AAD8155A-1749-B2C8-235D-4A626A015C48}"/>
              </a:ext>
            </a:extLst>
          </p:cNvPr>
          <p:cNvPicPr>
            <a:picLocks noChangeAspect="1"/>
          </p:cNvPicPr>
          <p:nvPr/>
        </p:nvPicPr>
        <p:blipFill>
          <a:blip r:embed="rId4"/>
          <a:stretch>
            <a:fillRect/>
          </a:stretch>
        </p:blipFill>
        <p:spPr>
          <a:xfrm>
            <a:off x="417805" y="1882847"/>
            <a:ext cx="9841556" cy="3936622"/>
          </a:xfrm>
          <a:prstGeom prst="rect">
            <a:avLst/>
          </a:prstGeom>
        </p:spPr>
      </p:pic>
      <p:pic>
        <p:nvPicPr>
          <p:cNvPr id="5" name="Picture 4">
            <a:extLst>
              <a:ext uri="{FF2B5EF4-FFF2-40B4-BE49-F238E27FC236}">
                <a16:creationId xmlns:a16="http://schemas.microsoft.com/office/drawing/2014/main" id="{FFBACD16-CB93-53AB-D011-B4B4B00485BB}"/>
              </a:ext>
              <a:ext uri="{C183D7F6-B498-43B3-948B-1728B52AA6E4}">
                <adec:decorative xmlns:adec="http://schemas.microsoft.com/office/drawing/2017/decorative" val="1"/>
              </a:ext>
            </a:extLst>
          </p:cNvPr>
          <p:cNvPicPr>
            <a:picLocks noChangeAspect="1"/>
          </p:cNvPicPr>
          <p:nvPr/>
        </p:nvPicPr>
        <p:blipFill>
          <a:blip r:embed="rId5"/>
          <a:srcRect l="2803" b="50000"/>
          <a:stretch>
            <a:fillRect/>
          </a:stretch>
        </p:blipFill>
        <p:spPr>
          <a:xfrm>
            <a:off x="539496" y="2858453"/>
            <a:ext cx="7698909" cy="1733890"/>
          </a:xfrm>
          <a:prstGeom prst="rect">
            <a:avLst/>
          </a:prstGeom>
        </p:spPr>
      </p:pic>
      <p:pic>
        <p:nvPicPr>
          <p:cNvPr id="11" name="Picture 10">
            <a:extLst>
              <a:ext uri="{FF2B5EF4-FFF2-40B4-BE49-F238E27FC236}">
                <a16:creationId xmlns:a16="http://schemas.microsoft.com/office/drawing/2014/main" id="{9AF7D6AD-9359-CF75-87FE-6226596F5BC7}"/>
              </a:ext>
              <a:ext uri="{C183D7F6-B498-43B3-948B-1728B52AA6E4}">
                <adec:decorative xmlns:adec="http://schemas.microsoft.com/office/drawing/2017/decorative" val="1"/>
              </a:ext>
            </a:extLst>
          </p:cNvPr>
          <p:cNvPicPr>
            <a:picLocks noChangeAspect="1"/>
          </p:cNvPicPr>
          <p:nvPr/>
        </p:nvPicPr>
        <p:blipFill>
          <a:blip r:embed="rId6"/>
          <a:srcRect l="5633" t="31856" r="21137" b="29226"/>
          <a:stretch>
            <a:fillRect/>
          </a:stretch>
        </p:blipFill>
        <p:spPr>
          <a:xfrm>
            <a:off x="2854437" y="4376465"/>
            <a:ext cx="5133864" cy="1193026"/>
          </a:xfrm>
          <a:prstGeom prst="rect">
            <a:avLst/>
          </a:prstGeom>
        </p:spPr>
      </p:pic>
      <p:pic>
        <p:nvPicPr>
          <p:cNvPr id="13" name="Picture 12">
            <a:extLst>
              <a:ext uri="{FF2B5EF4-FFF2-40B4-BE49-F238E27FC236}">
                <a16:creationId xmlns:a16="http://schemas.microsoft.com/office/drawing/2014/main" id="{70F1F2FD-FA58-0B2D-0A58-D33FC2D73E2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111064" y="3456432"/>
            <a:ext cx="2520830" cy="198490"/>
          </a:xfrm>
          <a:prstGeom prst="rect">
            <a:avLst/>
          </a:prstGeom>
        </p:spPr>
      </p:pic>
      <p:pic>
        <p:nvPicPr>
          <p:cNvPr id="14" name="Picture 13">
            <a:extLst>
              <a:ext uri="{FF2B5EF4-FFF2-40B4-BE49-F238E27FC236}">
                <a16:creationId xmlns:a16="http://schemas.microsoft.com/office/drawing/2014/main" id="{230EEB80-3079-0106-4163-3E944C892D9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122821" y="4808220"/>
            <a:ext cx="1825468" cy="96098"/>
          </a:xfrm>
          <a:prstGeom prst="rect">
            <a:avLst/>
          </a:prstGeom>
        </p:spPr>
      </p:pic>
      <p:pic>
        <p:nvPicPr>
          <p:cNvPr id="15" name="Picture 14">
            <a:extLst>
              <a:ext uri="{FF2B5EF4-FFF2-40B4-BE49-F238E27FC236}">
                <a16:creationId xmlns:a16="http://schemas.microsoft.com/office/drawing/2014/main" id="{711B51F3-32DC-3584-15D9-D01FC258C0D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122821" y="5066976"/>
            <a:ext cx="1887659" cy="96099"/>
          </a:xfrm>
          <a:prstGeom prst="rect">
            <a:avLst/>
          </a:prstGeom>
        </p:spPr>
      </p:pic>
    </p:spTree>
    <p:extLst>
      <p:ext uri="{BB962C8B-B14F-4D97-AF65-F5344CB8AC3E}">
        <p14:creationId xmlns:p14="http://schemas.microsoft.com/office/powerpoint/2010/main" val="1291015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849AD-9259-FF23-99F8-E17C572486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B470B3-4F88-4168-9BE6-1239447EDAAD}"/>
              </a:ext>
            </a:extLst>
          </p:cNvPr>
          <p:cNvSpPr>
            <a:spLocks noGrp="1"/>
          </p:cNvSpPr>
          <p:nvPr>
            <p:ph type="title"/>
          </p:nvPr>
        </p:nvSpPr>
        <p:spPr>
          <a:xfrm>
            <a:off x="928620" y="727847"/>
            <a:ext cx="10515600" cy="1325563"/>
          </a:xfrm>
        </p:spPr>
        <p:txBody>
          <a:bodyPr/>
          <a:lstStyle/>
          <a:p>
            <a:pPr algn="r"/>
            <a:r>
              <a:rPr lang="ar-SA" dirty="0"/>
              <a:t>حذف رسالة بريد إلكتروني</a:t>
            </a:r>
            <a:endParaRPr lang="en-AU" dirty="0"/>
          </a:p>
        </p:txBody>
      </p:sp>
      <p:pic>
        <p:nvPicPr>
          <p:cNvPr id="7" name="Graphic 6" descr="رموز الصناديق">
            <a:extLst>
              <a:ext uri="{FF2B5EF4-FFF2-40B4-BE49-F238E27FC236}">
                <a16:creationId xmlns:a16="http://schemas.microsoft.com/office/drawing/2014/main" id="{562F282F-7E37-5471-87A9-08D5651A7F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4220" y="1906564"/>
            <a:ext cx="1080000" cy="1080000"/>
          </a:xfrm>
          <a:prstGeom prst="rect">
            <a:avLst/>
          </a:prstGeom>
        </p:spPr>
      </p:pic>
      <p:pic>
        <p:nvPicPr>
          <p:cNvPr id="10" name="Picture 9" descr="لقطة شاشة للبريد الإلكتروني">
            <a:extLst>
              <a:ext uri="{FF2B5EF4-FFF2-40B4-BE49-F238E27FC236}">
                <a16:creationId xmlns:a16="http://schemas.microsoft.com/office/drawing/2014/main" id="{304C4D31-24C9-0932-B50E-02ECC2B93DBF}"/>
              </a:ext>
            </a:extLst>
          </p:cNvPr>
          <p:cNvPicPr>
            <a:picLocks noChangeAspect="1"/>
          </p:cNvPicPr>
          <p:nvPr/>
        </p:nvPicPr>
        <p:blipFill>
          <a:blip r:embed="rId4"/>
          <a:srcRect l="1360" t="6412" r="1761" b="9697"/>
          <a:stretch>
            <a:fillRect/>
          </a:stretch>
        </p:blipFill>
        <p:spPr>
          <a:xfrm>
            <a:off x="387056" y="1938990"/>
            <a:ext cx="9934042" cy="4427943"/>
          </a:xfrm>
          <a:prstGeom prst="rect">
            <a:avLst/>
          </a:prstGeom>
        </p:spPr>
      </p:pic>
      <p:pic>
        <p:nvPicPr>
          <p:cNvPr id="9" name="Picture 8">
            <a:extLst>
              <a:ext uri="{FF2B5EF4-FFF2-40B4-BE49-F238E27FC236}">
                <a16:creationId xmlns:a16="http://schemas.microsoft.com/office/drawing/2014/main" id="{F7641CE9-E284-3E0A-E0C0-0EC5693F93A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06647" y="2550637"/>
            <a:ext cx="9894860" cy="3816296"/>
          </a:xfrm>
          <a:prstGeom prst="rect">
            <a:avLst/>
          </a:prstGeom>
        </p:spPr>
      </p:pic>
      <p:pic>
        <p:nvPicPr>
          <p:cNvPr id="5" name="Picture 4">
            <a:extLst>
              <a:ext uri="{FF2B5EF4-FFF2-40B4-BE49-F238E27FC236}">
                <a16:creationId xmlns:a16="http://schemas.microsoft.com/office/drawing/2014/main" id="{FEDC0F16-9562-176B-427B-FA5AE435109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20577" y="4417715"/>
            <a:ext cx="329213" cy="1530229"/>
          </a:xfrm>
          <a:prstGeom prst="rect">
            <a:avLst/>
          </a:prstGeom>
        </p:spPr>
      </p:pic>
      <p:sp>
        <p:nvSpPr>
          <p:cNvPr id="8" name="Oval 7">
            <a:extLst>
              <a:ext uri="{FF2B5EF4-FFF2-40B4-BE49-F238E27FC236}">
                <a16:creationId xmlns:a16="http://schemas.microsoft.com/office/drawing/2014/main" id="{2BA01429-33D4-3462-DD2A-C1289956F8CF}"/>
              </a:ext>
              <a:ext uri="{C183D7F6-B498-43B3-948B-1728B52AA6E4}">
                <adec:decorative xmlns:adec="http://schemas.microsoft.com/office/drawing/2017/decorative" val="1"/>
              </a:ext>
            </a:extLst>
          </p:cNvPr>
          <p:cNvSpPr/>
          <p:nvPr/>
        </p:nvSpPr>
        <p:spPr>
          <a:xfrm>
            <a:off x="8393402" y="3540347"/>
            <a:ext cx="329212" cy="126788"/>
          </a:xfrm>
          <a:prstGeom prst="ellipse">
            <a:avLst/>
          </a:prstGeom>
          <a:solidFill>
            <a:srgbClr val="D3E3FD"/>
          </a:solidFill>
          <a:ln>
            <a:solidFill>
              <a:srgbClr val="D3E3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F95603B3-9F9D-E9D1-E346-963DBE95F151}"/>
              </a:ext>
              <a:ext uri="{C183D7F6-B498-43B3-948B-1728B52AA6E4}">
                <adec:decorative xmlns:adec="http://schemas.microsoft.com/office/drawing/2017/decorative" val="1"/>
              </a:ext>
            </a:extLst>
          </p:cNvPr>
          <p:cNvSpPr txBox="1"/>
          <p:nvPr/>
        </p:nvSpPr>
        <p:spPr>
          <a:xfrm>
            <a:off x="8393402" y="3540347"/>
            <a:ext cx="494871" cy="221952"/>
          </a:xfrm>
          <a:prstGeom prst="rect">
            <a:avLst/>
          </a:prstGeom>
          <a:noFill/>
          <a:ln>
            <a:noFill/>
          </a:ln>
        </p:spPr>
        <p:txBody>
          <a:bodyPr wrap="square" rtlCol="0">
            <a:spAutoFit/>
          </a:bodyPr>
          <a:lstStyle/>
          <a:p>
            <a:r>
              <a:rPr lang="en-GB" sz="800" dirty="0">
                <a:solidFill>
                  <a:schemeClr val="accent3">
                    <a:lumMod val="50000"/>
                  </a:schemeClr>
                </a:solidFill>
                <a:latin typeface="Arial Black" panose="020B0A04020102020204" pitchFamily="34" charset="0"/>
              </a:rPr>
              <a:t>1</a:t>
            </a:r>
            <a:endParaRPr lang="en-AU" sz="800" dirty="0">
              <a:solidFill>
                <a:schemeClr val="accent3">
                  <a:lumMod val="50000"/>
                </a:schemeClr>
              </a:solidFill>
              <a:latin typeface="Arial Black" panose="020B0A04020102020204" pitchFamily="34" charset="0"/>
            </a:endParaRPr>
          </a:p>
        </p:txBody>
      </p:sp>
      <p:pic>
        <p:nvPicPr>
          <p:cNvPr id="3" name="Picture 2">
            <a:extLst>
              <a:ext uri="{FF2B5EF4-FFF2-40B4-BE49-F238E27FC236}">
                <a16:creationId xmlns:a16="http://schemas.microsoft.com/office/drawing/2014/main" id="{A9CA2B40-5ABB-E69C-CA79-AEB107BEFA9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917302" y="3762299"/>
            <a:ext cx="2818804" cy="139765"/>
          </a:xfrm>
          <a:prstGeom prst="rect">
            <a:avLst/>
          </a:prstGeom>
        </p:spPr>
      </p:pic>
    </p:spTree>
    <p:extLst>
      <p:ext uri="{BB962C8B-B14F-4D97-AF65-F5344CB8AC3E}">
        <p14:creationId xmlns:p14="http://schemas.microsoft.com/office/powerpoint/2010/main" val="1544547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a:xfrm>
            <a:off x="788866" y="725751"/>
            <a:ext cx="10515600" cy="1325563"/>
          </a:xfrm>
        </p:spPr>
        <p:txBody>
          <a:bodyPr/>
          <a:lstStyle/>
          <a:p>
            <a:pPr algn="r"/>
            <a:r>
              <a:rPr lang="ar-SA" dirty="0"/>
              <a:t>المصطلحات الأساسية…</a:t>
            </a:r>
            <a:endParaRPr lang="en-AU" dirty="0"/>
          </a:p>
        </p:txBody>
      </p:sp>
      <p:grpSp>
        <p:nvGrpSpPr>
          <p:cNvPr id="7" name="Group 6" descr="الرسائل غير المرغوب فيها&#10;">
            <a:extLst>
              <a:ext uri="{FF2B5EF4-FFF2-40B4-BE49-F238E27FC236}">
                <a16:creationId xmlns:a16="http://schemas.microsoft.com/office/drawing/2014/main" id="{8B69FFA3-FAF0-0922-B63F-1DFC7822D0FE}"/>
              </a:ext>
            </a:extLst>
          </p:cNvPr>
          <p:cNvGrpSpPr/>
          <p:nvPr/>
        </p:nvGrpSpPr>
        <p:grpSpPr>
          <a:xfrm>
            <a:off x="8409677" y="1599052"/>
            <a:ext cx="2993457" cy="3834058"/>
            <a:chOff x="8023970" y="2139943"/>
            <a:chExt cx="2993457" cy="3834058"/>
          </a:xfrm>
        </p:grpSpPr>
        <p:sp>
          <p:nvSpPr>
            <p:cNvPr id="6" name="Content Placeholder 2">
              <a:extLst>
                <a:ext uri="{FF2B5EF4-FFF2-40B4-BE49-F238E27FC236}">
                  <a16:creationId xmlns:a16="http://schemas.microsoft.com/office/drawing/2014/main" id="{5B0997B8-7ED4-2E97-94CD-3E9622323234}"/>
                </a:ext>
              </a:extLst>
            </p:cNvPr>
            <p:cNvSpPr txBox="1">
              <a:spLocks/>
            </p:cNvSpPr>
            <p:nvPr/>
          </p:nvSpPr>
          <p:spPr>
            <a:xfrm>
              <a:off x="8238761" y="3969891"/>
              <a:ext cx="2563876" cy="2004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ar-SA" sz="2000" dirty="0"/>
                <a:t>رسائل بريد إلكتروني غير مرغوب فيها، غالبًا تكون إعلانات أو رسائل غير مهمة.</a:t>
              </a:r>
            </a:p>
            <a:p>
              <a:pPr marL="0" indent="0" algn="ctr">
                <a:lnSpc>
                  <a:spcPct val="120000"/>
                </a:lnSpc>
                <a:buNone/>
              </a:pPr>
              <a:endParaRPr lang="en-AU" sz="2000" dirty="0"/>
            </a:p>
          </p:txBody>
        </p:sp>
        <p:sp>
          <p:nvSpPr>
            <p:cNvPr id="3" name="Content Placeholder 2">
              <a:extLst>
                <a:ext uri="{FF2B5EF4-FFF2-40B4-BE49-F238E27FC236}">
                  <a16:creationId xmlns:a16="http://schemas.microsoft.com/office/drawing/2014/main" id="{9CBECD40-0FA3-7570-1B8D-F4B52C15A12F}"/>
                </a:ext>
              </a:extLst>
            </p:cNvPr>
            <p:cNvSpPr txBox="1">
              <a:spLocks/>
            </p:cNvSpPr>
            <p:nvPr/>
          </p:nvSpPr>
          <p:spPr>
            <a:xfrm>
              <a:off x="8023970" y="2139943"/>
              <a:ext cx="2993457" cy="1720876"/>
            </a:xfrm>
            <a:prstGeom prst="rect">
              <a:avLst/>
            </a:prstGeom>
          </p:spPr>
          <p:txBody>
            <a:bodyPr vert="horz" lIns="9144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endParaRPr lang="ar-EG" sz="2400" b="1" dirty="0">
                <a:solidFill>
                  <a:schemeClr val="accent4"/>
                </a:solidFill>
              </a:endParaRPr>
            </a:p>
            <a:p>
              <a:pPr marL="0" indent="0" algn="ctr">
                <a:lnSpc>
                  <a:spcPct val="120000"/>
                </a:lnSpc>
                <a:buNone/>
              </a:pPr>
              <a:r>
                <a:rPr lang="ar-SA" sz="2400" b="1" dirty="0">
                  <a:solidFill>
                    <a:schemeClr val="accent4"/>
                  </a:solidFill>
                </a:rPr>
                <a:t>الرسائل غير المرغوب فيها</a:t>
              </a:r>
              <a:endParaRPr lang="ar-EG" sz="2400" b="1" dirty="0">
                <a:solidFill>
                  <a:schemeClr val="accent4"/>
                </a:solidFill>
              </a:endParaRPr>
            </a:p>
          </p:txBody>
        </p:sp>
      </p:grpSp>
      <p:grpSp>
        <p:nvGrpSpPr>
          <p:cNvPr id="10" name="Group 9" descr="احتيال / تصيّد إلكتروني&#10;">
            <a:extLst>
              <a:ext uri="{FF2B5EF4-FFF2-40B4-BE49-F238E27FC236}">
                <a16:creationId xmlns:a16="http://schemas.microsoft.com/office/drawing/2014/main" id="{0A22C6C0-8B3E-5A70-5F5D-963C613DDAD2}"/>
              </a:ext>
            </a:extLst>
          </p:cNvPr>
          <p:cNvGrpSpPr/>
          <p:nvPr/>
        </p:nvGrpSpPr>
        <p:grpSpPr>
          <a:xfrm>
            <a:off x="4400896" y="1599052"/>
            <a:ext cx="3390208" cy="3870415"/>
            <a:chOff x="-32659" y="2103585"/>
            <a:chExt cx="3390208" cy="3870415"/>
          </a:xfrm>
        </p:grpSpPr>
        <p:sp>
          <p:nvSpPr>
            <p:cNvPr id="12" name="Content Placeholder 2">
              <a:extLst>
                <a:ext uri="{FF2B5EF4-FFF2-40B4-BE49-F238E27FC236}">
                  <a16:creationId xmlns:a16="http://schemas.microsoft.com/office/drawing/2014/main" id="{FDC2072B-C2AE-581B-E0AB-28B35014D5F9}"/>
                </a:ext>
              </a:extLst>
            </p:cNvPr>
            <p:cNvSpPr txBox="1">
              <a:spLocks/>
            </p:cNvSpPr>
            <p:nvPr/>
          </p:nvSpPr>
          <p:spPr>
            <a:xfrm>
              <a:off x="-32659" y="3969890"/>
              <a:ext cx="3390208" cy="2004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ar-SA" sz="2000" dirty="0"/>
                <a:t>رسائل بريد إلكتروني تنتحل صفة مصدر موثوق، تحاول سرقة معلوماتك الشخصية أو أموالك.</a:t>
              </a:r>
              <a:endParaRPr lang="en-AU" sz="2000" dirty="0"/>
            </a:p>
          </p:txBody>
        </p:sp>
        <p:sp>
          <p:nvSpPr>
            <p:cNvPr id="13" name="Content Placeholder 2">
              <a:extLst>
                <a:ext uri="{FF2B5EF4-FFF2-40B4-BE49-F238E27FC236}">
                  <a16:creationId xmlns:a16="http://schemas.microsoft.com/office/drawing/2014/main" id="{D142F57E-6C10-2342-5946-E613133DECD6}"/>
                </a:ext>
              </a:extLst>
            </p:cNvPr>
            <p:cNvSpPr txBox="1">
              <a:spLocks/>
            </p:cNvSpPr>
            <p:nvPr/>
          </p:nvSpPr>
          <p:spPr>
            <a:xfrm>
              <a:off x="491437" y="2103585"/>
              <a:ext cx="2524962" cy="1720876"/>
            </a:xfrm>
            <a:prstGeom prst="rect">
              <a:avLst/>
            </a:prstGeom>
          </p:spPr>
          <p:txBody>
            <a:bodyPr vert="horz" lIns="9144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ar-SA" sz="2400" b="1" dirty="0">
                  <a:solidFill>
                    <a:schemeClr val="accent4"/>
                  </a:solidFill>
                </a:rPr>
                <a:t>احتيال / تصيّد إلكتروني</a:t>
              </a:r>
              <a:endParaRPr lang="ar-EG" sz="2400" b="1" dirty="0">
                <a:solidFill>
                  <a:schemeClr val="accent4"/>
                </a:solidFill>
              </a:endParaRPr>
            </a:p>
          </p:txBody>
        </p:sp>
      </p:grpSp>
      <p:grpSp>
        <p:nvGrpSpPr>
          <p:cNvPr id="14" name="Group 13" descr="مجلد الرسائل المهملة&#10;">
            <a:extLst>
              <a:ext uri="{FF2B5EF4-FFF2-40B4-BE49-F238E27FC236}">
                <a16:creationId xmlns:a16="http://schemas.microsoft.com/office/drawing/2014/main" id="{CE4D6B3C-3E90-2479-F228-6BECE094EA9E}"/>
              </a:ext>
            </a:extLst>
          </p:cNvPr>
          <p:cNvGrpSpPr/>
          <p:nvPr/>
        </p:nvGrpSpPr>
        <p:grpSpPr>
          <a:xfrm>
            <a:off x="1211025" y="1768905"/>
            <a:ext cx="2773189" cy="4041720"/>
            <a:chOff x="-7048517" y="2309796"/>
            <a:chExt cx="2773189" cy="4041720"/>
          </a:xfrm>
        </p:grpSpPr>
        <p:sp>
          <p:nvSpPr>
            <p:cNvPr id="15" name="Content Placeholder 2">
              <a:extLst>
                <a:ext uri="{FF2B5EF4-FFF2-40B4-BE49-F238E27FC236}">
                  <a16:creationId xmlns:a16="http://schemas.microsoft.com/office/drawing/2014/main" id="{07B6EC5E-F5C1-686C-A758-CACCC89C7742}"/>
                </a:ext>
              </a:extLst>
            </p:cNvPr>
            <p:cNvSpPr txBox="1">
              <a:spLocks/>
            </p:cNvSpPr>
            <p:nvPr/>
          </p:nvSpPr>
          <p:spPr>
            <a:xfrm>
              <a:off x="-7048517" y="4006248"/>
              <a:ext cx="2773189" cy="23452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ar-SA" sz="2000" dirty="0"/>
                <a:t>المكان الذي يتم فيه نقل الرسائل المشبوهة أو غير المرغوب فيها تلقائيًا.</a:t>
              </a:r>
              <a:endParaRPr lang="en-AU" sz="2000" dirty="0"/>
            </a:p>
          </p:txBody>
        </p:sp>
        <p:sp>
          <p:nvSpPr>
            <p:cNvPr id="16" name="Content Placeholder 2">
              <a:extLst>
                <a:ext uri="{FF2B5EF4-FFF2-40B4-BE49-F238E27FC236}">
                  <a16:creationId xmlns:a16="http://schemas.microsoft.com/office/drawing/2014/main" id="{01C75E66-2D9E-434C-BA27-F3E7EA9B02E8}"/>
                </a:ext>
              </a:extLst>
            </p:cNvPr>
            <p:cNvSpPr txBox="1">
              <a:spLocks/>
            </p:cNvSpPr>
            <p:nvPr/>
          </p:nvSpPr>
          <p:spPr>
            <a:xfrm>
              <a:off x="-6958517" y="2309796"/>
              <a:ext cx="2683189" cy="1551023"/>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endParaRPr lang="ar-EG" sz="2400" b="1" dirty="0">
                <a:solidFill>
                  <a:schemeClr val="accent4"/>
                </a:solidFill>
              </a:endParaRPr>
            </a:p>
            <a:p>
              <a:pPr marL="0" indent="0" algn="ctr">
                <a:lnSpc>
                  <a:spcPct val="120000"/>
                </a:lnSpc>
                <a:buNone/>
              </a:pPr>
              <a:r>
                <a:rPr lang="ar-SA" sz="2400" b="1" dirty="0">
                  <a:solidFill>
                    <a:schemeClr val="accent4"/>
                  </a:solidFill>
                </a:rPr>
                <a:t>مجلد الرسائل المهملة</a:t>
              </a:r>
              <a:endParaRPr lang="ar-EG" sz="2400" b="1" dirty="0">
                <a:solidFill>
                  <a:schemeClr val="accent4"/>
                </a:solidFill>
              </a:endParaRPr>
            </a:p>
          </p:txBody>
        </p:sp>
      </p:grpSp>
    </p:spTree>
    <p:extLst>
      <p:ext uri="{BB962C8B-B14F-4D97-AF65-F5344CB8AC3E}">
        <p14:creationId xmlns:p14="http://schemas.microsoft.com/office/powerpoint/2010/main" val="304012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BCB5A3-B1A2-8664-FD1C-D0AB6675F6B1}"/>
              </a:ext>
            </a:extLst>
          </p:cNvPr>
          <p:cNvSpPr>
            <a:spLocks noGrp="1"/>
          </p:cNvSpPr>
          <p:nvPr>
            <p:ph type="title" idx="4294967295"/>
          </p:nvPr>
        </p:nvSpPr>
        <p:spPr>
          <a:xfrm>
            <a:off x="8521700" y="2647950"/>
            <a:ext cx="3213100" cy="3757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SA"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ما الذي يجعل هذه الرسالة الإلكترونية مشبوهة؟</a:t>
            </a:r>
            <a:endPar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endParaRPr>
          </a:p>
        </p:txBody>
      </p:sp>
      <p:pic>
        <p:nvPicPr>
          <p:cNvPr id="2" name="Picture 1" descr="صورة لرسالة بريد إلكتروني تدّعي أنها من كازينو روك، تُعلم المستلم بدفعة قدرها 7000 دولار أمريكي، وتقدم مكافأة ترحيبية مع دورات مجانية. تتضمن الرسالة عنواني المرسل والمستلم، وتفاصيل الدفع، وزر تأكيد باللون البنفسجي، ورمز قسيمة &quot;200BLACK&quot; للتحقق من عملية الدفع.">
            <a:extLst>
              <a:ext uri="{FF2B5EF4-FFF2-40B4-BE49-F238E27FC236}">
                <a16:creationId xmlns:a16="http://schemas.microsoft.com/office/drawing/2014/main" id="{B375F5DA-A4D8-BFD1-BDCB-68E67738146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83847" y="452863"/>
            <a:ext cx="8091653" cy="5952274"/>
          </a:xfrm>
          <a:prstGeom prst="rect">
            <a:avLst/>
          </a:prstGeom>
        </p:spPr>
      </p:pic>
    </p:spTree>
    <p:extLst>
      <p:ext uri="{BB962C8B-B14F-4D97-AF65-F5344CB8AC3E}">
        <p14:creationId xmlns:p14="http://schemas.microsoft.com/office/powerpoint/2010/main" val="178420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C69EF-94A4-4693-46E1-D905CAE7C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1A077-315F-0CDB-9182-987FA00AD5DF}"/>
              </a:ext>
            </a:extLst>
          </p:cNvPr>
          <p:cNvSpPr>
            <a:spLocks noGrp="1"/>
          </p:cNvSpPr>
          <p:nvPr>
            <p:ph type="title"/>
          </p:nvPr>
        </p:nvSpPr>
        <p:spPr>
          <a:xfrm>
            <a:off x="1145447" y="941209"/>
            <a:ext cx="10515600" cy="1325563"/>
          </a:xfrm>
        </p:spPr>
        <p:txBody>
          <a:bodyPr/>
          <a:lstStyle/>
          <a:p>
            <a:pPr algn="r"/>
            <a:r>
              <a:rPr lang="ar-EG" dirty="0"/>
              <a:t>ارشادات</a:t>
            </a:r>
            <a:endParaRPr lang="en-AU" dirty="0"/>
          </a:p>
        </p:txBody>
      </p:sp>
      <p:sp>
        <p:nvSpPr>
          <p:cNvPr id="6" name="Content Placeholder 2">
            <a:extLst>
              <a:ext uri="{FF2B5EF4-FFF2-40B4-BE49-F238E27FC236}">
                <a16:creationId xmlns:a16="http://schemas.microsoft.com/office/drawing/2014/main" id="{D67DE452-9306-4D97-82F5-3FA8D51E871F}"/>
              </a:ext>
            </a:extLst>
          </p:cNvPr>
          <p:cNvSpPr txBox="1">
            <a:spLocks/>
          </p:cNvSpPr>
          <p:nvPr/>
        </p:nvSpPr>
        <p:spPr>
          <a:xfrm>
            <a:off x="9349180" y="3429000"/>
            <a:ext cx="2126337" cy="228601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t>إذا شعرت أن هناك شيئًا خاطئًا أو يبدو </a:t>
            </a:r>
            <a:r>
              <a:rPr lang="ar-EG" sz="2000" dirty="0"/>
              <a:t>"</a:t>
            </a:r>
            <a:r>
              <a:rPr lang="ar-SA" sz="2000" dirty="0"/>
              <a:t>جيدًا جدًا ليكون حقيقيًا</a:t>
            </a:r>
            <a:r>
              <a:rPr lang="ar-EG" sz="2000" dirty="0"/>
              <a:t>"</a:t>
            </a:r>
            <a:r>
              <a:rPr lang="ar-SA" sz="2000" dirty="0"/>
              <a:t>— مثل جائزة، استرداد مال، أو تهديد — فغالبًا ما يكون احتيالًا.</a:t>
            </a:r>
            <a:endParaRPr lang="en-AU" sz="2000" dirty="0"/>
          </a:p>
        </p:txBody>
      </p:sp>
      <p:pic>
        <p:nvPicPr>
          <p:cNvPr id="8" name="Picture 7">
            <a:extLst>
              <a:ext uri="{FF2B5EF4-FFF2-40B4-BE49-F238E27FC236}">
                <a16:creationId xmlns:a16="http://schemas.microsoft.com/office/drawing/2014/main" id="{42EA9C24-D444-519B-85F5-C48DE36E3C8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6017" y="2182289"/>
            <a:ext cx="1168756" cy="1202633"/>
          </a:xfrm>
          <a:prstGeom prst="rect">
            <a:avLst/>
          </a:prstGeom>
        </p:spPr>
      </p:pic>
      <p:sp>
        <p:nvSpPr>
          <p:cNvPr id="7" name="Content Placeholder 2">
            <a:extLst>
              <a:ext uri="{FF2B5EF4-FFF2-40B4-BE49-F238E27FC236}">
                <a16:creationId xmlns:a16="http://schemas.microsoft.com/office/drawing/2014/main" id="{820E2FFE-2EEC-014E-C1C2-10B90FC2A931}"/>
              </a:ext>
            </a:extLst>
          </p:cNvPr>
          <p:cNvSpPr txBox="1">
            <a:spLocks/>
          </p:cNvSpPr>
          <p:nvPr/>
        </p:nvSpPr>
        <p:spPr>
          <a:xfrm>
            <a:off x="6965427" y="3433908"/>
            <a:ext cx="2126337" cy="191667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t>لا تضغط على أي روابط أو تقم بتنزيل المرفقات من رسائل البريد الإلكتروني التي لا تثق بها.</a:t>
            </a:r>
            <a:endParaRPr lang="en-AU" sz="2000" dirty="0"/>
          </a:p>
        </p:txBody>
      </p:sp>
      <p:pic>
        <p:nvPicPr>
          <p:cNvPr id="11" name="Picture 10">
            <a:extLst>
              <a:ext uri="{FF2B5EF4-FFF2-40B4-BE49-F238E27FC236}">
                <a16:creationId xmlns:a16="http://schemas.microsoft.com/office/drawing/2014/main" id="{90BCD54D-476B-289F-C86C-8265E1532A1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5117" y="2182288"/>
            <a:ext cx="1168756" cy="1202633"/>
          </a:xfrm>
          <a:prstGeom prst="rect">
            <a:avLst/>
          </a:prstGeom>
        </p:spPr>
      </p:pic>
      <p:sp>
        <p:nvSpPr>
          <p:cNvPr id="3" name="Content Placeholder 2">
            <a:extLst>
              <a:ext uri="{FF2B5EF4-FFF2-40B4-BE49-F238E27FC236}">
                <a16:creationId xmlns:a16="http://schemas.microsoft.com/office/drawing/2014/main" id="{8370F7F5-20CA-5BF3-4F7E-B80E462A3863}"/>
              </a:ext>
            </a:extLst>
          </p:cNvPr>
          <p:cNvSpPr txBox="1">
            <a:spLocks/>
          </p:cNvSpPr>
          <p:nvPr/>
        </p:nvSpPr>
        <p:spPr>
          <a:xfrm>
            <a:off x="4755701" y="3403786"/>
            <a:ext cx="2126337" cy="204831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t>تحقق من عنوان البريد الإلكتروني للمرس</a:t>
            </a:r>
            <a:r>
              <a:rPr lang="ar-EG" sz="2000" dirty="0"/>
              <a:t>ِ</a:t>
            </a:r>
            <a:r>
              <a:rPr lang="ar-SA" sz="2000" dirty="0"/>
              <a:t>ل — يجب أن يطابق العنوان الرسمي للشركة.</a:t>
            </a:r>
          </a:p>
          <a:p>
            <a:pPr marL="0" indent="0" algn="r">
              <a:lnSpc>
                <a:spcPct val="120000"/>
              </a:lnSpc>
              <a:buNone/>
            </a:pPr>
            <a:endParaRPr lang="en-AU" sz="2000" dirty="0"/>
          </a:p>
        </p:txBody>
      </p:sp>
      <p:pic>
        <p:nvPicPr>
          <p:cNvPr id="4" name="Picture 3">
            <a:extLst>
              <a:ext uri="{FF2B5EF4-FFF2-40B4-BE49-F238E27FC236}">
                <a16:creationId xmlns:a16="http://schemas.microsoft.com/office/drawing/2014/main" id="{59D426C2-84C6-1AB5-E438-D16066CD093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8869" y="2182289"/>
            <a:ext cx="1168756" cy="1202633"/>
          </a:xfrm>
          <a:prstGeom prst="rect">
            <a:avLst/>
          </a:prstGeom>
        </p:spPr>
      </p:pic>
      <p:sp>
        <p:nvSpPr>
          <p:cNvPr id="5" name="Content Placeholder 2">
            <a:extLst>
              <a:ext uri="{FF2B5EF4-FFF2-40B4-BE49-F238E27FC236}">
                <a16:creationId xmlns:a16="http://schemas.microsoft.com/office/drawing/2014/main" id="{3066793A-0234-AF1B-C76B-49FDC22A759C}"/>
              </a:ext>
            </a:extLst>
          </p:cNvPr>
          <p:cNvSpPr txBox="1">
            <a:spLocks/>
          </p:cNvSpPr>
          <p:nvPr/>
        </p:nvSpPr>
        <p:spPr>
          <a:xfrm>
            <a:off x="2477536" y="3384923"/>
            <a:ext cx="2126337" cy="191667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t>إذا لم تكن متأكدًا، يمكنك التواصل مع الشركة مباشرة باستخدام رقم الهاتف أو الموقع الرسمي الخاص بها.</a:t>
            </a:r>
            <a:endParaRPr lang="en-AU" sz="2000" dirty="0"/>
          </a:p>
        </p:txBody>
      </p:sp>
      <p:pic>
        <p:nvPicPr>
          <p:cNvPr id="14" name="Picture 13">
            <a:extLst>
              <a:ext uri="{FF2B5EF4-FFF2-40B4-BE49-F238E27FC236}">
                <a16:creationId xmlns:a16="http://schemas.microsoft.com/office/drawing/2014/main" id="{6B9A2380-F7D8-8912-C860-9961B8214F8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06761" y="2266772"/>
            <a:ext cx="1168756" cy="1202633"/>
          </a:xfrm>
          <a:prstGeom prst="rect">
            <a:avLst/>
          </a:prstGeom>
        </p:spPr>
      </p:pic>
      <p:sp>
        <p:nvSpPr>
          <p:cNvPr id="9" name="Content Placeholder 2">
            <a:extLst>
              <a:ext uri="{FF2B5EF4-FFF2-40B4-BE49-F238E27FC236}">
                <a16:creationId xmlns:a16="http://schemas.microsoft.com/office/drawing/2014/main" id="{E9AF293B-48B3-D3AF-75C5-E5C546753FEB}"/>
              </a:ext>
            </a:extLst>
          </p:cNvPr>
          <p:cNvSpPr txBox="1">
            <a:spLocks/>
          </p:cNvSpPr>
          <p:nvPr/>
        </p:nvSpPr>
        <p:spPr>
          <a:xfrm>
            <a:off x="126103" y="3384924"/>
            <a:ext cx="2126337" cy="191667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20000"/>
              </a:lnSpc>
              <a:buNone/>
            </a:pPr>
            <a:r>
              <a:rPr lang="ar-SA" sz="2000" dirty="0"/>
              <a:t>الشركة الحقيقية (مثل بنكك أو</a:t>
            </a:r>
            <a:r>
              <a:rPr lang="en-AU" sz="2000" dirty="0"/>
              <a:t>Telstra </a:t>
            </a:r>
            <a:r>
              <a:rPr lang="ar-EG" sz="2000" dirty="0"/>
              <a:t>) </a:t>
            </a:r>
            <a:r>
              <a:rPr lang="ar-SA" sz="2000" dirty="0"/>
              <a:t>لن تطلب منك كلمة المرور عبر البريد الإلكتروني أبدًا.</a:t>
            </a:r>
            <a:endParaRPr lang="en-AU" sz="2000" dirty="0"/>
          </a:p>
        </p:txBody>
      </p:sp>
      <p:pic>
        <p:nvPicPr>
          <p:cNvPr id="10" name="Picture 9">
            <a:extLst>
              <a:ext uri="{FF2B5EF4-FFF2-40B4-BE49-F238E27FC236}">
                <a16:creationId xmlns:a16="http://schemas.microsoft.com/office/drawing/2014/main" id="{9A08D1D0-1625-747F-73E5-A91E8904C88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7969" y="2182289"/>
            <a:ext cx="1168756" cy="1202633"/>
          </a:xfrm>
          <a:prstGeom prst="rect">
            <a:avLst/>
          </a:prstGeom>
        </p:spPr>
      </p:pic>
    </p:spTree>
    <p:extLst>
      <p:ext uri="{BB962C8B-B14F-4D97-AF65-F5344CB8AC3E}">
        <p14:creationId xmlns:p14="http://schemas.microsoft.com/office/powerpoint/2010/main" val="225740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a:xfrm>
            <a:off x="108735" y="535253"/>
            <a:ext cx="10515600" cy="1325563"/>
          </a:xfrm>
        </p:spPr>
        <p:txBody>
          <a:bodyPr/>
          <a:lstStyle/>
          <a:p>
            <a:pPr algn="r"/>
            <a:r>
              <a:rPr lang="ar-SA" dirty="0"/>
              <a:t>الإ</a:t>
            </a:r>
            <a:r>
              <a:rPr lang="ar-EG" dirty="0"/>
              <a:t>عتراف</a:t>
            </a:r>
            <a:r>
              <a:rPr lang="ar-SA" dirty="0"/>
              <a:t> بأصحاب الأرض الأصليين</a:t>
            </a:r>
            <a:endParaRPr lang="en-AU" dirty="0"/>
          </a:p>
        </p:txBody>
      </p:sp>
      <p:pic>
        <p:nvPicPr>
          <p:cNvPr id="6" name="Picture 5" descr="'Connection' artwork by Bobbi Lockyer">
            <a:extLst>
              <a:ext uri="{FF2B5EF4-FFF2-40B4-BE49-F238E27FC236}">
                <a16:creationId xmlns:a16="http://schemas.microsoft.com/office/drawing/2014/main" id="{8A51145C-3B2A-E39D-F62E-D2E9C400060E}"/>
              </a:ext>
            </a:extLst>
          </p:cNvPr>
          <p:cNvPicPr>
            <a:picLocks noChangeAspect="1"/>
          </p:cNvPicPr>
          <p:nvPr/>
        </p:nvPicPr>
        <p:blipFill>
          <a:blip r:embed="rId3"/>
          <a:stretch>
            <a:fillRect/>
          </a:stretch>
        </p:blipFill>
        <p:spPr>
          <a:xfrm>
            <a:off x="838199" y="1973403"/>
            <a:ext cx="10600159" cy="4268385"/>
          </a:xfrm>
          <a:prstGeom prst="rect">
            <a:avLst/>
          </a:prstGeom>
        </p:spPr>
      </p:pic>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3189459"/>
            <a:ext cx="4843003" cy="154734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solidFill>
                  <a:schemeClr val="bg1"/>
                </a:solidFill>
              </a:rPr>
              <a:t>نعترف ونُقِرّ بالصلة المستمرة والعريقة التي تربط الشعوب الأصلية وسكان جزر مضيق توريس بأراضيهم ومياههم وسماء وطنهم في جميع أنحاء</a:t>
            </a:r>
            <a:r>
              <a:rPr lang="ar-EG" sz="2000" dirty="0">
                <a:solidFill>
                  <a:schemeClr val="bg1"/>
                </a:solidFill>
              </a:rPr>
              <a:t> قارة</a:t>
            </a:r>
            <a:r>
              <a:rPr lang="ar-SA" sz="2000" dirty="0">
                <a:solidFill>
                  <a:schemeClr val="bg1"/>
                </a:solidFill>
              </a:rPr>
              <a:t> أستراليا،</a:t>
            </a:r>
            <a:br>
              <a:rPr lang="ar-SA" sz="2000" dirty="0">
                <a:solidFill>
                  <a:schemeClr val="bg1"/>
                </a:solidFill>
              </a:rPr>
            </a:br>
            <a:r>
              <a:rPr lang="ar-SA" sz="2000" dirty="0">
                <a:solidFill>
                  <a:schemeClr val="bg1"/>
                </a:solidFill>
              </a:rPr>
              <a:t>ونُقدّم احترامنا لشيوخهم من الماضي والحاضر.</a:t>
            </a:r>
            <a:endParaRPr lang="en-AU" sz="2000" dirty="0">
              <a:solidFill>
                <a:schemeClr val="bg1"/>
              </a:solidFill>
            </a:endParaRPr>
          </a:p>
        </p:txBody>
      </p:sp>
      <p:sp>
        <p:nvSpPr>
          <p:cNvPr id="3" name="TextBox 2">
            <a:extLst>
              <a:ext uri="{FF2B5EF4-FFF2-40B4-BE49-F238E27FC236}">
                <a16:creationId xmlns:a16="http://schemas.microsoft.com/office/drawing/2014/main" id="{A1B3DBE1-92A5-BCF4-8DDE-012DBE6F825A}"/>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726907A-ECBA-7057-FA2A-3CA68D15116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62050" y="1357383"/>
            <a:ext cx="4356100" cy="4572000"/>
          </a:xfrm>
          <a:prstGeom prst="rect">
            <a:avLst/>
          </a:prstGeom>
        </p:spPr>
      </p:pic>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567891" y="2072338"/>
            <a:ext cx="5986913"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ar-EG"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ar-EG"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ar-SA"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لنقضي بعض الوقت في الإجابة على أسئلتك منذ بداية الجلسة.</a:t>
            </a:r>
            <a:endPar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endParaRPr>
          </a:p>
        </p:txBody>
      </p:sp>
    </p:spTree>
    <p:extLst>
      <p:ext uri="{BB962C8B-B14F-4D97-AF65-F5344CB8AC3E}">
        <p14:creationId xmlns:p14="http://schemas.microsoft.com/office/powerpoint/2010/main" val="2534016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BA271-B3CC-8813-C258-7D7C28886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2ECCB-258F-2CEA-A101-9873A8560F01}"/>
              </a:ext>
            </a:extLst>
          </p:cNvPr>
          <p:cNvSpPr>
            <a:spLocks noGrp="1"/>
          </p:cNvSpPr>
          <p:nvPr>
            <p:ph type="title"/>
          </p:nvPr>
        </p:nvSpPr>
        <p:spPr>
          <a:xfrm>
            <a:off x="289560" y="630059"/>
            <a:ext cx="10515600" cy="1325563"/>
          </a:xfrm>
        </p:spPr>
        <p:txBody>
          <a:bodyPr/>
          <a:lstStyle/>
          <a:p>
            <a:pPr algn="r"/>
            <a:r>
              <a:rPr lang="ar-EG" dirty="0"/>
              <a:t>مخرجات التعلّم</a:t>
            </a:r>
            <a:endParaRPr lang="en-AU" dirty="0"/>
          </a:p>
        </p:txBody>
      </p:sp>
      <p:sp>
        <p:nvSpPr>
          <p:cNvPr id="3" name="Content Placeholder 2">
            <a:extLst>
              <a:ext uri="{FF2B5EF4-FFF2-40B4-BE49-F238E27FC236}">
                <a16:creationId xmlns:a16="http://schemas.microsoft.com/office/drawing/2014/main" id="{1F1890FA-505B-4ACF-9663-6A82307DDC5A}"/>
              </a:ext>
            </a:extLst>
          </p:cNvPr>
          <p:cNvSpPr>
            <a:spLocks noGrp="1"/>
          </p:cNvSpPr>
          <p:nvPr>
            <p:ph idx="1"/>
          </p:nvPr>
        </p:nvSpPr>
        <p:spPr>
          <a:xfrm>
            <a:off x="289560" y="1801826"/>
            <a:ext cx="10515600" cy="634240"/>
          </a:xfrm>
        </p:spPr>
        <p:txBody>
          <a:bodyPr/>
          <a:lstStyle/>
          <a:p>
            <a:pPr marL="0" indent="0" algn="r">
              <a:buNone/>
            </a:pPr>
            <a:r>
              <a:rPr lang="ar-EG" dirty="0"/>
              <a:t>استطيع:</a:t>
            </a:r>
            <a:endParaRPr lang="en-AU" dirty="0"/>
          </a:p>
          <a:p>
            <a:pPr marL="0" indent="0" algn="r">
              <a:buNone/>
            </a:pPr>
            <a:endParaRPr lang="en-AU" dirty="0"/>
          </a:p>
        </p:txBody>
      </p:sp>
      <p:sp>
        <p:nvSpPr>
          <p:cNvPr id="10" name="Content Placeholder 2">
            <a:extLst>
              <a:ext uri="{FF2B5EF4-FFF2-40B4-BE49-F238E27FC236}">
                <a16:creationId xmlns:a16="http://schemas.microsoft.com/office/drawing/2014/main" id="{E7C8DA70-63FB-5B29-AC28-9CE7EDE748E8}"/>
              </a:ext>
            </a:extLst>
          </p:cNvPr>
          <p:cNvSpPr txBox="1">
            <a:spLocks/>
          </p:cNvSpPr>
          <p:nvPr/>
        </p:nvSpPr>
        <p:spPr>
          <a:xfrm>
            <a:off x="8442158" y="3774630"/>
            <a:ext cx="2363002" cy="80868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t>تسجيل الدخول إلى حساب بريدي الإلكتروني.</a:t>
            </a:r>
            <a:endParaRPr lang="en-AU" sz="2000" dirty="0"/>
          </a:p>
        </p:txBody>
      </p:sp>
      <p:sp>
        <p:nvSpPr>
          <p:cNvPr id="11" name="Content Placeholder 2">
            <a:extLst>
              <a:ext uri="{FF2B5EF4-FFF2-40B4-BE49-F238E27FC236}">
                <a16:creationId xmlns:a16="http://schemas.microsoft.com/office/drawing/2014/main" id="{DA6D1EB4-D289-0529-7088-2D6E172291B9}"/>
              </a:ext>
            </a:extLst>
          </p:cNvPr>
          <p:cNvSpPr txBox="1">
            <a:spLocks/>
          </p:cNvSpPr>
          <p:nvPr/>
        </p:nvSpPr>
        <p:spPr>
          <a:xfrm>
            <a:off x="5836414" y="3774630"/>
            <a:ext cx="2182754" cy="117801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t>إرسال الرسائل الإلكترونية، والرد عليها، وإعادة توجيهها، وحذفها.</a:t>
            </a:r>
            <a:endParaRPr lang="en-AU" sz="2000" dirty="0"/>
          </a:p>
        </p:txBody>
      </p:sp>
      <p:sp>
        <p:nvSpPr>
          <p:cNvPr id="14" name="Content Placeholder 2">
            <a:extLst>
              <a:ext uri="{FF2B5EF4-FFF2-40B4-BE49-F238E27FC236}">
                <a16:creationId xmlns:a16="http://schemas.microsoft.com/office/drawing/2014/main" id="{DB9171C7-A832-1248-659A-F92270F14FFC}"/>
              </a:ext>
            </a:extLst>
          </p:cNvPr>
          <p:cNvSpPr txBox="1">
            <a:spLocks/>
          </p:cNvSpPr>
          <p:nvPr/>
        </p:nvSpPr>
        <p:spPr>
          <a:xfrm>
            <a:off x="3245886" y="3774630"/>
            <a:ext cx="2052035" cy="80868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t>إرفاق ملف أو صورة برسالة بريد إلكتروني.</a:t>
            </a:r>
            <a:endParaRPr lang="en-AU" sz="2000" dirty="0"/>
          </a:p>
        </p:txBody>
      </p:sp>
      <p:sp>
        <p:nvSpPr>
          <p:cNvPr id="13" name="Content Placeholder 2">
            <a:extLst>
              <a:ext uri="{FF2B5EF4-FFF2-40B4-BE49-F238E27FC236}">
                <a16:creationId xmlns:a16="http://schemas.microsoft.com/office/drawing/2014/main" id="{2734118A-42F8-3320-D15E-FF8D1E6084D5}"/>
              </a:ext>
            </a:extLst>
          </p:cNvPr>
          <p:cNvSpPr txBox="1">
            <a:spLocks/>
          </p:cNvSpPr>
          <p:nvPr/>
        </p:nvSpPr>
        <p:spPr>
          <a:xfrm>
            <a:off x="359990" y="3774630"/>
            <a:ext cx="2182754" cy="117801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t>التعرف على الرسائل غير المرغوب فيها أو المشبوهة والإبلاغ عنها.</a:t>
            </a:r>
            <a:endParaRPr lang="en-AU" sz="2000" dirty="0"/>
          </a:p>
        </p:txBody>
      </p:sp>
      <p:pic>
        <p:nvPicPr>
          <p:cNvPr id="7" name="Picture 6">
            <a:extLst>
              <a:ext uri="{FF2B5EF4-FFF2-40B4-BE49-F238E27FC236}">
                <a16:creationId xmlns:a16="http://schemas.microsoft.com/office/drawing/2014/main" id="{5A179FF5-C28A-5E2C-0FF6-FBF6C200A86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51633" y="2674662"/>
            <a:ext cx="1052805" cy="998350"/>
          </a:xfrm>
          <a:prstGeom prst="rect">
            <a:avLst/>
          </a:prstGeom>
        </p:spPr>
      </p:pic>
      <p:pic>
        <p:nvPicPr>
          <p:cNvPr id="9" name="Picture 8">
            <a:extLst>
              <a:ext uri="{FF2B5EF4-FFF2-40B4-BE49-F238E27FC236}">
                <a16:creationId xmlns:a16="http://schemas.microsoft.com/office/drawing/2014/main" id="{FD6D13B1-FBBB-2FCB-E5B8-2E09BDAEF9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06810" y="2739976"/>
            <a:ext cx="998350" cy="1034654"/>
          </a:xfrm>
          <a:prstGeom prst="rect">
            <a:avLst/>
          </a:prstGeom>
        </p:spPr>
      </p:pic>
      <p:pic>
        <p:nvPicPr>
          <p:cNvPr id="4" name="Picture 3">
            <a:extLst>
              <a:ext uri="{FF2B5EF4-FFF2-40B4-BE49-F238E27FC236}">
                <a16:creationId xmlns:a16="http://schemas.microsoft.com/office/drawing/2014/main" id="{2B6B867E-70DF-3016-E756-9CBFF4F30EF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89940" y="2618532"/>
            <a:ext cx="1052804" cy="1017711"/>
          </a:xfrm>
          <a:prstGeom prst="rect">
            <a:avLst/>
          </a:prstGeom>
        </p:spPr>
      </p:pic>
      <p:pic>
        <p:nvPicPr>
          <p:cNvPr id="5" name="Picture 4">
            <a:extLst>
              <a:ext uri="{FF2B5EF4-FFF2-40B4-BE49-F238E27FC236}">
                <a16:creationId xmlns:a16="http://schemas.microsoft.com/office/drawing/2014/main" id="{7C21A56A-BCB2-15D1-35DF-654E9708BF3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80321" y="2573758"/>
            <a:ext cx="998350" cy="1107261"/>
          </a:xfrm>
          <a:prstGeom prst="rect">
            <a:avLst/>
          </a:prstGeom>
        </p:spPr>
      </p:pic>
    </p:spTree>
    <p:extLst>
      <p:ext uri="{BB962C8B-B14F-4D97-AF65-F5344CB8AC3E}">
        <p14:creationId xmlns:p14="http://schemas.microsoft.com/office/powerpoint/2010/main" val="175787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D6C818-1BCD-A87A-D241-6277FFB2378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8" y="1642957"/>
            <a:ext cx="11519998" cy="4638778"/>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335998" y="2387638"/>
            <a:ext cx="6161055"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ar-EG"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ar-EG"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ar-EG"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ar-EG"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ماهي الفكرة الرئيسية التي استخلصتها؟</a:t>
            </a:r>
            <a:endPar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p:txBody>
      </p:sp>
    </p:spTree>
    <p:extLst>
      <p:ext uri="{BB962C8B-B14F-4D97-AF65-F5344CB8AC3E}">
        <p14:creationId xmlns:p14="http://schemas.microsoft.com/office/powerpoint/2010/main" val="1230900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79FABD-23D5-D395-BD93-0A85434E9E5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4491" y="1642958"/>
            <a:ext cx="11531503" cy="4634566"/>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ar-EG"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ar-EG"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ar-EG"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ماهي ثلاثة اشياء ستجربها خلال الأسبوع القادم؟</a:t>
            </a:r>
            <a:endPar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endParaRPr>
          </a:p>
        </p:txBody>
      </p:sp>
    </p:spTree>
    <p:extLst>
      <p:ext uri="{BB962C8B-B14F-4D97-AF65-F5344CB8AC3E}">
        <p14:creationId xmlns:p14="http://schemas.microsoft.com/office/powerpoint/2010/main" val="1288344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33FC5-73E0-3984-CA55-3E46BA6D077B}"/>
              </a:ext>
            </a:extLst>
          </p:cNvPr>
          <p:cNvSpPr>
            <a:spLocks noGrp="1"/>
          </p:cNvSpPr>
          <p:nvPr>
            <p:ph type="title"/>
          </p:nvPr>
        </p:nvSpPr>
        <p:spPr>
          <a:xfrm>
            <a:off x="202932" y="765174"/>
            <a:ext cx="10515600" cy="1325563"/>
          </a:xfrm>
        </p:spPr>
        <p:txBody>
          <a:bodyPr/>
          <a:lstStyle/>
          <a:p>
            <a:pPr algn="r"/>
            <a:r>
              <a:rPr lang="ar-SA" dirty="0"/>
              <a:t>تعل</a:t>
            </a:r>
            <a:r>
              <a:rPr lang="ar-EG" dirty="0"/>
              <a:t>ّ</a:t>
            </a:r>
            <a:r>
              <a:rPr lang="ar-SA" dirty="0"/>
              <a:t>م المزيد</a:t>
            </a:r>
            <a:endParaRPr lang="en-AU" dirty="0"/>
          </a:p>
        </p:txBody>
      </p:sp>
      <p:sp>
        <p:nvSpPr>
          <p:cNvPr id="5" name="Content Placeholder 2">
            <a:extLst>
              <a:ext uri="{FF2B5EF4-FFF2-40B4-BE49-F238E27FC236}">
                <a16:creationId xmlns:a16="http://schemas.microsoft.com/office/drawing/2014/main" id="{EB6A20EB-7EF1-420C-F446-D72A8179C4BF}"/>
              </a:ext>
            </a:extLst>
          </p:cNvPr>
          <p:cNvSpPr txBox="1">
            <a:spLocks/>
          </p:cNvSpPr>
          <p:nvPr/>
        </p:nvSpPr>
        <p:spPr>
          <a:xfrm>
            <a:off x="8644288" y="2527016"/>
            <a:ext cx="4291818" cy="3757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ar-SA" b="1" dirty="0">
                <a:solidFill>
                  <a:schemeClr val="accent4"/>
                </a:solidFill>
              </a:rPr>
              <a:t>جيميل للمبتدئين</a:t>
            </a:r>
            <a:endParaRPr lang="en-AU" b="1" dirty="0">
              <a:solidFill>
                <a:schemeClr val="accent4"/>
              </a:solidFill>
            </a:endParaRPr>
          </a:p>
        </p:txBody>
      </p:sp>
      <p:pic>
        <p:nvPicPr>
          <p:cNvPr id="8" name="Content Placeholder 7" descr="QR code&#10;">
            <a:extLst>
              <a:ext uri="{FF2B5EF4-FFF2-40B4-BE49-F238E27FC236}">
                <a16:creationId xmlns:a16="http://schemas.microsoft.com/office/drawing/2014/main" id="{A3CB4F87-1D7D-D7EE-F318-44C0EEE25FF9}"/>
              </a:ext>
            </a:extLst>
          </p:cNvPr>
          <p:cNvPicPr>
            <a:picLocks noGrp="1" noChangeAspect="1"/>
          </p:cNvPicPr>
          <p:nvPr>
            <p:ph idx="1"/>
          </p:nvPr>
        </p:nvPicPr>
        <p:blipFill>
          <a:blip r:embed="rId2"/>
          <a:stretch>
            <a:fillRect/>
          </a:stretch>
        </p:blipFill>
        <p:spPr>
          <a:xfrm>
            <a:off x="4667250" y="2572544"/>
            <a:ext cx="2857500" cy="2857500"/>
          </a:xfrm>
          <a:prstGeom prst="rect">
            <a:avLst/>
          </a:prstGeom>
        </p:spPr>
      </p:pic>
    </p:spTree>
    <p:extLst>
      <p:ext uri="{BB962C8B-B14F-4D97-AF65-F5344CB8AC3E}">
        <p14:creationId xmlns:p14="http://schemas.microsoft.com/office/powerpoint/2010/main" val="14513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4280A-53F0-EBF8-F893-C0B2D836191A}"/>
            </a:ext>
          </a:extLst>
        </p:cNvPr>
        <p:cNvGrpSpPr/>
        <p:nvPr/>
      </p:nvGrpSpPr>
      <p:grpSpPr>
        <a:xfrm>
          <a:off x="0" y="0"/>
          <a:ext cx="0" cy="0"/>
          <a:chOff x="0" y="0"/>
          <a:chExt cx="0" cy="0"/>
        </a:xfrm>
      </p:grpSpPr>
      <p:pic>
        <p:nvPicPr>
          <p:cNvPr id="4" name="Graphic 3" descr="12 modules in Tech Savvy Seniors">
            <a:extLst>
              <a:ext uri="{FF2B5EF4-FFF2-40B4-BE49-F238E27FC236}">
                <a16:creationId xmlns:a16="http://schemas.microsoft.com/office/drawing/2014/main" id="{21DC65A7-6699-7CFE-7B5E-BA7ED539A1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8308"/>
            <a:ext cx="12201295" cy="6852781"/>
          </a:xfrm>
          <a:prstGeom prst="rect">
            <a:avLst/>
          </a:prstGeom>
        </p:spPr>
      </p:pic>
      <p:sp>
        <p:nvSpPr>
          <p:cNvPr id="10" name="Title 1">
            <a:extLst>
              <a:ext uri="{FF2B5EF4-FFF2-40B4-BE49-F238E27FC236}">
                <a16:creationId xmlns:a16="http://schemas.microsoft.com/office/drawing/2014/main" id="{5A0D1095-9311-0D78-ABAE-CF6B9528A6D1}"/>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ar-EG"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كبار السن المتمكنون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ar-EG"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من التكنولوجيا</a:t>
            </a:r>
            <a:endPar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endParaRPr>
          </a:p>
        </p:txBody>
      </p:sp>
      <p:grpSp>
        <p:nvGrpSpPr>
          <p:cNvPr id="61" name="Group 60">
            <a:extLst>
              <a:ext uri="{FF2B5EF4-FFF2-40B4-BE49-F238E27FC236}">
                <a16:creationId xmlns:a16="http://schemas.microsoft.com/office/drawing/2014/main" id="{C76CB7AB-4F33-4518-30AE-E237B3D53473}"/>
              </a:ext>
              <a:ext uri="{C183D7F6-B498-43B3-948B-1728B52AA6E4}">
                <adec:decorative xmlns:adec="http://schemas.microsoft.com/office/drawing/2017/decorative" val="1"/>
              </a:ext>
            </a:extLst>
          </p:cNvPr>
          <p:cNvGrpSpPr/>
          <p:nvPr/>
        </p:nvGrpSpPr>
        <p:grpSpPr>
          <a:xfrm>
            <a:off x="470561" y="310112"/>
            <a:ext cx="4466503" cy="6234775"/>
            <a:chOff x="470561" y="310112"/>
            <a:chExt cx="4466503" cy="6234775"/>
          </a:xfrm>
        </p:grpSpPr>
        <p:grpSp>
          <p:nvGrpSpPr>
            <p:cNvPr id="7" name="Group 6">
              <a:extLst>
                <a:ext uri="{FF2B5EF4-FFF2-40B4-BE49-F238E27FC236}">
                  <a16:creationId xmlns:a16="http://schemas.microsoft.com/office/drawing/2014/main" id="{F18804FD-0E8F-C521-9736-B2C3B90B17C4}"/>
                </a:ext>
              </a:extLst>
            </p:cNvPr>
            <p:cNvGrpSpPr/>
            <p:nvPr/>
          </p:nvGrpSpPr>
          <p:grpSpPr>
            <a:xfrm>
              <a:off x="470561" y="310112"/>
              <a:ext cx="2558928" cy="597849"/>
              <a:chOff x="470561" y="310112"/>
              <a:chExt cx="2558928" cy="597849"/>
            </a:xfrm>
          </p:grpSpPr>
          <p:sp>
            <p:nvSpPr>
              <p:cNvPr id="5" name="TextBox 4">
                <a:extLst>
                  <a:ext uri="{FF2B5EF4-FFF2-40B4-BE49-F238E27FC236}">
                    <a16:creationId xmlns:a16="http://schemas.microsoft.com/office/drawing/2014/main" id="{EC673761-F7FA-1B26-8CE2-F85113C39A93}"/>
                  </a:ext>
                </a:extLst>
              </p:cNvPr>
              <p:cNvSpPr txBox="1"/>
              <p:nvPr/>
            </p:nvSpPr>
            <p:spPr>
              <a:xfrm>
                <a:off x="1597903" y="310112"/>
                <a:ext cx="1431586" cy="276999"/>
              </a:xfrm>
              <a:prstGeom prst="rect">
                <a:avLst/>
              </a:prstGeom>
              <a:noFill/>
            </p:spPr>
            <p:txBody>
              <a:bodyPr wrap="square" rtlCol="0">
                <a:spAutoFit/>
              </a:bodyPr>
              <a:lstStyle/>
              <a:p>
                <a:pPr algn="r"/>
                <a:r>
                  <a:rPr lang="ar-EG" sz="1200" dirty="0">
                    <a:solidFill>
                      <a:schemeClr val="accent3"/>
                    </a:solidFill>
                    <a:latin typeface="Telstra Text Medium" panose="020B0504040000000004" pitchFamily="34" charset="77"/>
                    <a:ea typeface="Telstra Text Medium" panose="020B0504040000000004" pitchFamily="34" charset="77"/>
                  </a:rPr>
                  <a:t>الوحدة الأولى              </a:t>
                </a:r>
                <a:endParaRPr lang="en-AU" sz="1200" dirty="0">
                  <a:solidFill>
                    <a:schemeClr val="accent3"/>
                  </a:solidFill>
                  <a:latin typeface="Telstra Text Medium" panose="020B0504040000000004" pitchFamily="34" charset="77"/>
                  <a:ea typeface="Telstra Text Medium" panose="020B0504040000000004" pitchFamily="34" charset="77"/>
                </a:endParaRPr>
              </a:p>
            </p:txBody>
          </p:sp>
          <p:sp>
            <p:nvSpPr>
              <p:cNvPr id="6" name="TextBox 5">
                <a:extLst>
                  <a:ext uri="{FF2B5EF4-FFF2-40B4-BE49-F238E27FC236}">
                    <a16:creationId xmlns:a16="http://schemas.microsoft.com/office/drawing/2014/main" id="{FA1EB455-303A-5F96-C76C-AE39EBF29DE3}"/>
                  </a:ext>
                </a:extLst>
              </p:cNvPr>
              <p:cNvSpPr txBox="1"/>
              <p:nvPr/>
            </p:nvSpPr>
            <p:spPr>
              <a:xfrm>
                <a:off x="470561" y="600184"/>
                <a:ext cx="2558928" cy="307777"/>
              </a:xfrm>
              <a:prstGeom prst="rect">
                <a:avLst/>
              </a:prstGeom>
              <a:noFill/>
            </p:spPr>
            <p:txBody>
              <a:bodyPr wrap="square" rtlCol="0">
                <a:spAutoFit/>
              </a:bodyPr>
              <a:lstStyle/>
              <a:p>
                <a:pPr algn="r"/>
                <a:r>
                  <a:rPr lang="ar-SA" sz="1400"/>
                  <a:t>تعرّف على هاتفك الذكي</a:t>
                </a:r>
                <a:endParaRPr lang="en-AU" sz="1400">
                  <a:latin typeface="Telstra Text Medium" panose="020B0504040000000004" pitchFamily="34" charset="77"/>
                  <a:ea typeface="Telstra Text Medium" panose="020B0504040000000004" pitchFamily="34" charset="77"/>
                </a:endParaRPr>
              </a:p>
            </p:txBody>
          </p:sp>
        </p:grpSp>
        <p:grpSp>
          <p:nvGrpSpPr>
            <p:cNvPr id="8" name="Group 7">
              <a:extLst>
                <a:ext uri="{FF2B5EF4-FFF2-40B4-BE49-F238E27FC236}">
                  <a16:creationId xmlns:a16="http://schemas.microsoft.com/office/drawing/2014/main" id="{CF360D19-150F-8997-4C17-D32BD07F41E5}"/>
                </a:ext>
              </a:extLst>
            </p:cNvPr>
            <p:cNvGrpSpPr/>
            <p:nvPr/>
          </p:nvGrpSpPr>
          <p:grpSpPr>
            <a:xfrm>
              <a:off x="1835899" y="1376153"/>
              <a:ext cx="2558928" cy="578410"/>
              <a:chOff x="908973" y="349019"/>
              <a:chExt cx="2558928" cy="578410"/>
            </a:xfrm>
          </p:grpSpPr>
          <p:sp>
            <p:nvSpPr>
              <p:cNvPr id="9" name="TextBox 8">
                <a:extLst>
                  <a:ext uri="{FF2B5EF4-FFF2-40B4-BE49-F238E27FC236}">
                    <a16:creationId xmlns:a16="http://schemas.microsoft.com/office/drawing/2014/main" id="{82EF715B-4AF1-FF9A-8A7F-EC852F236C96}"/>
                  </a:ext>
                </a:extLst>
              </p:cNvPr>
              <p:cNvSpPr txBox="1"/>
              <p:nvPr/>
            </p:nvSpPr>
            <p:spPr>
              <a:xfrm>
                <a:off x="2036315" y="349019"/>
                <a:ext cx="1431586" cy="276999"/>
              </a:xfrm>
              <a:prstGeom prst="rect">
                <a:avLst/>
              </a:prstGeom>
              <a:noFill/>
            </p:spPr>
            <p:txBody>
              <a:bodyPr wrap="square" rtlCol="0">
                <a:spAutoFit/>
              </a:bodyPr>
              <a:lstStyle/>
              <a:p>
                <a:pPr algn="r"/>
                <a:r>
                  <a:rPr lang="ar-EG" sz="1200" dirty="0">
                    <a:solidFill>
                      <a:schemeClr val="accent3"/>
                    </a:solidFill>
                    <a:latin typeface="Telstra Text Medium" panose="020B0504040000000004" pitchFamily="34" charset="77"/>
                    <a:ea typeface="Telstra Text Medium" panose="020B0504040000000004" pitchFamily="34" charset="77"/>
                  </a:rPr>
                  <a:t>الوحدة الثانية</a:t>
                </a:r>
                <a:endParaRPr lang="en-AU" sz="1200" dirty="0">
                  <a:solidFill>
                    <a:schemeClr val="accent3"/>
                  </a:solidFill>
                  <a:latin typeface="Telstra Text Medium" panose="020B0504040000000004" pitchFamily="34" charset="77"/>
                  <a:ea typeface="Telstra Text Medium" panose="020B0504040000000004" pitchFamily="34" charset="77"/>
                </a:endParaRPr>
              </a:p>
            </p:txBody>
          </p:sp>
          <p:sp>
            <p:nvSpPr>
              <p:cNvPr id="11" name="TextBox 10">
                <a:extLst>
                  <a:ext uri="{FF2B5EF4-FFF2-40B4-BE49-F238E27FC236}">
                    <a16:creationId xmlns:a16="http://schemas.microsoft.com/office/drawing/2014/main" id="{2771F2AF-2B0D-8386-2683-979127DC1ED1}"/>
                  </a:ext>
                </a:extLst>
              </p:cNvPr>
              <p:cNvSpPr txBox="1"/>
              <p:nvPr/>
            </p:nvSpPr>
            <p:spPr>
              <a:xfrm>
                <a:off x="908973" y="619652"/>
                <a:ext cx="2558928" cy="307777"/>
              </a:xfrm>
              <a:prstGeom prst="rect">
                <a:avLst/>
              </a:prstGeom>
              <a:noFill/>
            </p:spPr>
            <p:txBody>
              <a:bodyPr wrap="square" rtlCol="0">
                <a:spAutoFit/>
              </a:bodyPr>
              <a:lstStyle/>
              <a:p>
                <a:pPr algn="r"/>
                <a:r>
                  <a:rPr lang="ar-SA" sz="1400"/>
                  <a:t>تعرّف على جهاز الكمبيوتر أو </a:t>
                </a:r>
                <a:r>
                  <a:rPr lang="ar-EG" sz="1400"/>
                  <a:t>التابلت</a:t>
                </a:r>
                <a:endParaRPr lang="en-AU" sz="1400">
                  <a:latin typeface="Telstra Text Medium" panose="020B0504040000000004" pitchFamily="34" charset="77"/>
                  <a:ea typeface="Telstra Text Medium" panose="020B0504040000000004" pitchFamily="34" charset="77"/>
                </a:endParaRPr>
              </a:p>
            </p:txBody>
          </p:sp>
        </p:grpSp>
        <p:grpSp>
          <p:nvGrpSpPr>
            <p:cNvPr id="12" name="Group 11">
              <a:extLst>
                <a:ext uri="{FF2B5EF4-FFF2-40B4-BE49-F238E27FC236}">
                  <a16:creationId xmlns:a16="http://schemas.microsoft.com/office/drawing/2014/main" id="{56B39368-BE2D-B185-FEB1-1570F4E96229}"/>
                </a:ext>
              </a:extLst>
            </p:cNvPr>
            <p:cNvGrpSpPr/>
            <p:nvPr/>
          </p:nvGrpSpPr>
          <p:grpSpPr>
            <a:xfrm>
              <a:off x="2378136" y="2654369"/>
              <a:ext cx="2558928" cy="558381"/>
              <a:chOff x="950168" y="349580"/>
              <a:chExt cx="2558928" cy="558381"/>
            </a:xfrm>
          </p:grpSpPr>
          <p:sp>
            <p:nvSpPr>
              <p:cNvPr id="13" name="TextBox 12">
                <a:extLst>
                  <a:ext uri="{FF2B5EF4-FFF2-40B4-BE49-F238E27FC236}">
                    <a16:creationId xmlns:a16="http://schemas.microsoft.com/office/drawing/2014/main" id="{620FBA11-598E-4C7F-45AD-A46AEA1CD77A}"/>
                  </a:ext>
                </a:extLst>
              </p:cNvPr>
              <p:cNvSpPr txBox="1"/>
              <p:nvPr/>
            </p:nvSpPr>
            <p:spPr>
              <a:xfrm>
                <a:off x="2072083" y="349580"/>
                <a:ext cx="1431586" cy="276999"/>
              </a:xfrm>
              <a:prstGeom prst="rect">
                <a:avLst/>
              </a:prstGeom>
              <a:noFill/>
            </p:spPr>
            <p:txBody>
              <a:bodyPr wrap="square" rtlCol="0">
                <a:spAutoFit/>
              </a:bodyPr>
              <a:lstStyle/>
              <a:p>
                <a:pPr algn="r"/>
                <a:r>
                  <a:rPr lang="ar-EG" sz="1200" dirty="0">
                    <a:solidFill>
                      <a:schemeClr val="accent3"/>
                    </a:solidFill>
                    <a:latin typeface="Telstra Text Medium" panose="020B0504040000000004" pitchFamily="34" charset="77"/>
                    <a:ea typeface="Telstra Text Medium" panose="020B0504040000000004" pitchFamily="34" charset="77"/>
                  </a:rPr>
                  <a:t>الوحدة الثالثة</a:t>
                </a:r>
                <a:endParaRPr lang="en-AU" sz="1200" dirty="0">
                  <a:solidFill>
                    <a:schemeClr val="accent3"/>
                  </a:solidFill>
                  <a:latin typeface="Telstra Text Medium" panose="020B0504040000000004" pitchFamily="34" charset="77"/>
                  <a:ea typeface="Telstra Text Medium" panose="020B0504040000000004" pitchFamily="34" charset="77"/>
                </a:endParaRPr>
              </a:p>
            </p:txBody>
          </p:sp>
          <p:sp>
            <p:nvSpPr>
              <p:cNvPr id="14" name="TextBox 13">
                <a:extLst>
                  <a:ext uri="{FF2B5EF4-FFF2-40B4-BE49-F238E27FC236}">
                    <a16:creationId xmlns:a16="http://schemas.microsoft.com/office/drawing/2014/main" id="{7576E7C6-7020-CF49-48B6-53AB4B197EE9}"/>
                  </a:ext>
                </a:extLst>
              </p:cNvPr>
              <p:cNvSpPr txBox="1"/>
              <p:nvPr/>
            </p:nvSpPr>
            <p:spPr>
              <a:xfrm>
                <a:off x="950168" y="600184"/>
                <a:ext cx="2558928" cy="307777"/>
              </a:xfrm>
              <a:prstGeom prst="rect">
                <a:avLst/>
              </a:prstGeom>
              <a:noFill/>
            </p:spPr>
            <p:txBody>
              <a:bodyPr wrap="square" rtlCol="0">
                <a:spAutoFit/>
              </a:bodyPr>
              <a:lstStyle/>
              <a:p>
                <a:pPr algn="r"/>
                <a:r>
                  <a:rPr lang="ar-SA" sz="1400"/>
                  <a:t>إجراء المكالمات وإرسال الرسائل</a:t>
                </a:r>
                <a:endParaRPr lang="en-AU" sz="1400">
                  <a:latin typeface="Telstra Text Medium" panose="020B0504040000000004" pitchFamily="34" charset="77"/>
                  <a:ea typeface="Telstra Text Medium" panose="020B0504040000000004" pitchFamily="34" charset="77"/>
                </a:endParaRPr>
              </a:p>
            </p:txBody>
          </p:sp>
        </p:grpSp>
        <p:grpSp>
          <p:nvGrpSpPr>
            <p:cNvPr id="15" name="Group 14">
              <a:extLst>
                <a:ext uri="{FF2B5EF4-FFF2-40B4-BE49-F238E27FC236}">
                  <a16:creationId xmlns:a16="http://schemas.microsoft.com/office/drawing/2014/main" id="{E47DEAB0-BA37-1E12-F0CD-FE9B5E0348C8}"/>
                </a:ext>
              </a:extLst>
            </p:cNvPr>
            <p:cNvGrpSpPr/>
            <p:nvPr/>
          </p:nvGrpSpPr>
          <p:grpSpPr>
            <a:xfrm>
              <a:off x="2069676" y="3750262"/>
              <a:ext cx="2558928" cy="597325"/>
              <a:chOff x="579078" y="418339"/>
              <a:chExt cx="2558928" cy="597325"/>
            </a:xfrm>
          </p:grpSpPr>
          <p:sp>
            <p:nvSpPr>
              <p:cNvPr id="16" name="TextBox 15">
                <a:extLst>
                  <a:ext uri="{FF2B5EF4-FFF2-40B4-BE49-F238E27FC236}">
                    <a16:creationId xmlns:a16="http://schemas.microsoft.com/office/drawing/2014/main" id="{162AE37B-5576-4CA6-963C-7B312BDCC23A}"/>
                  </a:ext>
                </a:extLst>
              </p:cNvPr>
              <p:cNvSpPr txBox="1"/>
              <p:nvPr/>
            </p:nvSpPr>
            <p:spPr>
              <a:xfrm>
                <a:off x="1706420" y="418339"/>
                <a:ext cx="1431586" cy="276999"/>
              </a:xfrm>
              <a:prstGeom prst="rect">
                <a:avLst/>
              </a:prstGeom>
              <a:noFill/>
            </p:spPr>
            <p:txBody>
              <a:bodyPr wrap="square" rtlCol="0">
                <a:spAutoFit/>
              </a:bodyPr>
              <a:lstStyle/>
              <a:p>
                <a:pPr algn="r"/>
                <a:r>
                  <a:rPr lang="ar-EG" sz="1200" dirty="0">
                    <a:solidFill>
                      <a:schemeClr val="accent3"/>
                    </a:solidFill>
                    <a:latin typeface="Telstra Text Medium" panose="020B0504040000000004" pitchFamily="34" charset="77"/>
                    <a:ea typeface="Telstra Text Medium" panose="020B0504040000000004" pitchFamily="34" charset="77"/>
                  </a:rPr>
                  <a:t>الوحدة الرابعة</a:t>
                </a:r>
                <a:endParaRPr lang="en-AU" sz="1200" dirty="0">
                  <a:solidFill>
                    <a:schemeClr val="accent3"/>
                  </a:solidFill>
                  <a:latin typeface="Telstra Text Medium" panose="020B0504040000000004" pitchFamily="34" charset="77"/>
                  <a:ea typeface="Telstra Text Medium" panose="020B0504040000000004" pitchFamily="34" charset="77"/>
                </a:endParaRPr>
              </a:p>
            </p:txBody>
          </p:sp>
          <p:sp>
            <p:nvSpPr>
              <p:cNvPr id="17" name="TextBox 16">
                <a:extLst>
                  <a:ext uri="{FF2B5EF4-FFF2-40B4-BE49-F238E27FC236}">
                    <a16:creationId xmlns:a16="http://schemas.microsoft.com/office/drawing/2014/main" id="{3947BD59-9F42-5288-513D-B02A674F0DE8}"/>
                  </a:ext>
                </a:extLst>
              </p:cNvPr>
              <p:cNvSpPr txBox="1"/>
              <p:nvPr/>
            </p:nvSpPr>
            <p:spPr>
              <a:xfrm>
                <a:off x="579078" y="707887"/>
                <a:ext cx="2558928" cy="307777"/>
              </a:xfrm>
              <a:prstGeom prst="rect">
                <a:avLst/>
              </a:prstGeom>
              <a:noFill/>
            </p:spPr>
            <p:txBody>
              <a:bodyPr wrap="square" rtlCol="0">
                <a:spAutoFit/>
              </a:bodyPr>
              <a:lstStyle/>
              <a:p>
                <a:pPr algn="r"/>
                <a:r>
                  <a:rPr lang="ar-SA" sz="1400"/>
                  <a:t>تصفّح الإنترنت بأمان</a:t>
                </a:r>
                <a:endParaRPr lang="en-AU" sz="1400">
                  <a:latin typeface="Telstra Text Medium" panose="020B0504040000000004" pitchFamily="34" charset="77"/>
                  <a:ea typeface="Telstra Text Medium" panose="020B0504040000000004" pitchFamily="34" charset="77"/>
                </a:endParaRPr>
              </a:p>
            </p:txBody>
          </p:sp>
        </p:grpSp>
        <p:grpSp>
          <p:nvGrpSpPr>
            <p:cNvPr id="18" name="Group 17">
              <a:extLst>
                <a:ext uri="{FF2B5EF4-FFF2-40B4-BE49-F238E27FC236}">
                  <a16:creationId xmlns:a16="http://schemas.microsoft.com/office/drawing/2014/main" id="{54BA18A8-6AF2-0236-5D9E-EBCDA396C93A}"/>
                </a:ext>
              </a:extLst>
            </p:cNvPr>
            <p:cNvGrpSpPr/>
            <p:nvPr/>
          </p:nvGrpSpPr>
          <p:grpSpPr>
            <a:xfrm>
              <a:off x="1835899" y="4831518"/>
              <a:ext cx="3070739" cy="609188"/>
              <a:chOff x="908973" y="334674"/>
              <a:chExt cx="3070739" cy="609188"/>
            </a:xfrm>
          </p:grpSpPr>
          <p:sp>
            <p:nvSpPr>
              <p:cNvPr id="19" name="TextBox 18">
                <a:extLst>
                  <a:ext uri="{FF2B5EF4-FFF2-40B4-BE49-F238E27FC236}">
                    <a16:creationId xmlns:a16="http://schemas.microsoft.com/office/drawing/2014/main" id="{280A01D6-C31D-26E2-E5A1-2AD597513127}"/>
                  </a:ext>
                </a:extLst>
              </p:cNvPr>
              <p:cNvSpPr txBox="1"/>
              <p:nvPr/>
            </p:nvSpPr>
            <p:spPr>
              <a:xfrm>
                <a:off x="2548126" y="334674"/>
                <a:ext cx="1431586" cy="276999"/>
              </a:xfrm>
              <a:prstGeom prst="rect">
                <a:avLst/>
              </a:prstGeom>
              <a:noFill/>
            </p:spPr>
            <p:txBody>
              <a:bodyPr wrap="square" rtlCol="0">
                <a:spAutoFit/>
              </a:bodyPr>
              <a:lstStyle/>
              <a:p>
                <a:r>
                  <a:rPr lang="ar-EG" sz="1200" dirty="0">
                    <a:solidFill>
                      <a:schemeClr val="accent3"/>
                    </a:solidFill>
                    <a:latin typeface="Telstra Text Medium" panose="020B0504040000000004" pitchFamily="34" charset="77"/>
                    <a:ea typeface="Telstra Text Medium" panose="020B0504040000000004" pitchFamily="34" charset="77"/>
                  </a:rPr>
                  <a:t>الوحدة الخامسة</a:t>
                </a:r>
                <a:endParaRPr lang="en-AU" sz="1200" dirty="0">
                  <a:solidFill>
                    <a:schemeClr val="accent3"/>
                  </a:solidFill>
                  <a:latin typeface="Telstra Text Medium" panose="020B0504040000000004" pitchFamily="34" charset="77"/>
                  <a:ea typeface="Telstra Text Medium" panose="020B0504040000000004" pitchFamily="34" charset="77"/>
                </a:endParaRPr>
              </a:p>
            </p:txBody>
          </p:sp>
          <p:sp>
            <p:nvSpPr>
              <p:cNvPr id="20" name="TextBox 19">
                <a:extLst>
                  <a:ext uri="{FF2B5EF4-FFF2-40B4-BE49-F238E27FC236}">
                    <a16:creationId xmlns:a16="http://schemas.microsoft.com/office/drawing/2014/main" id="{73A45688-5241-98D1-4532-9694A27F6017}"/>
                  </a:ext>
                </a:extLst>
              </p:cNvPr>
              <p:cNvSpPr txBox="1"/>
              <p:nvPr/>
            </p:nvSpPr>
            <p:spPr>
              <a:xfrm>
                <a:off x="908973" y="636085"/>
                <a:ext cx="2558928" cy="307777"/>
              </a:xfrm>
              <a:prstGeom prst="rect">
                <a:avLst/>
              </a:prstGeom>
              <a:noFill/>
            </p:spPr>
            <p:txBody>
              <a:bodyPr wrap="square" rtlCol="0">
                <a:spAutoFit/>
              </a:bodyPr>
              <a:lstStyle/>
              <a:p>
                <a:pPr algn="r"/>
                <a:r>
                  <a:rPr lang="ar-SA" sz="1400"/>
                  <a:t>إرسال واستقبال الرسائل الإلكترونية</a:t>
                </a:r>
                <a:endParaRPr lang="en-AU" sz="1400">
                  <a:latin typeface="Telstra Text Medium" panose="020B0504040000000004" pitchFamily="34" charset="77"/>
                  <a:ea typeface="Telstra Text Medium" panose="020B0504040000000004" pitchFamily="34" charset="77"/>
                </a:endParaRPr>
              </a:p>
            </p:txBody>
          </p:sp>
        </p:grpSp>
        <p:grpSp>
          <p:nvGrpSpPr>
            <p:cNvPr id="21" name="Group 20">
              <a:extLst>
                <a:ext uri="{FF2B5EF4-FFF2-40B4-BE49-F238E27FC236}">
                  <a16:creationId xmlns:a16="http://schemas.microsoft.com/office/drawing/2014/main" id="{CF3550F7-7CD5-540C-FE9F-5FA8133F5EDB}"/>
                </a:ext>
              </a:extLst>
            </p:cNvPr>
            <p:cNvGrpSpPr/>
            <p:nvPr/>
          </p:nvGrpSpPr>
          <p:grpSpPr>
            <a:xfrm>
              <a:off x="1299088" y="5742803"/>
              <a:ext cx="2558928" cy="802084"/>
              <a:chOff x="1299088" y="255457"/>
              <a:chExt cx="2558928" cy="802084"/>
            </a:xfrm>
          </p:grpSpPr>
          <p:sp>
            <p:nvSpPr>
              <p:cNvPr id="22" name="TextBox 21">
                <a:extLst>
                  <a:ext uri="{FF2B5EF4-FFF2-40B4-BE49-F238E27FC236}">
                    <a16:creationId xmlns:a16="http://schemas.microsoft.com/office/drawing/2014/main" id="{6F3B02D7-96D3-D542-28A1-E0ED2776751A}"/>
                  </a:ext>
                </a:extLst>
              </p:cNvPr>
              <p:cNvSpPr txBox="1"/>
              <p:nvPr/>
            </p:nvSpPr>
            <p:spPr>
              <a:xfrm>
                <a:off x="2426430" y="255457"/>
                <a:ext cx="1431586" cy="276999"/>
              </a:xfrm>
              <a:prstGeom prst="rect">
                <a:avLst/>
              </a:prstGeom>
              <a:noFill/>
            </p:spPr>
            <p:txBody>
              <a:bodyPr wrap="square" rtlCol="0">
                <a:spAutoFit/>
              </a:bodyPr>
              <a:lstStyle/>
              <a:p>
                <a:pPr algn="r"/>
                <a:r>
                  <a:rPr lang="ar-EG" sz="1200" dirty="0">
                    <a:solidFill>
                      <a:schemeClr val="accent3"/>
                    </a:solidFill>
                    <a:latin typeface="Telstra Text Medium" panose="020B0504040000000004" pitchFamily="34" charset="77"/>
                    <a:ea typeface="Telstra Text Medium" panose="020B0504040000000004" pitchFamily="34" charset="77"/>
                  </a:rPr>
                  <a:t>الوحدة السادسة</a:t>
                </a:r>
                <a:endParaRPr lang="en-AU" sz="1200" dirty="0">
                  <a:solidFill>
                    <a:schemeClr val="accent3"/>
                  </a:solidFill>
                  <a:latin typeface="Telstra Text Medium" panose="020B0504040000000004" pitchFamily="34" charset="77"/>
                  <a:ea typeface="Telstra Text Medium" panose="020B0504040000000004" pitchFamily="34" charset="77"/>
                </a:endParaRPr>
              </a:p>
            </p:txBody>
          </p:sp>
          <p:sp>
            <p:nvSpPr>
              <p:cNvPr id="23" name="TextBox 22">
                <a:extLst>
                  <a:ext uri="{FF2B5EF4-FFF2-40B4-BE49-F238E27FC236}">
                    <a16:creationId xmlns:a16="http://schemas.microsoft.com/office/drawing/2014/main" id="{62B5D9E1-BB5E-8947-D882-E7114EDB5D5D}"/>
                  </a:ext>
                </a:extLst>
              </p:cNvPr>
              <p:cNvSpPr txBox="1"/>
              <p:nvPr/>
            </p:nvSpPr>
            <p:spPr>
              <a:xfrm>
                <a:off x="1299088" y="534321"/>
                <a:ext cx="2558928" cy="523220"/>
              </a:xfrm>
              <a:prstGeom prst="rect">
                <a:avLst/>
              </a:prstGeom>
              <a:noFill/>
            </p:spPr>
            <p:txBody>
              <a:bodyPr wrap="square" rtlCol="0">
                <a:spAutoFit/>
              </a:bodyPr>
              <a:lstStyle/>
              <a:p>
                <a:pPr algn="r"/>
                <a:r>
                  <a:rPr lang="ar-SA" sz="1400"/>
                  <a:t>ابقَ آمنًا على الإنترنت وتجنب عمليات الاحتيال.</a:t>
                </a:r>
                <a:endParaRPr lang="en-AU" sz="1400">
                  <a:latin typeface="Telstra Text Medium" panose="020B0504040000000004" pitchFamily="34" charset="77"/>
                  <a:ea typeface="Telstra Text Medium" panose="020B0504040000000004" pitchFamily="34" charset="77"/>
                </a:endParaRPr>
              </a:p>
            </p:txBody>
          </p:sp>
        </p:grpSp>
      </p:grpSp>
      <p:grpSp>
        <p:nvGrpSpPr>
          <p:cNvPr id="60" name="Group 59">
            <a:extLst>
              <a:ext uri="{FF2B5EF4-FFF2-40B4-BE49-F238E27FC236}">
                <a16:creationId xmlns:a16="http://schemas.microsoft.com/office/drawing/2014/main" id="{9A5542D3-AF5F-53E3-47C0-C5982B500EC1}"/>
              </a:ext>
              <a:ext uri="{C183D7F6-B498-43B3-948B-1728B52AA6E4}">
                <adec:decorative xmlns:adec="http://schemas.microsoft.com/office/drawing/2017/decorative" val="1"/>
              </a:ext>
            </a:extLst>
          </p:cNvPr>
          <p:cNvGrpSpPr/>
          <p:nvPr/>
        </p:nvGrpSpPr>
        <p:grpSpPr>
          <a:xfrm flipH="1">
            <a:off x="6690676" y="310112"/>
            <a:ext cx="4049526" cy="6234775"/>
            <a:chOff x="6289738" y="513695"/>
            <a:chExt cx="4049526" cy="6234775"/>
          </a:xfrm>
        </p:grpSpPr>
        <p:grpSp>
          <p:nvGrpSpPr>
            <p:cNvPr id="42" name="Group 41">
              <a:extLst>
                <a:ext uri="{FF2B5EF4-FFF2-40B4-BE49-F238E27FC236}">
                  <a16:creationId xmlns:a16="http://schemas.microsoft.com/office/drawing/2014/main" id="{94AAA353-E4B1-B935-FE7E-032550024349}"/>
                </a:ext>
              </a:extLst>
            </p:cNvPr>
            <p:cNvGrpSpPr/>
            <p:nvPr/>
          </p:nvGrpSpPr>
          <p:grpSpPr>
            <a:xfrm>
              <a:off x="6289738" y="513695"/>
              <a:ext cx="2558928" cy="747429"/>
              <a:chOff x="1299088" y="310112"/>
              <a:chExt cx="2558928" cy="747429"/>
            </a:xfrm>
          </p:grpSpPr>
          <p:sp>
            <p:nvSpPr>
              <p:cNvPr id="43" name="TextBox 42">
                <a:extLst>
                  <a:ext uri="{FF2B5EF4-FFF2-40B4-BE49-F238E27FC236}">
                    <a16:creationId xmlns:a16="http://schemas.microsoft.com/office/drawing/2014/main" id="{2DD5BDC1-BA88-6035-7094-F55FFA893A63}"/>
                  </a:ext>
                </a:extLst>
              </p:cNvPr>
              <p:cNvSpPr txBox="1"/>
              <p:nvPr/>
            </p:nvSpPr>
            <p:spPr>
              <a:xfrm>
                <a:off x="1299088" y="310112"/>
                <a:ext cx="1431586" cy="276999"/>
              </a:xfrm>
              <a:prstGeom prst="rect">
                <a:avLst/>
              </a:prstGeom>
              <a:noFill/>
            </p:spPr>
            <p:txBody>
              <a:bodyPr wrap="square" rtlCol="0">
                <a:spAutoFit/>
              </a:bodyPr>
              <a:lstStyle/>
              <a:p>
                <a:pPr algn="r"/>
                <a:r>
                  <a:rPr lang="ar-EG" sz="1200">
                    <a:solidFill>
                      <a:schemeClr val="accent3"/>
                    </a:solidFill>
                    <a:latin typeface="Telstra Text Medium" panose="020B0504040000000004" pitchFamily="34" charset="77"/>
                    <a:ea typeface="Telstra Text Medium" panose="020B0504040000000004" pitchFamily="34" charset="77"/>
                  </a:rPr>
                  <a:t>الوحدة السابعة</a:t>
                </a:r>
                <a:endParaRPr lang="en-AU" sz="1200">
                  <a:solidFill>
                    <a:schemeClr val="accent3"/>
                  </a:solidFill>
                  <a:latin typeface="Telstra Text Medium" panose="020B0504040000000004" pitchFamily="34" charset="77"/>
                  <a:ea typeface="Telstra Text Medium" panose="020B0504040000000004" pitchFamily="34" charset="77"/>
                </a:endParaRPr>
              </a:p>
            </p:txBody>
          </p:sp>
          <p:sp>
            <p:nvSpPr>
              <p:cNvPr id="44" name="TextBox 43">
                <a:extLst>
                  <a:ext uri="{FF2B5EF4-FFF2-40B4-BE49-F238E27FC236}">
                    <a16:creationId xmlns:a16="http://schemas.microsoft.com/office/drawing/2014/main" id="{9505501C-1CF7-C9E8-BCDA-F6622606A3F0}"/>
                  </a:ext>
                </a:extLst>
              </p:cNvPr>
              <p:cNvSpPr txBox="1"/>
              <p:nvPr/>
            </p:nvSpPr>
            <p:spPr>
              <a:xfrm>
                <a:off x="1299088" y="534321"/>
                <a:ext cx="2558928" cy="523220"/>
              </a:xfrm>
              <a:prstGeom prst="rect">
                <a:avLst/>
              </a:prstGeom>
              <a:noFill/>
            </p:spPr>
            <p:txBody>
              <a:bodyPr wrap="square" rtlCol="0">
                <a:spAutoFit/>
              </a:bodyPr>
              <a:lstStyle/>
              <a:p>
                <a:pPr algn="r"/>
                <a:r>
                  <a:rPr lang="ar-SA" sz="1400"/>
                  <a:t>التقط، احفظ وشارك صورًا وفيديوهات رائعة</a:t>
                </a:r>
                <a:endParaRPr lang="en-AU" sz="1400">
                  <a:latin typeface="Telstra Text Medium" panose="020B0504040000000004" pitchFamily="34" charset="77"/>
                  <a:ea typeface="Telstra Text Medium" panose="020B0504040000000004" pitchFamily="34" charset="77"/>
                </a:endParaRPr>
              </a:p>
            </p:txBody>
          </p:sp>
        </p:grpSp>
        <p:grpSp>
          <p:nvGrpSpPr>
            <p:cNvPr id="45" name="Group 44">
              <a:extLst>
                <a:ext uri="{FF2B5EF4-FFF2-40B4-BE49-F238E27FC236}">
                  <a16:creationId xmlns:a16="http://schemas.microsoft.com/office/drawing/2014/main" id="{BFBFD4B2-A552-71B0-E7EF-746EC645E129}"/>
                </a:ext>
              </a:extLst>
            </p:cNvPr>
            <p:cNvGrpSpPr/>
            <p:nvPr/>
          </p:nvGrpSpPr>
          <p:grpSpPr>
            <a:xfrm>
              <a:off x="7216664" y="1540829"/>
              <a:ext cx="2558928" cy="531986"/>
              <a:chOff x="1299088" y="310112"/>
              <a:chExt cx="2558928" cy="531986"/>
            </a:xfrm>
          </p:grpSpPr>
          <p:sp>
            <p:nvSpPr>
              <p:cNvPr id="46" name="TextBox 45">
                <a:extLst>
                  <a:ext uri="{FF2B5EF4-FFF2-40B4-BE49-F238E27FC236}">
                    <a16:creationId xmlns:a16="http://schemas.microsoft.com/office/drawing/2014/main" id="{AD7EECF0-15FF-1F92-04F1-85C48FC6469C}"/>
                  </a:ext>
                </a:extLst>
              </p:cNvPr>
              <p:cNvSpPr txBox="1"/>
              <p:nvPr/>
            </p:nvSpPr>
            <p:spPr>
              <a:xfrm>
                <a:off x="1299088" y="310112"/>
                <a:ext cx="1431586" cy="276999"/>
              </a:xfrm>
              <a:prstGeom prst="rect">
                <a:avLst/>
              </a:prstGeom>
              <a:noFill/>
            </p:spPr>
            <p:txBody>
              <a:bodyPr wrap="square" rtlCol="0">
                <a:spAutoFit/>
              </a:bodyPr>
              <a:lstStyle/>
              <a:p>
                <a:pPr algn="r"/>
                <a:r>
                  <a:rPr lang="ar-EG" sz="1200">
                    <a:solidFill>
                      <a:schemeClr val="accent3"/>
                    </a:solidFill>
                    <a:latin typeface="Telstra Text Medium" panose="020B0504040000000004" pitchFamily="34" charset="77"/>
                    <a:ea typeface="Telstra Text Medium" panose="020B0504040000000004" pitchFamily="34" charset="77"/>
                  </a:rPr>
                  <a:t>الوحدة الثامنة</a:t>
                </a:r>
                <a:endParaRPr lang="en-AU" sz="1200">
                  <a:solidFill>
                    <a:schemeClr val="accent3"/>
                  </a:solidFill>
                  <a:latin typeface="Telstra Text Medium" panose="020B0504040000000004" pitchFamily="34" charset="77"/>
                  <a:ea typeface="Telstra Text Medium" panose="020B0504040000000004" pitchFamily="34" charset="77"/>
                </a:endParaRPr>
              </a:p>
            </p:txBody>
          </p:sp>
          <p:sp>
            <p:nvSpPr>
              <p:cNvPr id="47" name="TextBox 46">
                <a:extLst>
                  <a:ext uri="{FF2B5EF4-FFF2-40B4-BE49-F238E27FC236}">
                    <a16:creationId xmlns:a16="http://schemas.microsoft.com/office/drawing/2014/main" id="{A851C352-132F-DA68-ED54-26DCDD7A166B}"/>
                  </a:ext>
                </a:extLst>
              </p:cNvPr>
              <p:cNvSpPr txBox="1"/>
              <p:nvPr/>
            </p:nvSpPr>
            <p:spPr>
              <a:xfrm>
                <a:off x="1299088" y="534321"/>
                <a:ext cx="2558928" cy="307777"/>
              </a:xfrm>
              <a:prstGeom prst="rect">
                <a:avLst/>
              </a:prstGeom>
              <a:noFill/>
            </p:spPr>
            <p:txBody>
              <a:bodyPr wrap="square" rtlCol="0">
                <a:spAutoFit/>
              </a:bodyPr>
              <a:lstStyle/>
              <a:p>
                <a:pPr algn="r"/>
                <a:r>
                  <a:rPr lang="ar-SA" sz="1400"/>
                  <a:t>استخدم جهازك للمهام اليومية والترفيه</a:t>
                </a:r>
                <a:endParaRPr lang="en-AU" sz="1400">
                  <a:latin typeface="Telstra Text Medium" panose="020B0504040000000004" pitchFamily="34" charset="77"/>
                  <a:ea typeface="Telstra Text Medium" panose="020B0504040000000004" pitchFamily="34" charset="77"/>
                </a:endParaRPr>
              </a:p>
            </p:txBody>
          </p:sp>
        </p:grpSp>
        <p:grpSp>
          <p:nvGrpSpPr>
            <p:cNvPr id="48" name="Group 47">
              <a:extLst>
                <a:ext uri="{FF2B5EF4-FFF2-40B4-BE49-F238E27FC236}">
                  <a16:creationId xmlns:a16="http://schemas.microsoft.com/office/drawing/2014/main" id="{9F3C2F46-2241-6454-1F80-E75DFDE489CB}"/>
                </a:ext>
              </a:extLst>
            </p:cNvPr>
            <p:cNvGrpSpPr/>
            <p:nvPr/>
          </p:nvGrpSpPr>
          <p:grpSpPr>
            <a:xfrm>
              <a:off x="7717706" y="2818484"/>
              <a:ext cx="2558928" cy="531986"/>
              <a:chOff x="1299088" y="310112"/>
              <a:chExt cx="2558928" cy="531986"/>
            </a:xfrm>
          </p:grpSpPr>
          <p:sp>
            <p:nvSpPr>
              <p:cNvPr id="49" name="TextBox 48">
                <a:extLst>
                  <a:ext uri="{FF2B5EF4-FFF2-40B4-BE49-F238E27FC236}">
                    <a16:creationId xmlns:a16="http://schemas.microsoft.com/office/drawing/2014/main" id="{1CF1BBD1-F65C-1E30-0486-02C4DA487409}"/>
                  </a:ext>
                </a:extLst>
              </p:cNvPr>
              <p:cNvSpPr txBox="1"/>
              <p:nvPr/>
            </p:nvSpPr>
            <p:spPr>
              <a:xfrm>
                <a:off x="1299088" y="310112"/>
                <a:ext cx="1431586" cy="276999"/>
              </a:xfrm>
              <a:prstGeom prst="rect">
                <a:avLst/>
              </a:prstGeom>
              <a:noFill/>
            </p:spPr>
            <p:txBody>
              <a:bodyPr wrap="square" rtlCol="0">
                <a:spAutoFit/>
              </a:bodyPr>
              <a:lstStyle/>
              <a:p>
                <a:pPr algn="r"/>
                <a:r>
                  <a:rPr lang="ar-EG" sz="1200">
                    <a:solidFill>
                      <a:schemeClr val="accent3"/>
                    </a:solidFill>
                    <a:latin typeface="Telstra Text Medium" panose="020B0504040000000004" pitchFamily="34" charset="77"/>
                    <a:ea typeface="Telstra Text Medium" panose="020B0504040000000004" pitchFamily="34" charset="77"/>
                  </a:rPr>
                  <a:t>الوحدة التاسعة</a:t>
                </a:r>
                <a:endParaRPr lang="en-AU" sz="1200">
                  <a:solidFill>
                    <a:schemeClr val="accent3"/>
                  </a:solidFill>
                  <a:latin typeface="Telstra Text Medium" panose="020B0504040000000004" pitchFamily="34" charset="77"/>
                  <a:ea typeface="Telstra Text Medium" panose="020B0504040000000004" pitchFamily="34" charset="77"/>
                </a:endParaRPr>
              </a:p>
            </p:txBody>
          </p:sp>
          <p:sp>
            <p:nvSpPr>
              <p:cNvPr id="50" name="TextBox 49">
                <a:extLst>
                  <a:ext uri="{FF2B5EF4-FFF2-40B4-BE49-F238E27FC236}">
                    <a16:creationId xmlns:a16="http://schemas.microsoft.com/office/drawing/2014/main" id="{8436CD42-F919-5B6E-4625-29AB06277526}"/>
                  </a:ext>
                </a:extLst>
              </p:cNvPr>
              <p:cNvSpPr txBox="1"/>
              <p:nvPr/>
            </p:nvSpPr>
            <p:spPr>
              <a:xfrm>
                <a:off x="1299088" y="534321"/>
                <a:ext cx="2558928" cy="307777"/>
              </a:xfrm>
              <a:prstGeom prst="rect">
                <a:avLst/>
              </a:prstGeom>
              <a:noFill/>
            </p:spPr>
            <p:txBody>
              <a:bodyPr wrap="square" rtlCol="0">
                <a:spAutoFit/>
              </a:bodyPr>
              <a:lstStyle/>
              <a:p>
                <a:pPr algn="r"/>
                <a:r>
                  <a:rPr lang="ar-SA" sz="1400"/>
                  <a:t>تطبيقات تجعل الحياة أسهل</a:t>
                </a:r>
                <a:endParaRPr lang="en-AU" sz="1400">
                  <a:latin typeface="Telstra Text Medium" panose="020B0504040000000004" pitchFamily="34" charset="77"/>
                  <a:ea typeface="Telstra Text Medium" panose="020B0504040000000004" pitchFamily="34" charset="77"/>
                </a:endParaRPr>
              </a:p>
            </p:txBody>
          </p:sp>
        </p:grpSp>
        <p:grpSp>
          <p:nvGrpSpPr>
            <p:cNvPr id="51" name="Group 50">
              <a:extLst>
                <a:ext uri="{FF2B5EF4-FFF2-40B4-BE49-F238E27FC236}">
                  <a16:creationId xmlns:a16="http://schemas.microsoft.com/office/drawing/2014/main" id="{CEB78C23-893D-CD14-5187-5E74F47343B8}"/>
                </a:ext>
              </a:extLst>
            </p:cNvPr>
            <p:cNvGrpSpPr/>
            <p:nvPr/>
          </p:nvGrpSpPr>
          <p:grpSpPr>
            <a:xfrm>
              <a:off x="7780336" y="3845618"/>
              <a:ext cx="2558928" cy="962873"/>
              <a:chOff x="1299088" y="310112"/>
              <a:chExt cx="2558928" cy="962873"/>
            </a:xfrm>
          </p:grpSpPr>
          <p:sp>
            <p:nvSpPr>
              <p:cNvPr id="52" name="TextBox 51">
                <a:extLst>
                  <a:ext uri="{FF2B5EF4-FFF2-40B4-BE49-F238E27FC236}">
                    <a16:creationId xmlns:a16="http://schemas.microsoft.com/office/drawing/2014/main" id="{1F9FE736-0318-F50C-01A8-9F3329C39E5C}"/>
                  </a:ext>
                </a:extLst>
              </p:cNvPr>
              <p:cNvSpPr txBox="1"/>
              <p:nvPr/>
            </p:nvSpPr>
            <p:spPr>
              <a:xfrm>
                <a:off x="1299088" y="310112"/>
                <a:ext cx="1431586" cy="276999"/>
              </a:xfrm>
              <a:prstGeom prst="rect">
                <a:avLst/>
              </a:prstGeom>
              <a:noFill/>
            </p:spPr>
            <p:txBody>
              <a:bodyPr wrap="square" rtlCol="0">
                <a:spAutoFit/>
              </a:bodyPr>
              <a:lstStyle/>
              <a:p>
                <a:pPr algn="r"/>
                <a:r>
                  <a:rPr lang="ar-EG" sz="1200">
                    <a:solidFill>
                      <a:schemeClr val="accent3"/>
                    </a:solidFill>
                    <a:latin typeface="Telstra Text Medium" panose="020B0504040000000004" pitchFamily="34" charset="77"/>
                    <a:ea typeface="Telstra Text Medium" panose="020B0504040000000004" pitchFamily="34" charset="77"/>
                  </a:rPr>
                  <a:t>الوحدة العاشرة</a:t>
                </a:r>
                <a:endParaRPr lang="en-AU" sz="1200">
                  <a:solidFill>
                    <a:schemeClr val="accent3"/>
                  </a:solidFill>
                  <a:latin typeface="Telstra Text Medium" panose="020B0504040000000004" pitchFamily="34" charset="77"/>
                  <a:ea typeface="Telstra Text Medium" panose="020B0504040000000004" pitchFamily="34" charset="77"/>
                </a:endParaRPr>
              </a:p>
            </p:txBody>
          </p:sp>
          <p:sp>
            <p:nvSpPr>
              <p:cNvPr id="53" name="TextBox 52">
                <a:extLst>
                  <a:ext uri="{FF2B5EF4-FFF2-40B4-BE49-F238E27FC236}">
                    <a16:creationId xmlns:a16="http://schemas.microsoft.com/office/drawing/2014/main" id="{A259B9B9-1A48-0E57-E27A-C65D11A30B19}"/>
                  </a:ext>
                </a:extLst>
              </p:cNvPr>
              <p:cNvSpPr txBox="1"/>
              <p:nvPr/>
            </p:nvSpPr>
            <p:spPr>
              <a:xfrm>
                <a:off x="1299088" y="534321"/>
                <a:ext cx="2558928" cy="738664"/>
              </a:xfrm>
              <a:prstGeom prst="rect">
                <a:avLst/>
              </a:prstGeom>
              <a:noFill/>
            </p:spPr>
            <p:txBody>
              <a:bodyPr wrap="square" rtlCol="0">
                <a:spAutoFit/>
              </a:bodyPr>
              <a:lstStyle/>
              <a:p>
                <a:pPr algn="r"/>
                <a:r>
                  <a:rPr lang="ar-SA" sz="1400"/>
                  <a:t>ابقَ على تواصل عبر وسائل التواصل الاجتماعي ومكالمات الفيديو</a:t>
                </a:r>
              </a:p>
              <a:p>
                <a:pPr algn="r"/>
                <a:endParaRPr lang="en-AU" sz="1400">
                  <a:latin typeface="Telstra Text Medium" panose="020B0504040000000004" pitchFamily="34" charset="77"/>
                  <a:ea typeface="Telstra Text Medium" panose="020B0504040000000004" pitchFamily="34" charset="77"/>
                </a:endParaRPr>
              </a:p>
            </p:txBody>
          </p:sp>
        </p:grpSp>
        <p:grpSp>
          <p:nvGrpSpPr>
            <p:cNvPr id="54" name="Group 53">
              <a:extLst>
                <a:ext uri="{FF2B5EF4-FFF2-40B4-BE49-F238E27FC236}">
                  <a16:creationId xmlns:a16="http://schemas.microsoft.com/office/drawing/2014/main" id="{705856D3-C714-49E2-B2E3-B1C6AD7F567C}"/>
                </a:ext>
              </a:extLst>
            </p:cNvPr>
            <p:cNvGrpSpPr/>
            <p:nvPr/>
          </p:nvGrpSpPr>
          <p:grpSpPr>
            <a:xfrm>
              <a:off x="7216664" y="5010539"/>
              <a:ext cx="2558928" cy="747429"/>
              <a:chOff x="1299088" y="310112"/>
              <a:chExt cx="2558928" cy="747429"/>
            </a:xfrm>
          </p:grpSpPr>
          <p:sp>
            <p:nvSpPr>
              <p:cNvPr id="55" name="TextBox 54">
                <a:extLst>
                  <a:ext uri="{FF2B5EF4-FFF2-40B4-BE49-F238E27FC236}">
                    <a16:creationId xmlns:a16="http://schemas.microsoft.com/office/drawing/2014/main" id="{28C415BE-6EA5-D4E2-CF83-DD959AD17FE4}"/>
                  </a:ext>
                </a:extLst>
              </p:cNvPr>
              <p:cNvSpPr txBox="1"/>
              <p:nvPr/>
            </p:nvSpPr>
            <p:spPr>
              <a:xfrm>
                <a:off x="1299088" y="310112"/>
                <a:ext cx="1431586" cy="276999"/>
              </a:xfrm>
              <a:prstGeom prst="rect">
                <a:avLst/>
              </a:prstGeom>
              <a:noFill/>
            </p:spPr>
            <p:txBody>
              <a:bodyPr wrap="square" rtlCol="0">
                <a:spAutoFit/>
              </a:bodyPr>
              <a:lstStyle/>
              <a:p>
                <a:pPr algn="r"/>
                <a:r>
                  <a:rPr lang="ar-EG" sz="1200">
                    <a:solidFill>
                      <a:schemeClr val="accent3"/>
                    </a:solidFill>
                    <a:latin typeface="Telstra Text Medium" panose="020B0504040000000004" pitchFamily="34" charset="77"/>
                    <a:ea typeface="Telstra Text Medium" panose="020B0504040000000004" pitchFamily="34" charset="77"/>
                  </a:rPr>
                  <a:t>الوحدة الحادية عشر</a:t>
                </a:r>
                <a:endParaRPr lang="en-AU" sz="1200">
                  <a:solidFill>
                    <a:schemeClr val="accent3"/>
                  </a:solidFill>
                  <a:latin typeface="Telstra Text Medium" panose="020B0504040000000004" pitchFamily="34" charset="77"/>
                  <a:ea typeface="Telstra Text Medium" panose="020B0504040000000004" pitchFamily="34" charset="77"/>
                </a:endParaRPr>
              </a:p>
            </p:txBody>
          </p:sp>
          <p:sp>
            <p:nvSpPr>
              <p:cNvPr id="56" name="TextBox 55">
                <a:extLst>
                  <a:ext uri="{FF2B5EF4-FFF2-40B4-BE49-F238E27FC236}">
                    <a16:creationId xmlns:a16="http://schemas.microsoft.com/office/drawing/2014/main" id="{4A12CF2F-49F7-1691-8A0C-99077277E15B}"/>
                  </a:ext>
                </a:extLst>
              </p:cNvPr>
              <p:cNvSpPr txBox="1"/>
              <p:nvPr/>
            </p:nvSpPr>
            <p:spPr>
              <a:xfrm>
                <a:off x="1299088" y="534321"/>
                <a:ext cx="2558928" cy="523220"/>
              </a:xfrm>
              <a:prstGeom prst="rect">
                <a:avLst/>
              </a:prstGeom>
              <a:noFill/>
            </p:spPr>
            <p:txBody>
              <a:bodyPr wrap="square" rtlCol="0">
                <a:spAutoFit/>
              </a:bodyPr>
              <a:lstStyle/>
              <a:p>
                <a:pPr algn="r"/>
                <a:r>
                  <a:rPr lang="ar-SA" sz="1400"/>
                  <a:t>تسوّق وأدِر حسابك المصرفي عبر الإنترنت بأمان</a:t>
                </a:r>
                <a:endParaRPr lang="en-AU" sz="1400">
                  <a:latin typeface="Telstra Text Medium" panose="020B0504040000000004" pitchFamily="34" charset="77"/>
                  <a:ea typeface="Telstra Text Medium" panose="020B0504040000000004" pitchFamily="34" charset="77"/>
                </a:endParaRPr>
              </a:p>
            </p:txBody>
          </p:sp>
        </p:grpSp>
        <p:grpSp>
          <p:nvGrpSpPr>
            <p:cNvPr id="57" name="Group 56">
              <a:extLst>
                <a:ext uri="{FF2B5EF4-FFF2-40B4-BE49-F238E27FC236}">
                  <a16:creationId xmlns:a16="http://schemas.microsoft.com/office/drawing/2014/main" id="{28C687F6-7326-26EC-F6C0-077361A665DA}"/>
                </a:ext>
              </a:extLst>
            </p:cNvPr>
            <p:cNvGrpSpPr/>
            <p:nvPr/>
          </p:nvGrpSpPr>
          <p:grpSpPr>
            <a:xfrm>
              <a:off x="6289738" y="6001041"/>
              <a:ext cx="2558928" cy="747429"/>
              <a:chOff x="1299088" y="310112"/>
              <a:chExt cx="2558928" cy="747429"/>
            </a:xfrm>
          </p:grpSpPr>
          <p:sp>
            <p:nvSpPr>
              <p:cNvPr id="58" name="TextBox 57">
                <a:extLst>
                  <a:ext uri="{FF2B5EF4-FFF2-40B4-BE49-F238E27FC236}">
                    <a16:creationId xmlns:a16="http://schemas.microsoft.com/office/drawing/2014/main" id="{5DC95E50-FF45-AE04-B775-F7425E452732}"/>
                  </a:ext>
                </a:extLst>
              </p:cNvPr>
              <p:cNvSpPr txBox="1"/>
              <p:nvPr/>
            </p:nvSpPr>
            <p:spPr>
              <a:xfrm>
                <a:off x="1299088" y="310112"/>
                <a:ext cx="1431586" cy="276999"/>
              </a:xfrm>
              <a:prstGeom prst="rect">
                <a:avLst/>
              </a:prstGeom>
              <a:noFill/>
            </p:spPr>
            <p:txBody>
              <a:bodyPr wrap="square" rtlCol="0">
                <a:spAutoFit/>
              </a:bodyPr>
              <a:lstStyle/>
              <a:p>
                <a:pPr algn="r"/>
                <a:r>
                  <a:rPr lang="ar-EG" sz="1200">
                    <a:solidFill>
                      <a:schemeClr val="accent3"/>
                    </a:solidFill>
                    <a:latin typeface="Telstra Text Medium" panose="020B0504040000000004" pitchFamily="34" charset="77"/>
                    <a:ea typeface="Telstra Text Medium" panose="020B0504040000000004" pitchFamily="34" charset="77"/>
                  </a:rPr>
                  <a:t>الوحدة الثانية عشر</a:t>
                </a:r>
                <a:endParaRPr lang="en-AU" sz="1200">
                  <a:solidFill>
                    <a:schemeClr val="accent3"/>
                  </a:solidFill>
                  <a:latin typeface="Telstra Text Medium" panose="020B0504040000000004" pitchFamily="34" charset="77"/>
                  <a:ea typeface="Telstra Text Medium" panose="020B0504040000000004" pitchFamily="34" charset="77"/>
                </a:endParaRPr>
              </a:p>
            </p:txBody>
          </p:sp>
          <p:sp>
            <p:nvSpPr>
              <p:cNvPr id="59" name="TextBox 58">
                <a:extLst>
                  <a:ext uri="{FF2B5EF4-FFF2-40B4-BE49-F238E27FC236}">
                    <a16:creationId xmlns:a16="http://schemas.microsoft.com/office/drawing/2014/main" id="{A3E04BF5-D7B5-73C8-7A9B-432D66AF221A}"/>
                  </a:ext>
                </a:extLst>
              </p:cNvPr>
              <p:cNvSpPr txBox="1"/>
              <p:nvPr/>
            </p:nvSpPr>
            <p:spPr>
              <a:xfrm>
                <a:off x="1299088" y="534321"/>
                <a:ext cx="2558928" cy="523220"/>
              </a:xfrm>
              <a:prstGeom prst="rect">
                <a:avLst/>
              </a:prstGeom>
              <a:noFill/>
            </p:spPr>
            <p:txBody>
              <a:bodyPr wrap="square" rtlCol="0">
                <a:spAutoFit/>
              </a:bodyPr>
              <a:lstStyle/>
              <a:p>
                <a:pPr algn="r"/>
                <a:r>
                  <a:rPr lang="ar-SA" sz="1400"/>
                  <a:t>اكتشف ما يمكن للذكاء الاصطناعي أن يقدمه لك</a:t>
                </a:r>
                <a:endParaRPr lang="en-AU" sz="1400">
                  <a:latin typeface="Telstra Text Medium" panose="020B0504040000000004" pitchFamily="34" charset="77"/>
                  <a:ea typeface="Telstra Text Medium" panose="020B0504040000000004" pitchFamily="34" charset="77"/>
                </a:endParaRPr>
              </a:p>
            </p:txBody>
          </p:sp>
        </p:grpSp>
      </p:grpSp>
    </p:spTree>
    <p:extLst>
      <p:ext uri="{BB962C8B-B14F-4D97-AF65-F5344CB8AC3E}">
        <p14:creationId xmlns:p14="http://schemas.microsoft.com/office/powerpoint/2010/main" val="360833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a:xfrm>
            <a:off x="838200" y="652293"/>
            <a:ext cx="10515600" cy="1325563"/>
          </a:xfrm>
        </p:spPr>
        <p:txBody>
          <a:bodyPr/>
          <a:lstStyle/>
          <a:p>
            <a:pPr algn="r"/>
            <a:r>
              <a:rPr lang="ar-EG" dirty="0"/>
              <a:t>مخرجات التعلّم</a:t>
            </a:r>
            <a:endParaRPr lang="en-AU" dirty="0"/>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lgn="r">
              <a:buNone/>
            </a:pPr>
            <a:r>
              <a:rPr lang="ar-SA" dirty="0"/>
              <a:t>بنهاية هذه الجلسة، ستتمكن من:</a:t>
            </a:r>
            <a:endParaRPr lang="en-AU" dirty="0"/>
          </a:p>
          <a:p>
            <a:pPr marL="0" indent="0" algn="r">
              <a:buNone/>
            </a:pPr>
            <a:endParaRPr lang="en-AU" dirty="0"/>
          </a:p>
          <a:p>
            <a:pPr marL="0" indent="0">
              <a:buNone/>
            </a:pPr>
            <a:endParaRPr lang="en-AU" dirty="0"/>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970745" y="3863939"/>
            <a:ext cx="2254933" cy="80868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t>تسجيل الدخول إلى حساب بريد</a:t>
            </a:r>
            <a:r>
              <a:rPr lang="ar-EG" sz="2000" dirty="0"/>
              <a:t>ك</a:t>
            </a:r>
            <a:r>
              <a:rPr lang="ar-SA" sz="2000" dirty="0"/>
              <a:t> الإلكتروني.</a:t>
            </a:r>
            <a:endParaRPr lang="en-AU" sz="2000" dirty="0"/>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6325769" y="3863939"/>
            <a:ext cx="2182754" cy="167898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t>إرسال الرسائل الإلكترونية، والرد عليها، وإعادة توجيهها، وحذفها.</a:t>
            </a:r>
          </a:p>
          <a:p>
            <a:pPr marL="0" indent="0" algn="r">
              <a:lnSpc>
                <a:spcPct val="120000"/>
              </a:lnSpc>
              <a:buNone/>
            </a:pPr>
            <a:endParaRPr lang="en-AU" sz="2000" dirty="0"/>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3746332" y="3881400"/>
            <a:ext cx="2052035" cy="130965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t>إرفاق ملف أو صورة برسالة بريد إلكتروني</a:t>
            </a:r>
          </a:p>
          <a:p>
            <a:pPr marL="0" indent="0" algn="r">
              <a:lnSpc>
                <a:spcPct val="120000"/>
              </a:lnSpc>
              <a:buNone/>
            </a:pPr>
            <a:endParaRPr lang="en-AU" sz="2000" dirty="0"/>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52636" y="3863939"/>
            <a:ext cx="2182754" cy="167898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ar-SA" sz="2000" dirty="0"/>
              <a:t>التعرّف على الرسائل غير المرغوب فيها أو المشبوهة والإبلاغ عنها.</a:t>
            </a:r>
          </a:p>
          <a:p>
            <a:pPr marL="0" indent="0" algn="r">
              <a:lnSpc>
                <a:spcPct val="120000"/>
              </a:lnSpc>
              <a:buNone/>
            </a:pPr>
            <a:endParaRPr lang="en-AU" sz="2000" dirty="0"/>
          </a:p>
        </p:txBody>
      </p:sp>
      <p:pic>
        <p:nvPicPr>
          <p:cNvPr id="7" name="Picture 6">
            <a:extLst>
              <a:ext uri="{FF2B5EF4-FFF2-40B4-BE49-F238E27FC236}">
                <a16:creationId xmlns:a16="http://schemas.microsoft.com/office/drawing/2014/main" id="{9EEC77AA-EBEB-1EED-11EB-BFAE344AEC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55718" y="2805986"/>
            <a:ext cx="1052805" cy="998350"/>
          </a:xfrm>
          <a:prstGeom prst="rect">
            <a:avLst/>
          </a:prstGeom>
        </p:spPr>
      </p:pic>
      <p:pic>
        <p:nvPicPr>
          <p:cNvPr id="9" name="Picture 8">
            <a:extLst>
              <a:ext uri="{FF2B5EF4-FFF2-40B4-BE49-F238E27FC236}">
                <a16:creationId xmlns:a16="http://schemas.microsoft.com/office/drawing/2014/main" id="{F63D2EEB-AAE8-058C-8B28-7284D49245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27328" y="2769682"/>
            <a:ext cx="998350" cy="1034654"/>
          </a:xfrm>
          <a:prstGeom prst="rect">
            <a:avLst/>
          </a:prstGeom>
        </p:spPr>
      </p:pic>
      <p:pic>
        <p:nvPicPr>
          <p:cNvPr id="4" name="Picture 3">
            <a:extLst>
              <a:ext uri="{FF2B5EF4-FFF2-40B4-BE49-F238E27FC236}">
                <a16:creationId xmlns:a16="http://schemas.microsoft.com/office/drawing/2014/main" id="{00FABFCB-0971-0399-E14F-35FAB37C61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82586" y="2863689"/>
            <a:ext cx="1052804" cy="1017711"/>
          </a:xfrm>
          <a:prstGeom prst="rect">
            <a:avLst/>
          </a:prstGeom>
        </p:spPr>
      </p:pic>
      <p:pic>
        <p:nvPicPr>
          <p:cNvPr id="5" name="Picture 4">
            <a:extLst>
              <a:ext uri="{FF2B5EF4-FFF2-40B4-BE49-F238E27FC236}">
                <a16:creationId xmlns:a16="http://schemas.microsoft.com/office/drawing/2014/main" id="{3E19713A-7B1E-FE65-B92C-CF7D2C712A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00017" y="2774139"/>
            <a:ext cx="998350" cy="1107261"/>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F83256-0015-FBC2-8090-685936981AE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46872" y="1535994"/>
            <a:ext cx="11406267" cy="4592982"/>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702644" y="2179915"/>
            <a:ext cx="5659655" cy="3142091"/>
          </a:xfrm>
        </p:spPr>
        <p:txBody>
          <a:bodyPr>
            <a:normAutofit/>
          </a:bodyPr>
          <a:lstStyle/>
          <a:p>
            <a:pPr algn="r">
              <a:lnSpc>
                <a:spcPct val="120000"/>
              </a:lnSpc>
              <a:spcBef>
                <a:spcPts val="0"/>
              </a:spcBef>
            </a:pPr>
            <a:r>
              <a:rPr lang="ar-SA" dirty="0">
                <a:solidFill>
                  <a:schemeClr val="bg1"/>
                </a:solidFill>
              </a:rPr>
              <a:t>من لديه حساب بريد إلكتروني؟</a:t>
            </a:r>
            <a:endParaRPr lang="en-AU" dirty="0">
              <a:solidFill>
                <a:schemeClr val="bg1"/>
              </a:solidFill>
            </a:endParaRP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E78194-1F62-C30A-B560-31759ECCC93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0760" y="1471117"/>
            <a:ext cx="11370477" cy="4578570"/>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a:bodyPr>
          <a:lstStyle/>
          <a:p>
            <a:pPr algn="r">
              <a:lnSpc>
                <a:spcPct val="120000"/>
              </a:lnSpc>
              <a:spcBef>
                <a:spcPts val="0"/>
              </a:spcBef>
            </a:pPr>
            <a:r>
              <a:rPr lang="ar-SA" dirty="0"/>
              <a:t>ما هو الشيء الذي تود أن تشعر بمزيد من الثقة </a:t>
            </a:r>
            <a:r>
              <a:rPr lang="ar-EG" dirty="0"/>
              <a:t>تجاهه</a:t>
            </a:r>
            <a:r>
              <a:rPr lang="ar-SA" dirty="0"/>
              <a:t> بحلول نهاية اليوم</a:t>
            </a:r>
            <a:r>
              <a:rPr lang="ar-EG" dirty="0"/>
              <a:t>؟</a:t>
            </a:r>
            <a:endParaRPr lang="en-AU" dirty="0"/>
          </a:p>
        </p:txBody>
      </p:sp>
    </p:spTree>
    <p:extLst>
      <p:ext uri="{BB962C8B-B14F-4D97-AF65-F5344CB8AC3E}">
        <p14:creationId xmlns:p14="http://schemas.microsoft.com/office/powerpoint/2010/main" val="83927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a:xfrm>
            <a:off x="502024" y="738812"/>
            <a:ext cx="10515600" cy="1325563"/>
          </a:xfrm>
        </p:spPr>
        <p:txBody>
          <a:bodyPr/>
          <a:lstStyle/>
          <a:p>
            <a:pPr algn="r"/>
            <a:r>
              <a:rPr lang="ar-SA" dirty="0"/>
              <a:t>ما هو البريد الإلكتروني؟</a:t>
            </a:r>
            <a:endParaRPr lang="en-AU" dirty="0"/>
          </a:p>
        </p:txBody>
      </p:sp>
      <p:sp>
        <p:nvSpPr>
          <p:cNvPr id="4" name="Content Placeholder 2">
            <a:extLst>
              <a:ext uri="{FF2B5EF4-FFF2-40B4-BE49-F238E27FC236}">
                <a16:creationId xmlns:a16="http://schemas.microsoft.com/office/drawing/2014/main" id="{8571CDA1-03F7-3F61-14CD-BA31D9B71F04}"/>
              </a:ext>
            </a:extLst>
          </p:cNvPr>
          <p:cNvSpPr txBox="1">
            <a:spLocks/>
          </p:cNvSpPr>
          <p:nvPr/>
        </p:nvSpPr>
        <p:spPr>
          <a:xfrm>
            <a:off x="5631766" y="2288103"/>
            <a:ext cx="5539154" cy="316830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ct val="120000"/>
              </a:lnSpc>
            </a:pPr>
            <a:endParaRPr lang="ar-EG" sz="2000" dirty="0"/>
          </a:p>
          <a:p>
            <a:pPr algn="r" rtl="1">
              <a:lnSpc>
                <a:spcPct val="120000"/>
              </a:lnSpc>
            </a:pPr>
            <a:r>
              <a:rPr lang="ar-SA" sz="2000" dirty="0"/>
              <a:t>ال</a:t>
            </a:r>
            <a:r>
              <a:rPr lang="ar-EG" sz="2000" dirty="0"/>
              <a:t>ايميل</a:t>
            </a:r>
            <a:r>
              <a:rPr lang="ar-SA" sz="2000" dirty="0"/>
              <a:t> </a:t>
            </a:r>
            <a:r>
              <a:rPr lang="en-GB" sz="2000" dirty="0"/>
              <a:t> (Electronic mail)</a:t>
            </a:r>
            <a:r>
              <a:rPr lang="ar-SA" sz="2000" dirty="0"/>
              <a:t>يعني ا</a:t>
            </a:r>
            <a:r>
              <a:rPr lang="ar-EG" sz="2000" dirty="0"/>
              <a:t>لبريد</a:t>
            </a:r>
            <a:r>
              <a:rPr lang="ar-SA" sz="2000" dirty="0"/>
              <a:t> الإلكتروني.</a:t>
            </a:r>
            <a:endParaRPr lang="ar-EG" sz="2000" dirty="0"/>
          </a:p>
          <a:p>
            <a:pPr algn="r" rtl="1">
              <a:lnSpc>
                <a:spcPct val="120000"/>
              </a:lnSpc>
            </a:pPr>
            <a:r>
              <a:rPr lang="ar-SA" sz="2000" dirty="0"/>
              <a:t>يُستخدم البريد الإلكتروني للتواصل مع العائلة والأصدقاء والشركات.</a:t>
            </a:r>
            <a:endParaRPr lang="ar-EG" sz="2000" dirty="0"/>
          </a:p>
          <a:p>
            <a:pPr algn="r" rtl="1">
              <a:lnSpc>
                <a:spcPct val="120000"/>
              </a:lnSpc>
            </a:pPr>
            <a:r>
              <a:rPr lang="ar-SA" sz="2000" dirty="0"/>
              <a:t>البريد الإلكتروني وسيلة سريعة جدًا.</a:t>
            </a:r>
            <a:endParaRPr lang="ar-EG" sz="2000" dirty="0"/>
          </a:p>
          <a:p>
            <a:pPr algn="r" rtl="1">
              <a:lnSpc>
                <a:spcPct val="120000"/>
              </a:lnSpc>
            </a:pPr>
            <a:r>
              <a:rPr lang="ar-SA" sz="2000" dirty="0"/>
              <a:t>يمكنك قراءة الرسائل الإلكترونية على الكمبيوتر أو جهاز ال</a:t>
            </a:r>
            <a:r>
              <a:rPr lang="ar-EG" sz="2000" dirty="0"/>
              <a:t>تابلت </a:t>
            </a:r>
            <a:r>
              <a:rPr lang="ar-SA" sz="2000" dirty="0"/>
              <a:t>أو الهاتف الذكي.</a:t>
            </a:r>
            <a:endParaRPr lang="en-AU" sz="2000" dirty="0"/>
          </a:p>
        </p:txBody>
      </p:sp>
      <p:pic>
        <p:nvPicPr>
          <p:cNvPr id="1026" name="Picture 2">
            <a:extLst>
              <a:ext uri="{FF2B5EF4-FFF2-40B4-BE49-F238E27FC236}">
                <a16:creationId xmlns:a16="http://schemas.microsoft.com/office/drawing/2014/main" id="{3EB0502E-F49E-F9DC-7B42-B6C3B1391D1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13" y="2288103"/>
            <a:ext cx="4453169" cy="3298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3AD2D99-4E21-1EB4-E9C7-2EF03117A5B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46729" y="3657601"/>
            <a:ext cx="3580653" cy="1928910"/>
          </a:xfrm>
          <a:prstGeom prst="rect">
            <a:avLst/>
          </a:prstGeom>
        </p:spPr>
      </p:pic>
    </p:spTree>
    <p:extLst>
      <p:ext uri="{BB962C8B-B14F-4D97-AF65-F5344CB8AC3E}">
        <p14:creationId xmlns:p14="http://schemas.microsoft.com/office/powerpoint/2010/main" val="4948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9E53A-55FA-B558-6FD6-3B5549FD6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0ED2C-BDCD-30B7-E057-2EEC2E25A2F3}"/>
              </a:ext>
            </a:extLst>
          </p:cNvPr>
          <p:cNvSpPr>
            <a:spLocks noGrp="1"/>
          </p:cNvSpPr>
          <p:nvPr>
            <p:ph type="title"/>
          </p:nvPr>
        </p:nvSpPr>
        <p:spPr>
          <a:xfrm>
            <a:off x="578198" y="788794"/>
            <a:ext cx="10515600" cy="1325563"/>
          </a:xfrm>
        </p:spPr>
        <p:txBody>
          <a:bodyPr/>
          <a:lstStyle/>
          <a:p>
            <a:pPr algn="r"/>
            <a:r>
              <a:rPr lang="ar-SA" dirty="0"/>
              <a:t>ما هو عنوان البريد الإلكتروني؟</a:t>
            </a:r>
            <a:endParaRPr lang="en-AU" dirty="0"/>
          </a:p>
        </p:txBody>
      </p:sp>
      <p:sp>
        <p:nvSpPr>
          <p:cNvPr id="4" name="Content Placeholder 2">
            <a:extLst>
              <a:ext uri="{FF2B5EF4-FFF2-40B4-BE49-F238E27FC236}">
                <a16:creationId xmlns:a16="http://schemas.microsoft.com/office/drawing/2014/main" id="{EFE9BDCF-329D-4416-C3C2-7EA4DAA165FC}"/>
              </a:ext>
            </a:extLst>
          </p:cNvPr>
          <p:cNvSpPr txBox="1">
            <a:spLocks/>
          </p:cNvSpPr>
          <p:nvPr/>
        </p:nvSpPr>
        <p:spPr>
          <a:xfrm>
            <a:off x="3563815" y="2891782"/>
            <a:ext cx="5539154" cy="79310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4000" dirty="0">
                <a:solidFill>
                  <a:schemeClr val="accent4"/>
                </a:solidFill>
              </a:rPr>
              <a:t>sue.smith@gmail.com</a:t>
            </a:r>
          </a:p>
        </p:txBody>
      </p:sp>
      <p:cxnSp>
        <p:nvCxnSpPr>
          <p:cNvPr id="6" name="Straight Arrow Connector 5">
            <a:extLst>
              <a:ext uri="{FF2B5EF4-FFF2-40B4-BE49-F238E27FC236}">
                <a16:creationId xmlns:a16="http://schemas.microsoft.com/office/drawing/2014/main" id="{3244A780-40EE-0439-EF82-9761A0DEA0F3}"/>
              </a:ext>
              <a:ext uri="{C183D7F6-B498-43B3-948B-1728B52AA6E4}">
                <adec:decorative xmlns:adec="http://schemas.microsoft.com/office/drawing/2017/decorative" val="1"/>
              </a:ext>
            </a:extLst>
          </p:cNvPr>
          <p:cNvCxnSpPr>
            <a:cxnSpLocks noChangeAspect="1"/>
          </p:cNvCxnSpPr>
          <p:nvPr/>
        </p:nvCxnSpPr>
        <p:spPr>
          <a:xfrm flipV="1">
            <a:off x="3597727" y="3816224"/>
            <a:ext cx="257071" cy="661762"/>
          </a:xfrm>
          <a:prstGeom prst="straightConnector1">
            <a:avLst/>
          </a:prstGeom>
          <a:ln w="63500" cap="rnd">
            <a:tailEnd type="triangle" w="lg" len="me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00EA165-4309-9A62-9B43-F4E6E20E8932}"/>
              </a:ext>
              <a:ext uri="{C183D7F6-B498-43B3-948B-1728B52AA6E4}">
                <adec:decorative xmlns:adec="http://schemas.microsoft.com/office/drawing/2017/decorative" val="1"/>
              </a:ext>
            </a:extLst>
          </p:cNvPr>
          <p:cNvCxnSpPr/>
          <p:nvPr/>
        </p:nvCxnSpPr>
        <p:spPr>
          <a:xfrm>
            <a:off x="3586842" y="3684884"/>
            <a:ext cx="2249157"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40F5860-BA03-69E1-D78C-8A262BC0ECA2}"/>
              </a:ext>
              <a:ext uri="{C183D7F6-B498-43B3-948B-1728B52AA6E4}">
                <adec:decorative xmlns:adec="http://schemas.microsoft.com/office/drawing/2017/decorative" val="1"/>
              </a:ext>
            </a:extLst>
          </p:cNvPr>
          <p:cNvCxnSpPr>
            <a:cxnSpLocks/>
          </p:cNvCxnSpPr>
          <p:nvPr/>
        </p:nvCxnSpPr>
        <p:spPr>
          <a:xfrm>
            <a:off x="6333392" y="3674208"/>
            <a:ext cx="2435051"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8094D5E-A084-2040-A584-6193102F4AFA}"/>
              </a:ext>
              <a:ext uri="{C183D7F6-B498-43B3-948B-1728B52AA6E4}">
                <adec:decorative xmlns:adec="http://schemas.microsoft.com/office/drawing/2017/decorative" val="1"/>
              </a:ext>
            </a:extLst>
          </p:cNvPr>
          <p:cNvCxnSpPr>
            <a:cxnSpLocks noChangeAspect="1"/>
          </p:cNvCxnSpPr>
          <p:nvPr/>
        </p:nvCxnSpPr>
        <p:spPr>
          <a:xfrm flipH="1" flipV="1">
            <a:off x="8639907" y="3794873"/>
            <a:ext cx="257071" cy="661762"/>
          </a:xfrm>
          <a:prstGeom prst="straightConnector1">
            <a:avLst/>
          </a:prstGeom>
          <a:ln w="63500" cap="rnd">
            <a:tailEnd type="triangle" w="lg" len="med"/>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F1348EC8-5020-DEE0-98DD-E7798D634D00}"/>
              </a:ext>
            </a:extLst>
          </p:cNvPr>
          <p:cNvSpPr txBox="1"/>
          <p:nvPr/>
        </p:nvSpPr>
        <p:spPr>
          <a:xfrm>
            <a:off x="2439026" y="4685923"/>
            <a:ext cx="1415772" cy="707886"/>
          </a:xfrm>
          <a:prstGeom prst="rect">
            <a:avLst/>
          </a:prstGeom>
          <a:noFill/>
        </p:spPr>
        <p:txBody>
          <a:bodyPr wrap="none" rtlCol="0">
            <a:spAutoFit/>
          </a:bodyPr>
          <a:lstStyle/>
          <a:p>
            <a:pPr algn="ctr"/>
            <a:r>
              <a:rPr lang="ar-SA" sz="2000" dirty="0"/>
              <a:t>اسم المستخدم</a:t>
            </a:r>
            <a:endParaRPr lang="ar-EG" sz="2000" dirty="0">
              <a:latin typeface="Telstra Text" panose="020B0504040000000004" pitchFamily="34" charset="77"/>
              <a:ea typeface="Telstra Text" panose="020B0504040000000004" pitchFamily="34" charset="77"/>
            </a:endParaRPr>
          </a:p>
          <a:p>
            <a:pPr algn="ctr"/>
            <a:r>
              <a:rPr lang="en-AU" sz="2000" dirty="0">
                <a:latin typeface="Telstra Text" panose="020B0504040000000004" pitchFamily="34" charset="77"/>
                <a:ea typeface="Telstra Text" panose="020B0504040000000004" pitchFamily="34" charset="77"/>
              </a:rPr>
              <a:t>Username </a:t>
            </a:r>
          </a:p>
        </p:txBody>
      </p:sp>
      <p:sp>
        <p:nvSpPr>
          <p:cNvPr id="21" name="TextBox 20">
            <a:extLst>
              <a:ext uri="{FF2B5EF4-FFF2-40B4-BE49-F238E27FC236}">
                <a16:creationId xmlns:a16="http://schemas.microsoft.com/office/drawing/2014/main" id="{3C851ADD-0705-5D42-2C9F-D533720F094B}"/>
              </a:ext>
            </a:extLst>
          </p:cNvPr>
          <p:cNvSpPr txBox="1"/>
          <p:nvPr/>
        </p:nvSpPr>
        <p:spPr>
          <a:xfrm>
            <a:off x="5824130" y="4690118"/>
            <a:ext cx="603050" cy="707886"/>
          </a:xfrm>
          <a:prstGeom prst="rect">
            <a:avLst/>
          </a:prstGeom>
          <a:noFill/>
        </p:spPr>
        <p:txBody>
          <a:bodyPr wrap="none" rtlCol="0">
            <a:spAutoFit/>
          </a:bodyPr>
          <a:lstStyle/>
          <a:p>
            <a:pPr algn="ctr"/>
            <a:r>
              <a:rPr lang="ar-EG" sz="2000" dirty="0">
                <a:latin typeface="Telstra Text" panose="020B0504040000000004" pitchFamily="34" charset="77"/>
                <a:ea typeface="Telstra Text" panose="020B0504040000000004" pitchFamily="34" charset="77"/>
              </a:rPr>
              <a:t>"آت"</a:t>
            </a:r>
          </a:p>
          <a:p>
            <a:pPr algn="ctr"/>
            <a:r>
              <a:rPr lang="en-AU" sz="2000" dirty="0">
                <a:latin typeface="Telstra Text" panose="020B0504040000000004" pitchFamily="34" charset="77"/>
                <a:ea typeface="Telstra Text" panose="020B0504040000000004" pitchFamily="34" charset="77"/>
              </a:rPr>
              <a:t>‘at’</a:t>
            </a:r>
          </a:p>
        </p:txBody>
      </p:sp>
      <p:sp>
        <p:nvSpPr>
          <p:cNvPr id="20" name="TextBox 19">
            <a:extLst>
              <a:ext uri="{FF2B5EF4-FFF2-40B4-BE49-F238E27FC236}">
                <a16:creationId xmlns:a16="http://schemas.microsoft.com/office/drawing/2014/main" id="{34182B7D-303C-A9B9-2497-AE77C306F981}"/>
              </a:ext>
            </a:extLst>
          </p:cNvPr>
          <p:cNvSpPr txBox="1"/>
          <p:nvPr/>
        </p:nvSpPr>
        <p:spPr>
          <a:xfrm>
            <a:off x="8578569" y="4685923"/>
            <a:ext cx="2539478" cy="707886"/>
          </a:xfrm>
          <a:prstGeom prst="rect">
            <a:avLst/>
          </a:prstGeom>
          <a:noFill/>
        </p:spPr>
        <p:txBody>
          <a:bodyPr wrap="none" rtlCol="0">
            <a:spAutoFit/>
          </a:bodyPr>
          <a:lstStyle/>
          <a:p>
            <a:pPr algn="ctr"/>
            <a:r>
              <a:rPr lang="ar-SA" sz="2000" dirty="0"/>
              <a:t>مزو</a:t>
            </a:r>
            <a:r>
              <a:rPr lang="ar-EG" sz="2000" dirty="0"/>
              <a:t>ّ</a:t>
            </a:r>
            <a:r>
              <a:rPr lang="ar-SA" sz="2000" dirty="0"/>
              <a:t>د خدمة البريد الإلكتروني</a:t>
            </a:r>
            <a:endParaRPr lang="ar-EG" sz="2000" dirty="0">
              <a:latin typeface="Telstra Text" panose="020B0504040000000004" pitchFamily="34" charset="77"/>
              <a:ea typeface="Telstra Text" panose="020B0504040000000004" pitchFamily="34" charset="77"/>
            </a:endParaRPr>
          </a:p>
          <a:p>
            <a:pPr algn="ctr"/>
            <a:r>
              <a:rPr lang="en-AU" sz="2000" dirty="0">
                <a:latin typeface="Telstra Text" panose="020B0504040000000004" pitchFamily="34" charset="77"/>
                <a:ea typeface="Telstra Text" panose="020B0504040000000004" pitchFamily="34" charset="77"/>
              </a:rPr>
              <a:t>Email provider </a:t>
            </a:r>
          </a:p>
        </p:txBody>
      </p:sp>
      <p:cxnSp>
        <p:nvCxnSpPr>
          <p:cNvPr id="22" name="Straight Arrow Connector 21">
            <a:extLst>
              <a:ext uri="{FF2B5EF4-FFF2-40B4-BE49-F238E27FC236}">
                <a16:creationId xmlns:a16="http://schemas.microsoft.com/office/drawing/2014/main" id="{9B222BC6-E32D-9277-1954-6D6A34419283}"/>
              </a:ext>
              <a:ext uri="{C183D7F6-B498-43B3-948B-1728B52AA6E4}">
                <adec:decorative xmlns:adec="http://schemas.microsoft.com/office/drawing/2017/decorative" val="1"/>
              </a:ext>
            </a:extLst>
          </p:cNvPr>
          <p:cNvCxnSpPr>
            <a:cxnSpLocks noChangeAspect="1"/>
          </p:cNvCxnSpPr>
          <p:nvPr/>
        </p:nvCxnSpPr>
        <p:spPr>
          <a:xfrm rot="20400000" flipV="1">
            <a:off x="5941415" y="3884140"/>
            <a:ext cx="257071" cy="661762"/>
          </a:xfrm>
          <a:prstGeom prst="straightConnector1">
            <a:avLst/>
          </a:prstGeom>
          <a:ln w="63500" cap="rnd">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27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2FD2C-9269-7A91-8416-77F048501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CFEDC-44EB-E995-8267-8128DCEB0B51}"/>
              </a:ext>
            </a:extLst>
          </p:cNvPr>
          <p:cNvSpPr>
            <a:spLocks noGrp="1"/>
          </p:cNvSpPr>
          <p:nvPr>
            <p:ph type="title"/>
          </p:nvPr>
        </p:nvSpPr>
        <p:spPr>
          <a:xfrm>
            <a:off x="659261" y="783641"/>
            <a:ext cx="10515600" cy="1325563"/>
          </a:xfrm>
        </p:spPr>
        <p:txBody>
          <a:bodyPr/>
          <a:lstStyle/>
          <a:p>
            <a:pPr algn="r"/>
            <a:r>
              <a:rPr lang="ar-SA" dirty="0"/>
              <a:t>مزودو خدمات البريد الإلكتروني</a:t>
            </a:r>
            <a:endParaRPr lang="en-AU" dirty="0"/>
          </a:p>
        </p:txBody>
      </p:sp>
      <p:sp>
        <p:nvSpPr>
          <p:cNvPr id="19" name="TextBox 18">
            <a:extLst>
              <a:ext uri="{FF2B5EF4-FFF2-40B4-BE49-F238E27FC236}">
                <a16:creationId xmlns:a16="http://schemas.microsoft.com/office/drawing/2014/main" id="{900AEEBE-934C-480D-111F-ECDEBE002BDC}"/>
              </a:ext>
            </a:extLst>
          </p:cNvPr>
          <p:cNvSpPr txBox="1"/>
          <p:nvPr/>
        </p:nvSpPr>
        <p:spPr>
          <a:xfrm>
            <a:off x="9035579" y="4613782"/>
            <a:ext cx="931665" cy="707886"/>
          </a:xfrm>
          <a:prstGeom prst="rect">
            <a:avLst/>
          </a:prstGeom>
          <a:noFill/>
        </p:spPr>
        <p:txBody>
          <a:bodyPr wrap="none" rtlCol="0">
            <a:spAutoFit/>
          </a:bodyPr>
          <a:lstStyle/>
          <a:p>
            <a:pPr algn="ctr"/>
            <a:r>
              <a:rPr lang="ar-EG" sz="2000" dirty="0">
                <a:latin typeface="Telstra Text" panose="020B0504040000000004" pitchFamily="34" charset="77"/>
                <a:ea typeface="Telstra Text" panose="020B0504040000000004" pitchFamily="34" charset="77"/>
              </a:rPr>
              <a:t>جيميل</a:t>
            </a:r>
          </a:p>
          <a:p>
            <a:pPr algn="ctr"/>
            <a:r>
              <a:rPr lang="en-AU" sz="2000" dirty="0">
                <a:latin typeface="Telstra Text" panose="020B0504040000000004" pitchFamily="34" charset="77"/>
                <a:ea typeface="Telstra Text" panose="020B0504040000000004" pitchFamily="34" charset="77"/>
              </a:rPr>
              <a:t>Gmail </a:t>
            </a:r>
          </a:p>
        </p:txBody>
      </p:sp>
      <p:pic>
        <p:nvPicPr>
          <p:cNvPr id="3" name="Picture 2">
            <a:extLst>
              <a:ext uri="{FF2B5EF4-FFF2-40B4-BE49-F238E27FC236}">
                <a16:creationId xmlns:a16="http://schemas.microsoft.com/office/drawing/2014/main" id="{62F5BFDE-146A-C8CE-2D63-C30C2209610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07660" y="2744521"/>
            <a:ext cx="1587501" cy="1587501"/>
          </a:xfrm>
          <a:prstGeom prst="rect">
            <a:avLst/>
          </a:prstGeom>
        </p:spPr>
      </p:pic>
      <p:pic>
        <p:nvPicPr>
          <p:cNvPr id="5" name="Picture 4">
            <a:extLst>
              <a:ext uri="{FF2B5EF4-FFF2-40B4-BE49-F238E27FC236}">
                <a16:creationId xmlns:a16="http://schemas.microsoft.com/office/drawing/2014/main" id="{1126107D-9207-77D2-844B-A096E6EE4E9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279" y="2744521"/>
            <a:ext cx="1325564" cy="1325564"/>
          </a:xfrm>
          <a:prstGeom prst="rect">
            <a:avLst/>
          </a:prstGeom>
        </p:spPr>
      </p:pic>
      <p:pic>
        <p:nvPicPr>
          <p:cNvPr id="11" name="Picture 10">
            <a:extLst>
              <a:ext uri="{FF2B5EF4-FFF2-40B4-BE49-F238E27FC236}">
                <a16:creationId xmlns:a16="http://schemas.microsoft.com/office/drawing/2014/main" id="{902B7338-79F6-1CBB-91A5-39C8622FF04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7590" y="2744521"/>
            <a:ext cx="1587502" cy="1587502"/>
          </a:xfrm>
          <a:prstGeom prst="rect">
            <a:avLst/>
          </a:prstGeom>
        </p:spPr>
      </p:pic>
      <p:sp>
        <p:nvSpPr>
          <p:cNvPr id="12" name="TextBox 11">
            <a:extLst>
              <a:ext uri="{FF2B5EF4-FFF2-40B4-BE49-F238E27FC236}">
                <a16:creationId xmlns:a16="http://schemas.microsoft.com/office/drawing/2014/main" id="{F09C66CF-0C16-199B-3A11-06D9CFCD7183}"/>
              </a:ext>
            </a:extLst>
          </p:cNvPr>
          <p:cNvSpPr txBox="1"/>
          <p:nvPr/>
        </p:nvSpPr>
        <p:spPr>
          <a:xfrm>
            <a:off x="5415770" y="4681159"/>
            <a:ext cx="1167307" cy="707886"/>
          </a:xfrm>
          <a:prstGeom prst="rect">
            <a:avLst/>
          </a:prstGeom>
          <a:noFill/>
        </p:spPr>
        <p:txBody>
          <a:bodyPr wrap="none" rtlCol="0">
            <a:spAutoFit/>
          </a:bodyPr>
          <a:lstStyle/>
          <a:p>
            <a:pPr algn="ctr"/>
            <a:r>
              <a:rPr lang="ar-SA" sz="2000" dirty="0"/>
              <a:t>أوتلوك</a:t>
            </a:r>
            <a:endParaRPr lang="ar-EG" sz="2000" dirty="0">
              <a:latin typeface="Telstra Text" panose="020B0504040000000004" pitchFamily="34" charset="77"/>
              <a:ea typeface="Telstra Text" panose="020B0504040000000004" pitchFamily="34" charset="77"/>
            </a:endParaRPr>
          </a:p>
          <a:p>
            <a:pPr algn="ctr"/>
            <a:r>
              <a:rPr lang="en-AU" sz="2000" dirty="0">
                <a:latin typeface="Telstra Text" panose="020B0504040000000004" pitchFamily="34" charset="77"/>
                <a:ea typeface="Telstra Text" panose="020B0504040000000004" pitchFamily="34" charset="77"/>
              </a:rPr>
              <a:t>Outlook </a:t>
            </a:r>
          </a:p>
        </p:txBody>
      </p:sp>
      <p:sp>
        <p:nvSpPr>
          <p:cNvPr id="14" name="TextBox 13">
            <a:extLst>
              <a:ext uri="{FF2B5EF4-FFF2-40B4-BE49-F238E27FC236}">
                <a16:creationId xmlns:a16="http://schemas.microsoft.com/office/drawing/2014/main" id="{3329F663-4DFA-A361-D20F-1DBF82C47D11}"/>
              </a:ext>
            </a:extLst>
          </p:cNvPr>
          <p:cNvSpPr txBox="1"/>
          <p:nvPr/>
        </p:nvSpPr>
        <p:spPr>
          <a:xfrm>
            <a:off x="1784594" y="4703691"/>
            <a:ext cx="1053494" cy="707886"/>
          </a:xfrm>
          <a:prstGeom prst="rect">
            <a:avLst/>
          </a:prstGeom>
          <a:noFill/>
        </p:spPr>
        <p:txBody>
          <a:bodyPr wrap="none" rtlCol="0">
            <a:spAutoFit/>
          </a:bodyPr>
          <a:lstStyle/>
          <a:p>
            <a:pPr algn="ctr"/>
            <a:r>
              <a:rPr lang="ar-EG" sz="2000" dirty="0">
                <a:latin typeface="Telstra Text" panose="020B0504040000000004" pitchFamily="34" charset="77"/>
                <a:ea typeface="Telstra Text" panose="020B0504040000000004" pitchFamily="34" charset="77"/>
              </a:rPr>
              <a:t>ياهو!</a:t>
            </a:r>
          </a:p>
          <a:p>
            <a:pPr algn="ctr"/>
            <a:r>
              <a:rPr lang="en-AU" sz="2000" dirty="0">
                <a:latin typeface="Telstra Text" panose="020B0504040000000004" pitchFamily="34" charset="77"/>
                <a:ea typeface="Telstra Text" panose="020B0504040000000004" pitchFamily="34" charset="77"/>
              </a:rPr>
              <a:t>Yahoo! </a:t>
            </a:r>
          </a:p>
        </p:txBody>
      </p:sp>
    </p:spTree>
    <p:extLst>
      <p:ext uri="{BB962C8B-B14F-4D97-AF65-F5344CB8AC3E}">
        <p14:creationId xmlns:p14="http://schemas.microsoft.com/office/powerpoint/2010/main" val="323438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9A5-D1A4-8378-EF21-97661232264F}"/>
              </a:ext>
            </a:extLst>
          </p:cNvPr>
          <p:cNvSpPr>
            <a:spLocks noGrp="1"/>
          </p:cNvSpPr>
          <p:nvPr>
            <p:ph type="title"/>
          </p:nvPr>
        </p:nvSpPr>
        <p:spPr>
          <a:xfrm>
            <a:off x="-207441" y="385170"/>
            <a:ext cx="10515600" cy="1325563"/>
          </a:xfrm>
        </p:spPr>
        <p:txBody>
          <a:bodyPr/>
          <a:lstStyle/>
          <a:p>
            <a:pPr algn="r"/>
            <a:r>
              <a:rPr lang="ar-SA" dirty="0"/>
              <a:t>الاتصال بالإنترنت</a:t>
            </a:r>
            <a:endParaRPr lang="en-AU" dirty="0"/>
          </a:p>
        </p:txBody>
      </p:sp>
      <p:sp>
        <p:nvSpPr>
          <p:cNvPr id="15" name="Content Placeholder 2">
            <a:extLst>
              <a:ext uri="{FF2B5EF4-FFF2-40B4-BE49-F238E27FC236}">
                <a16:creationId xmlns:a16="http://schemas.microsoft.com/office/drawing/2014/main" id="{E3D11A72-1A9E-3FE5-B7C0-83B9F6D82359}"/>
              </a:ext>
            </a:extLst>
          </p:cNvPr>
          <p:cNvSpPr txBox="1">
            <a:spLocks/>
          </p:cNvSpPr>
          <p:nvPr/>
        </p:nvSpPr>
        <p:spPr>
          <a:xfrm>
            <a:off x="6009303" y="5082033"/>
            <a:ext cx="4504554" cy="122815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ar-EG" dirty="0"/>
              <a:t>الواي فاي</a:t>
            </a:r>
          </a:p>
          <a:p>
            <a:pPr marL="0" indent="0" algn="ctr">
              <a:lnSpc>
                <a:spcPct val="120000"/>
              </a:lnSpc>
              <a:buFont typeface="Arial" panose="020B0604020202020204" pitchFamily="34" charset="0"/>
              <a:buNone/>
            </a:pPr>
            <a:r>
              <a:rPr lang="en-AU" dirty="0"/>
              <a:t>Wi-Fi</a:t>
            </a:r>
          </a:p>
        </p:txBody>
      </p:sp>
      <p:sp>
        <p:nvSpPr>
          <p:cNvPr id="16" name="Content Placeholder 2">
            <a:extLst>
              <a:ext uri="{FF2B5EF4-FFF2-40B4-BE49-F238E27FC236}">
                <a16:creationId xmlns:a16="http://schemas.microsoft.com/office/drawing/2014/main" id="{B6EC8DA8-9B33-BB99-A939-710246A508F3}"/>
              </a:ext>
            </a:extLst>
          </p:cNvPr>
          <p:cNvSpPr txBox="1">
            <a:spLocks/>
          </p:cNvSpPr>
          <p:nvPr/>
        </p:nvSpPr>
        <p:spPr>
          <a:xfrm>
            <a:off x="515982" y="5082033"/>
            <a:ext cx="4504554" cy="122815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ar-EG" dirty="0"/>
              <a:t>بيانات الهاتف</a:t>
            </a:r>
          </a:p>
          <a:p>
            <a:pPr marL="0" indent="0" algn="ctr">
              <a:lnSpc>
                <a:spcPct val="120000"/>
              </a:lnSpc>
              <a:buFont typeface="Arial" panose="020B0604020202020204" pitchFamily="34" charset="0"/>
              <a:buNone/>
            </a:pPr>
            <a:r>
              <a:rPr lang="en-AU" dirty="0"/>
              <a:t>Mobile data</a:t>
            </a:r>
          </a:p>
        </p:txBody>
      </p:sp>
      <p:pic>
        <p:nvPicPr>
          <p:cNvPr id="18" name="Graphic 17">
            <a:extLst>
              <a:ext uri="{FF2B5EF4-FFF2-40B4-BE49-F238E27FC236}">
                <a16:creationId xmlns:a16="http://schemas.microsoft.com/office/drawing/2014/main" id="{1C25F032-2BBE-A4B5-6C23-D57FEDA7025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6209" y="2306914"/>
            <a:ext cx="2324100" cy="2324100"/>
          </a:xfrm>
          <a:prstGeom prst="rect">
            <a:avLst/>
          </a:prstGeom>
        </p:spPr>
      </p:pic>
      <p:pic>
        <p:nvPicPr>
          <p:cNvPr id="20" name="Graphic 19">
            <a:extLst>
              <a:ext uri="{FF2B5EF4-FFF2-40B4-BE49-F238E27FC236}">
                <a16:creationId xmlns:a16="http://schemas.microsoft.com/office/drawing/2014/main" id="{BA64E1EF-9C5F-25C9-427E-106A49DE8D9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9641" y="2380046"/>
            <a:ext cx="2324100" cy="2324100"/>
          </a:xfrm>
          <a:prstGeom prst="rect">
            <a:avLst/>
          </a:prstGeom>
        </p:spPr>
      </p:pic>
    </p:spTree>
    <p:extLst>
      <p:ext uri="{BB962C8B-B14F-4D97-AF65-F5344CB8AC3E}">
        <p14:creationId xmlns:p14="http://schemas.microsoft.com/office/powerpoint/2010/main" val="31509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ContentMatched xmlns="f6374f94-ea7c-428a-97f4-b9a8f1ddd6c6">true</ContentMatched>
    <_dlc_DocId xmlns="2a7a03ce-2042-4c5f-90e9-1f29c56988a9">AATUC-1823800632-107934</_dlc_DocId>
    <_dlc_DocIdUrl xmlns="2a7a03ce-2042-4c5f-90e9-1f29c56988a9">
      <Url>https://teamtelstra.sharepoint.com/sites/DigitalSystems/_layouts/15/DocIdRedir.aspx?ID=AATUC-1823800632-107934</Url>
      <Description>AATUC-1823800632-107934</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73874E4-5087-4DC4-9EC0-04FCA13D20AA}">
  <ds:schemaRefs>
    <ds:schemaRef ds:uri="c7b56d83-7d92-4d5e-8552-dd44030ff6cf"/>
    <ds:schemaRef ds:uri="http://purl.org/dc/elements/1.1/"/>
    <ds:schemaRef ds:uri="http://purl.org/dc/dcmitype/"/>
    <ds:schemaRef ds:uri="http://purl.org/dc/terms/"/>
    <ds:schemaRef ds:uri="http://schemas.microsoft.com/office/2006/metadata/properties"/>
    <ds:schemaRef ds:uri="9c7b2f30-2231-41e0-b86a-1257079ed7b5"/>
    <ds:schemaRef ds:uri="http://schemas.microsoft.com/office/2006/documentManagement/types"/>
    <ds:schemaRef ds:uri="f6156fdc-1b67-4e65-a7eb-2d097edf2cd6"/>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3.xml><?xml version="1.0" encoding="utf-8"?>
<ds:datastoreItem xmlns:ds="http://schemas.openxmlformats.org/officeDocument/2006/customXml" ds:itemID="{E868395E-7A32-4B9E-A4FB-8854359C28DC}"/>
</file>

<file path=customXml/itemProps4.xml><?xml version="1.0" encoding="utf-8"?>
<ds:datastoreItem xmlns:ds="http://schemas.openxmlformats.org/officeDocument/2006/customXml" ds:itemID="{C1505C67-5AEB-41BD-92DE-129CB2073526}"/>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20665</TotalTime>
  <Words>657</Words>
  <Application>Microsoft Office PowerPoint</Application>
  <PresentationFormat>Widescreen</PresentationFormat>
  <Paragraphs>117</Paragraphs>
  <Slides>25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Telstra Text Medium</vt:lpstr>
      <vt:lpstr>Arial Black</vt:lpstr>
      <vt:lpstr>Telstra Text</vt:lpstr>
      <vt:lpstr>Aptos</vt:lpstr>
      <vt:lpstr>Telstra Display</vt:lpstr>
      <vt:lpstr>Office Theme</vt:lpstr>
      <vt:lpstr>إرسال واستقبال رسائل البريد الإلكتروني</vt:lpstr>
      <vt:lpstr>الإعتراف بأصحاب الأرض الأصليين</vt:lpstr>
      <vt:lpstr>مخرجات التعلّم</vt:lpstr>
      <vt:lpstr>من لديه حساب بريد إلكتروني؟</vt:lpstr>
      <vt:lpstr>ما هو الشيء الذي تود أن تشعر بمزيد من الثقة تجاهه بحلول نهاية اليوم؟</vt:lpstr>
      <vt:lpstr>ما هو البريد الإلكتروني؟</vt:lpstr>
      <vt:lpstr>ما هو عنوان البريد الإلكتروني؟</vt:lpstr>
      <vt:lpstr>مزودو خدمات البريد الإلكتروني</vt:lpstr>
      <vt:lpstr>الاتصال بالإنترنت</vt:lpstr>
      <vt:lpstr>قراءة رسالة بريد إلكتروني</vt:lpstr>
      <vt:lpstr>قراءة رسالة بريد إلكتروني</vt:lpstr>
      <vt:lpstr>هل يمكنك ملاحظة أي رسائل غير مقروءة في صندوق الوارد؟  من هو مرسِل الرسالة؟  هل أُرسلت إليك فقط أم إلى آخرين أيضًا؟  ما الذي يوحي به الموضوع عن محتوى الرسالة؟ </vt:lpstr>
      <vt:lpstr>إرسال رسالة بريد إلكتروني</vt:lpstr>
      <vt:lpstr>الرد على رسالة بريد إلكتروني</vt:lpstr>
      <vt:lpstr>إعادة توجيه رسالة بريد إلكتروني</vt:lpstr>
      <vt:lpstr>حذف رسالة بريد إلكتروني</vt:lpstr>
      <vt:lpstr>المصطلحات الأساسية…</vt:lpstr>
      <vt:lpstr>ما الذي يجعل هذه الرسالة الإلكترونية مشبوهة؟</vt:lpstr>
      <vt:lpstr>ارشادات</vt:lpstr>
      <vt:lpstr>  لنقضي بعض الوقت في الإجابة على أسئلتك منذ بداية الجلسة.   </vt:lpstr>
      <vt:lpstr>مخرجات التعلّم</vt:lpstr>
      <vt:lpstr>   ماهي الفكرة الرئيسية التي استخلصتها؟   </vt:lpstr>
      <vt:lpstr>  ماهي ثلاثة اشياء ستجربها خلال الأسبوع القادم؟   </vt:lpstr>
      <vt:lpstr>تعلّم المزيد</vt:lpstr>
      <vt:lpstr>كبار السن المتمكنون  من التكنولوجيا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Savvy Seniors Module 5</dc:title>
  <dc:creator>Telstra Limited</dc:creator>
  <cp:keywords>telstra, tech, savvy, seniors, module, 5, arabic</cp:keywords>
  <cp:lastModifiedBy>Cassandra Katsikaronis</cp:lastModifiedBy>
  <cp:revision>14</cp:revision>
  <dcterms:created xsi:type="dcterms:W3CDTF">2025-08-11T23:44:16Z</dcterms:created>
  <dcterms:modified xsi:type="dcterms:W3CDTF">2026-04-14T04:53:07Z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_dlc_DocIdItemGuid">
    <vt:lpwstr>4339318b-395b-4aca-9cef-eba030a37fee</vt:lpwstr>
  </property>
</Properties>
</file>