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12801600" cy="9601200" type="A3"/>
  <p:notesSz cx="6858000" cy="9144000"/>
  <p:embeddedFontLst>
    <p:embeddedFont>
      <p:font typeface="Telstra Display" panose="020B0604020202020204" charset="0"/>
      <p:regular r:id="rId8"/>
      <p:bold r:id="rId9"/>
      <p:italic r:id="rId10"/>
      <p:boldItalic r:id="rId11"/>
    </p:embeddedFont>
    <p:embeddedFont>
      <p:font typeface="Telstra Text" panose="020B0504040000000004" pitchFamily="34" charset="0"/>
      <p:regular r:id="rId12"/>
      <p:bold r:id="rId13"/>
      <p:italic r:id="rId14"/>
      <p:boldItalic r:id="rId15"/>
    </p:embeddedFont>
    <p:embeddedFont>
      <p:font typeface="Telstra Text Light" panose="020B0304040000000004" pitchFamily="34" charset="0"/>
      <p:regular r:id="rId16"/>
      <p: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EFF"/>
    <a:srgbClr val="F04C23"/>
    <a:srgbClr val="66CEF6"/>
    <a:srgbClr val="EBF9FE"/>
    <a:srgbClr val="FFFFFF"/>
    <a:srgbClr val="F9F4EA"/>
    <a:srgbClr val="BFE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4565E1-66F5-4961-A691-4E2AE14433C7}" v="21" dt="2026-04-14T04:36:16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2" autoAdjust="0"/>
    <p:restoredTop sz="94673" autoAdjust="0"/>
  </p:normalViewPr>
  <p:slideViewPr>
    <p:cSldViewPr snapToGrid="0">
      <p:cViewPr varScale="1">
        <p:scale>
          <a:sx n="69" d="100"/>
          <a:sy n="69" d="100"/>
        </p:scale>
        <p:origin x="2232" y="2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5/10/relationships/revisionInfo" Target="revisionInfo.xml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ssandra Katsikaronis" userId="dbddf097-a7de-4599-abd9-39b94b17111c" providerId="ADAL" clId="{F27A4484-A1C6-47E1-9AB7-01672727A6AD}"/>
    <pc:docChg chg="modSld">
      <pc:chgData name="Cassandra Katsikaronis" userId="dbddf097-a7de-4599-abd9-39b94b17111c" providerId="ADAL" clId="{F27A4484-A1C6-47E1-9AB7-01672727A6AD}" dt="2026-04-14T04:35:31.637" v="71" actId="13244"/>
      <pc:docMkLst>
        <pc:docMk/>
      </pc:docMkLst>
      <pc:sldChg chg="modSp mod">
        <pc:chgData name="Cassandra Katsikaronis" userId="dbddf097-a7de-4599-abd9-39b94b17111c" providerId="ADAL" clId="{F27A4484-A1C6-47E1-9AB7-01672727A6AD}" dt="2026-04-14T04:33:21.575" v="59" actId="13244"/>
        <pc:sldMkLst>
          <pc:docMk/>
          <pc:sldMk cId="516285872" sldId="256"/>
        </pc:sldMkLst>
        <pc:spChg chg="mod">
          <ac:chgData name="Cassandra Katsikaronis" userId="dbddf097-a7de-4599-abd9-39b94b17111c" providerId="ADAL" clId="{F27A4484-A1C6-47E1-9AB7-01672727A6AD}" dt="2026-04-14T04:33:06.662" v="56" actId="13244"/>
          <ac:spMkLst>
            <pc:docMk/>
            <pc:sldMk cId="516285872" sldId="256"/>
            <ac:spMk id="14" creationId="{8E9A4031-504A-4CAA-246E-886C1AA6DE41}"/>
          </ac:spMkLst>
        </pc:spChg>
        <pc:spChg chg="mod">
          <ac:chgData name="Cassandra Katsikaronis" userId="dbddf097-a7de-4599-abd9-39b94b17111c" providerId="ADAL" clId="{F27A4484-A1C6-47E1-9AB7-01672727A6AD}" dt="2026-04-14T04:33:06.662" v="56" actId="13244"/>
          <ac:spMkLst>
            <pc:docMk/>
            <pc:sldMk cId="516285872" sldId="256"/>
            <ac:spMk id="15" creationId="{D9F1F963-FDA6-C9B7-37DC-5F9F1FAA0074}"/>
          </ac:spMkLst>
        </pc:spChg>
        <pc:spChg chg="mod">
          <ac:chgData name="Cassandra Katsikaronis" userId="dbddf097-a7de-4599-abd9-39b94b17111c" providerId="ADAL" clId="{F27A4484-A1C6-47E1-9AB7-01672727A6AD}" dt="2026-04-14T04:33:06.662" v="56" actId="13244"/>
          <ac:spMkLst>
            <pc:docMk/>
            <pc:sldMk cId="516285872" sldId="256"/>
            <ac:spMk id="17" creationId="{388DBB9D-91A2-3502-8D20-32F463636798}"/>
          </ac:spMkLst>
        </pc:spChg>
        <pc:spChg chg="mod">
          <ac:chgData name="Cassandra Katsikaronis" userId="dbddf097-a7de-4599-abd9-39b94b17111c" providerId="ADAL" clId="{F27A4484-A1C6-47E1-9AB7-01672727A6AD}" dt="2026-04-14T04:33:06.662" v="56" actId="13244"/>
          <ac:spMkLst>
            <pc:docMk/>
            <pc:sldMk cId="516285872" sldId="256"/>
            <ac:spMk id="19" creationId="{C9822B18-5CFC-755F-7795-7E886F774CA9}"/>
          </ac:spMkLst>
        </pc:spChg>
        <pc:spChg chg="mod">
          <ac:chgData name="Cassandra Katsikaronis" userId="dbddf097-a7de-4599-abd9-39b94b17111c" providerId="ADAL" clId="{F27A4484-A1C6-47E1-9AB7-01672727A6AD}" dt="2026-04-14T04:33:01.057" v="55" actId="13244"/>
          <ac:spMkLst>
            <pc:docMk/>
            <pc:sldMk cId="516285872" sldId="256"/>
            <ac:spMk id="21" creationId="{DB42F69D-660C-0571-DC24-94A3CF80203D}"/>
          </ac:spMkLst>
        </pc:spChg>
        <pc:spChg chg="mod">
          <ac:chgData name="Cassandra Katsikaronis" userId="dbddf097-a7de-4599-abd9-39b94b17111c" providerId="ADAL" clId="{F27A4484-A1C6-47E1-9AB7-01672727A6AD}" dt="2026-04-14T04:33:01.057" v="55" actId="13244"/>
          <ac:spMkLst>
            <pc:docMk/>
            <pc:sldMk cId="516285872" sldId="256"/>
            <ac:spMk id="25" creationId="{75376F4C-D7D9-7639-69AF-EF18DF39ED21}"/>
          </ac:spMkLst>
        </pc:spChg>
        <pc:spChg chg="mod">
          <ac:chgData name="Cassandra Katsikaronis" userId="dbddf097-a7de-4599-abd9-39b94b17111c" providerId="ADAL" clId="{F27A4484-A1C6-47E1-9AB7-01672727A6AD}" dt="2026-04-14T04:32:58.083" v="54" actId="13244"/>
          <ac:spMkLst>
            <pc:docMk/>
            <pc:sldMk cId="516285872" sldId="256"/>
            <ac:spMk id="26" creationId="{BC4B5284-2D37-60B9-5859-AAC21B21A1DF}"/>
          </ac:spMkLst>
        </pc:spChg>
        <pc:spChg chg="mod">
          <ac:chgData name="Cassandra Katsikaronis" userId="dbddf097-a7de-4599-abd9-39b94b17111c" providerId="ADAL" clId="{F27A4484-A1C6-47E1-9AB7-01672727A6AD}" dt="2026-04-14T04:32:58.083" v="54" actId="13244"/>
          <ac:spMkLst>
            <pc:docMk/>
            <pc:sldMk cId="516285872" sldId="256"/>
            <ac:spMk id="28" creationId="{CA136428-351A-9F6C-039A-5B1DEFE2C21B}"/>
          </ac:spMkLst>
        </pc:spChg>
        <pc:spChg chg="mod">
          <ac:chgData name="Cassandra Katsikaronis" userId="dbddf097-a7de-4599-abd9-39b94b17111c" providerId="ADAL" clId="{F27A4484-A1C6-47E1-9AB7-01672727A6AD}" dt="2026-04-14T04:33:12.052" v="57" actId="13244"/>
          <ac:spMkLst>
            <pc:docMk/>
            <pc:sldMk cId="516285872" sldId="256"/>
            <ac:spMk id="29" creationId="{27668873-4853-29CF-90A6-CF4960D50024}"/>
          </ac:spMkLst>
        </pc:spChg>
        <pc:spChg chg="mod">
          <ac:chgData name="Cassandra Katsikaronis" userId="dbddf097-a7de-4599-abd9-39b94b17111c" providerId="ADAL" clId="{F27A4484-A1C6-47E1-9AB7-01672727A6AD}" dt="2026-04-14T04:33:14.946" v="58" actId="13244"/>
          <ac:spMkLst>
            <pc:docMk/>
            <pc:sldMk cId="516285872" sldId="256"/>
            <ac:spMk id="39" creationId="{A5637695-C0FD-B632-3D50-E5D0B1B53505}"/>
          </ac:spMkLst>
        </pc:spChg>
        <pc:spChg chg="mod">
          <ac:chgData name="Cassandra Katsikaronis" userId="dbddf097-a7de-4599-abd9-39b94b17111c" providerId="ADAL" clId="{F27A4484-A1C6-47E1-9AB7-01672727A6AD}" dt="2026-04-14T04:33:21.575" v="59" actId="13244"/>
          <ac:spMkLst>
            <pc:docMk/>
            <pc:sldMk cId="516285872" sldId="256"/>
            <ac:spMk id="42" creationId="{DAF1E879-91AF-08E8-E59D-7B7495D8C3E6}"/>
          </ac:spMkLst>
        </pc:spChg>
        <pc:graphicFrameChg chg="modGraphic">
          <ac:chgData name="Cassandra Katsikaronis" userId="dbddf097-a7de-4599-abd9-39b94b17111c" providerId="ADAL" clId="{F27A4484-A1C6-47E1-9AB7-01672727A6AD}" dt="2026-04-14T04:32:43.829" v="52" actId="13238"/>
          <ac:graphicFrameMkLst>
            <pc:docMk/>
            <pc:sldMk cId="516285872" sldId="256"/>
            <ac:graphicFrameMk id="12" creationId="{F496ECF3-64B7-BBFB-635B-5C58E900950E}"/>
          </ac:graphicFrameMkLst>
        </pc:graphicFrameChg>
        <pc:picChg chg="mod">
          <ac:chgData name="Cassandra Katsikaronis" userId="dbddf097-a7de-4599-abd9-39b94b17111c" providerId="ADAL" clId="{F27A4484-A1C6-47E1-9AB7-01672727A6AD}" dt="2026-04-14T04:29:48.317" v="0" actId="962"/>
          <ac:picMkLst>
            <pc:docMk/>
            <pc:sldMk cId="516285872" sldId="256"/>
            <ac:picMk id="5" creationId="{967F2B64-23C8-2767-2BAD-E76B4C3A4BF4}"/>
          </ac:picMkLst>
        </pc:picChg>
        <pc:picChg chg="mod">
          <ac:chgData name="Cassandra Katsikaronis" userId="dbddf097-a7de-4599-abd9-39b94b17111c" providerId="ADAL" clId="{F27A4484-A1C6-47E1-9AB7-01672727A6AD}" dt="2026-04-14T04:30:13.764" v="16" actId="962"/>
          <ac:picMkLst>
            <pc:docMk/>
            <pc:sldMk cId="516285872" sldId="256"/>
            <ac:picMk id="8" creationId="{5D556AF2-1771-A24A-A52D-AB99AACD6DCF}"/>
          </ac:picMkLst>
        </pc:picChg>
        <pc:picChg chg="mod">
          <ac:chgData name="Cassandra Katsikaronis" userId="dbddf097-a7de-4599-abd9-39b94b17111c" providerId="ADAL" clId="{F27A4484-A1C6-47E1-9AB7-01672727A6AD}" dt="2026-04-14T04:33:12.052" v="57" actId="13244"/>
          <ac:picMkLst>
            <pc:docMk/>
            <pc:sldMk cId="516285872" sldId="256"/>
            <ac:picMk id="27" creationId="{8B1C1A32-9719-0478-1FB5-E94F361C916C}"/>
          </ac:picMkLst>
        </pc:picChg>
        <pc:picChg chg="mod">
          <ac:chgData name="Cassandra Katsikaronis" userId="dbddf097-a7de-4599-abd9-39b94b17111c" providerId="ADAL" clId="{F27A4484-A1C6-47E1-9AB7-01672727A6AD}" dt="2026-04-14T04:30:11.384" v="12" actId="962"/>
          <ac:picMkLst>
            <pc:docMk/>
            <pc:sldMk cId="516285872" sldId="256"/>
            <ac:picMk id="31" creationId="{8DA13FD1-A2D4-56C0-478C-BD4F0010C416}"/>
          </ac:picMkLst>
        </pc:picChg>
        <pc:picChg chg="mod">
          <ac:chgData name="Cassandra Katsikaronis" userId="dbddf097-a7de-4599-abd9-39b94b17111c" providerId="ADAL" clId="{F27A4484-A1C6-47E1-9AB7-01672727A6AD}" dt="2026-04-14T04:30:11.896" v="13" actId="962"/>
          <ac:picMkLst>
            <pc:docMk/>
            <pc:sldMk cId="516285872" sldId="256"/>
            <ac:picMk id="32" creationId="{5E2D1785-A6A3-A1C1-4738-DFBD07D0B7F8}"/>
          </ac:picMkLst>
        </pc:picChg>
        <pc:picChg chg="mod">
          <ac:chgData name="Cassandra Katsikaronis" userId="dbddf097-a7de-4599-abd9-39b94b17111c" providerId="ADAL" clId="{F27A4484-A1C6-47E1-9AB7-01672727A6AD}" dt="2026-04-14T04:30:12.504" v="14" actId="962"/>
          <ac:picMkLst>
            <pc:docMk/>
            <pc:sldMk cId="516285872" sldId="256"/>
            <ac:picMk id="33" creationId="{8AD6F9E4-E0C6-42E0-099B-A8B024952C95}"/>
          </ac:picMkLst>
        </pc:picChg>
        <pc:picChg chg="mod">
          <ac:chgData name="Cassandra Katsikaronis" userId="dbddf097-a7de-4599-abd9-39b94b17111c" providerId="ADAL" clId="{F27A4484-A1C6-47E1-9AB7-01672727A6AD}" dt="2026-04-14T04:30:12.971" v="15" actId="962"/>
          <ac:picMkLst>
            <pc:docMk/>
            <pc:sldMk cId="516285872" sldId="256"/>
            <ac:picMk id="34" creationId="{40B7C732-9C54-B8F7-234E-F7EB7FF02817}"/>
          </ac:picMkLst>
        </pc:picChg>
        <pc:picChg chg="mod">
          <ac:chgData name="Cassandra Katsikaronis" userId="dbddf097-a7de-4599-abd9-39b94b17111c" providerId="ADAL" clId="{F27A4484-A1C6-47E1-9AB7-01672727A6AD}" dt="2026-04-14T04:33:14.946" v="58" actId="13244"/>
          <ac:picMkLst>
            <pc:docMk/>
            <pc:sldMk cId="516285872" sldId="256"/>
            <ac:picMk id="38" creationId="{8323AFFE-C0B3-BD0F-8D28-E2B01B26B196}"/>
          </ac:picMkLst>
        </pc:picChg>
        <pc:picChg chg="mod">
          <ac:chgData name="Cassandra Katsikaronis" userId="dbddf097-a7de-4599-abd9-39b94b17111c" providerId="ADAL" clId="{F27A4484-A1C6-47E1-9AB7-01672727A6AD}" dt="2026-04-14T04:33:21.575" v="59" actId="13244"/>
          <ac:picMkLst>
            <pc:docMk/>
            <pc:sldMk cId="516285872" sldId="256"/>
            <ac:picMk id="41" creationId="{8B5C4ADE-8D4A-95B3-6ECC-BDD89AA2DB8C}"/>
          </ac:picMkLst>
        </pc:picChg>
        <pc:cxnChg chg="mod">
          <ac:chgData name="Cassandra Katsikaronis" userId="dbddf097-a7de-4599-abd9-39b94b17111c" providerId="ADAL" clId="{F27A4484-A1C6-47E1-9AB7-01672727A6AD}" dt="2026-04-14T04:29:48.856" v="1" actId="962"/>
          <ac:cxnSpMkLst>
            <pc:docMk/>
            <pc:sldMk cId="516285872" sldId="256"/>
            <ac:cxnSpMk id="11" creationId="{BDFB47EF-FB43-DB20-122F-47174F451BFD}"/>
          </ac:cxnSpMkLst>
        </pc:cxnChg>
        <pc:cxnChg chg="mod">
          <ac:chgData name="Cassandra Katsikaronis" userId="dbddf097-a7de-4599-abd9-39b94b17111c" providerId="ADAL" clId="{F27A4484-A1C6-47E1-9AB7-01672727A6AD}" dt="2026-04-14T04:30:14.270" v="17" actId="962"/>
          <ac:cxnSpMkLst>
            <pc:docMk/>
            <pc:sldMk cId="516285872" sldId="256"/>
            <ac:cxnSpMk id="13" creationId="{F520F150-12DE-94A5-F5ED-2405A8B6D099}"/>
          </ac:cxnSpMkLst>
        </pc:cxnChg>
      </pc:sldChg>
      <pc:sldChg chg="modSp mod">
        <pc:chgData name="Cassandra Katsikaronis" userId="dbddf097-a7de-4599-abd9-39b94b17111c" providerId="ADAL" clId="{F27A4484-A1C6-47E1-9AB7-01672727A6AD}" dt="2026-04-14T04:35:31.637" v="71" actId="13244"/>
        <pc:sldMkLst>
          <pc:docMk/>
          <pc:sldMk cId="3242740232" sldId="257"/>
        </pc:sldMkLst>
        <pc:spChg chg="mod">
          <ac:chgData name="Cassandra Katsikaronis" userId="dbddf097-a7de-4599-abd9-39b94b17111c" providerId="ADAL" clId="{F27A4484-A1C6-47E1-9AB7-01672727A6AD}" dt="2026-04-14T04:35:27.875" v="70" actId="13244"/>
          <ac:spMkLst>
            <pc:docMk/>
            <pc:sldMk cId="3242740232" sldId="257"/>
            <ac:spMk id="5" creationId="{2D370040-0419-C342-44E4-01914AB580DD}"/>
          </ac:spMkLst>
        </pc:spChg>
        <pc:spChg chg="mod">
          <ac:chgData name="Cassandra Katsikaronis" userId="dbddf097-a7de-4599-abd9-39b94b17111c" providerId="ADAL" clId="{F27A4484-A1C6-47E1-9AB7-01672727A6AD}" dt="2026-04-14T04:30:20.265" v="25" actId="962"/>
          <ac:spMkLst>
            <pc:docMk/>
            <pc:sldMk cId="3242740232" sldId="257"/>
            <ac:spMk id="10" creationId="{C2B0C5F1-26A5-B58D-3E7F-7266F76998E9}"/>
          </ac:spMkLst>
        </pc:spChg>
        <pc:spChg chg="mod">
          <ac:chgData name="Cassandra Katsikaronis" userId="dbddf097-a7de-4599-abd9-39b94b17111c" providerId="ADAL" clId="{F27A4484-A1C6-47E1-9AB7-01672727A6AD}" dt="2026-04-14T04:34:25.903" v="63" actId="13244"/>
          <ac:spMkLst>
            <pc:docMk/>
            <pc:sldMk cId="3242740232" sldId="257"/>
            <ac:spMk id="16" creationId="{C9B40A32-1976-24ED-E0C2-E589E091F20A}"/>
          </ac:spMkLst>
        </pc:spChg>
        <pc:spChg chg="mod">
          <ac:chgData name="Cassandra Katsikaronis" userId="dbddf097-a7de-4599-abd9-39b94b17111c" providerId="ADAL" clId="{F27A4484-A1C6-47E1-9AB7-01672727A6AD}" dt="2026-04-14T04:34:10.510" v="62"/>
          <ac:spMkLst>
            <pc:docMk/>
            <pc:sldMk cId="3242740232" sldId="257"/>
            <ac:spMk id="1050" creationId="{95F62D5A-A07D-263C-5000-EE7ED1E1AFB8}"/>
          </ac:spMkLst>
        </pc:spChg>
        <pc:grpChg chg="mod">
          <ac:chgData name="Cassandra Katsikaronis" userId="dbddf097-a7de-4599-abd9-39b94b17111c" providerId="ADAL" clId="{F27A4484-A1C6-47E1-9AB7-01672727A6AD}" dt="2026-04-14T04:35:17.919" v="68" actId="962"/>
          <ac:grpSpMkLst>
            <pc:docMk/>
            <pc:sldMk cId="3242740232" sldId="257"/>
            <ac:grpSpMk id="25" creationId="{F56A7B58-55C8-A9F3-5F05-5CA65BB2007B}"/>
          </ac:grpSpMkLst>
        </pc:grpChg>
        <pc:picChg chg="mod">
          <ac:chgData name="Cassandra Katsikaronis" userId="dbddf097-a7de-4599-abd9-39b94b17111c" providerId="ADAL" clId="{F27A4484-A1C6-47E1-9AB7-01672727A6AD}" dt="2026-04-14T04:30:18.434" v="22" actId="962"/>
          <ac:picMkLst>
            <pc:docMk/>
            <pc:sldMk cId="3242740232" sldId="257"/>
            <ac:picMk id="2" creationId="{3565E7DD-F24B-E408-C4CA-E7B99AF220E6}"/>
          </ac:picMkLst>
        </pc:picChg>
        <pc:picChg chg="mod">
          <ac:chgData name="Cassandra Katsikaronis" userId="dbddf097-a7de-4599-abd9-39b94b17111c" providerId="ADAL" clId="{F27A4484-A1C6-47E1-9AB7-01672727A6AD}" dt="2026-04-14T04:30:18.853" v="23" actId="962"/>
          <ac:picMkLst>
            <pc:docMk/>
            <pc:sldMk cId="3242740232" sldId="257"/>
            <ac:picMk id="3" creationId="{3A6697AA-4221-C844-7FAB-198E05495F43}"/>
          </ac:picMkLst>
        </pc:picChg>
        <pc:picChg chg="mod">
          <ac:chgData name="Cassandra Katsikaronis" userId="dbddf097-a7de-4599-abd9-39b94b17111c" providerId="ADAL" clId="{F27A4484-A1C6-47E1-9AB7-01672727A6AD}" dt="2026-04-14T04:30:23.464" v="31" actId="962"/>
          <ac:picMkLst>
            <pc:docMk/>
            <pc:sldMk cId="3242740232" sldId="257"/>
            <ac:picMk id="6" creationId="{EE6799E7-1804-E483-754B-FDBA4E2FD6EA}"/>
          </ac:picMkLst>
        </pc:picChg>
        <pc:picChg chg="mod">
          <ac:chgData name="Cassandra Katsikaronis" userId="dbddf097-a7de-4599-abd9-39b94b17111c" providerId="ADAL" clId="{F27A4484-A1C6-47E1-9AB7-01672727A6AD}" dt="2026-04-14T04:30:21.352" v="27" actId="962"/>
          <ac:picMkLst>
            <pc:docMk/>
            <pc:sldMk cId="3242740232" sldId="257"/>
            <ac:picMk id="7" creationId="{F35C6FBD-371D-0F33-87F8-FB1C567EB109}"/>
          </ac:picMkLst>
        </pc:picChg>
        <pc:picChg chg="mod">
          <ac:chgData name="Cassandra Katsikaronis" userId="dbddf097-a7de-4599-abd9-39b94b17111c" providerId="ADAL" clId="{F27A4484-A1C6-47E1-9AB7-01672727A6AD}" dt="2026-04-14T04:35:03.430" v="64" actId="13244"/>
          <ac:picMkLst>
            <pc:docMk/>
            <pc:sldMk cId="3242740232" sldId="257"/>
            <ac:picMk id="8" creationId="{BB9B17E4-6CFA-F2BC-E8F8-D8EF5B0C293E}"/>
          </ac:picMkLst>
        </pc:picChg>
        <pc:picChg chg="mod">
          <ac:chgData name="Cassandra Katsikaronis" userId="dbddf097-a7de-4599-abd9-39b94b17111c" providerId="ADAL" clId="{F27A4484-A1C6-47E1-9AB7-01672727A6AD}" dt="2026-04-14T04:32:35.757" v="49" actId="962"/>
          <ac:picMkLst>
            <pc:docMk/>
            <pc:sldMk cId="3242740232" sldId="257"/>
            <ac:picMk id="9" creationId="{695A649C-D4BA-B166-FB0A-CBB6A3F3417F}"/>
          </ac:picMkLst>
        </pc:picChg>
        <pc:picChg chg="mod">
          <ac:chgData name="Cassandra Katsikaronis" userId="dbddf097-a7de-4599-abd9-39b94b17111c" providerId="ADAL" clId="{F27A4484-A1C6-47E1-9AB7-01672727A6AD}" dt="2026-04-14T04:30:20.737" v="26" actId="962"/>
          <ac:picMkLst>
            <pc:docMk/>
            <pc:sldMk cId="3242740232" sldId="257"/>
            <ac:picMk id="11" creationId="{6A1AF540-70A7-018B-CF86-F80BBE1BF515}"/>
          </ac:picMkLst>
        </pc:picChg>
        <pc:picChg chg="mod">
          <ac:chgData name="Cassandra Katsikaronis" userId="dbddf097-a7de-4599-abd9-39b94b17111c" providerId="ADAL" clId="{F27A4484-A1C6-47E1-9AB7-01672727A6AD}" dt="2026-04-14T04:35:10.455" v="65" actId="13244"/>
          <ac:picMkLst>
            <pc:docMk/>
            <pc:sldMk cId="3242740232" sldId="257"/>
            <ac:picMk id="13" creationId="{7CB7DB07-A959-32A5-6571-E3C952CA4FD4}"/>
          </ac:picMkLst>
        </pc:picChg>
        <pc:picChg chg="mod">
          <ac:chgData name="Cassandra Katsikaronis" userId="dbddf097-a7de-4599-abd9-39b94b17111c" providerId="ADAL" clId="{F27A4484-A1C6-47E1-9AB7-01672727A6AD}" dt="2026-04-14T04:35:31.637" v="71" actId="13244"/>
          <ac:picMkLst>
            <pc:docMk/>
            <pc:sldMk cId="3242740232" sldId="257"/>
            <ac:picMk id="14" creationId="{BB7253D6-B4A3-16B0-8570-BDD0EE43521F}"/>
          </ac:picMkLst>
        </pc:picChg>
        <pc:picChg chg="mod">
          <ac:chgData name="Cassandra Katsikaronis" userId="dbddf097-a7de-4599-abd9-39b94b17111c" providerId="ADAL" clId="{F27A4484-A1C6-47E1-9AB7-01672727A6AD}" dt="2026-04-14T04:32:41.209" v="51" actId="962"/>
          <ac:picMkLst>
            <pc:docMk/>
            <pc:sldMk cId="3242740232" sldId="257"/>
            <ac:picMk id="15" creationId="{8D9A1499-2C20-C595-6C73-3F677E02BB32}"/>
          </ac:picMkLst>
        </pc:picChg>
        <pc:picChg chg="mod">
          <ac:chgData name="Cassandra Katsikaronis" userId="dbddf097-a7de-4599-abd9-39b94b17111c" providerId="ADAL" clId="{F27A4484-A1C6-47E1-9AB7-01672727A6AD}" dt="2026-04-14T04:30:21.849" v="28" actId="962"/>
          <ac:picMkLst>
            <pc:docMk/>
            <pc:sldMk cId="3242740232" sldId="257"/>
            <ac:picMk id="18" creationId="{7A344A08-7A60-A39A-88E7-9A0301C98402}"/>
          </ac:picMkLst>
        </pc:picChg>
        <pc:picChg chg="mod">
          <ac:chgData name="Cassandra Katsikaronis" userId="dbddf097-a7de-4599-abd9-39b94b17111c" providerId="ADAL" clId="{F27A4484-A1C6-47E1-9AB7-01672727A6AD}" dt="2026-04-14T04:30:22.319" v="29" actId="962"/>
          <ac:picMkLst>
            <pc:docMk/>
            <pc:sldMk cId="3242740232" sldId="257"/>
            <ac:picMk id="20" creationId="{D3AEABA2-F8B2-B3D9-E676-CF9A25E0CD8D}"/>
          </ac:picMkLst>
        </pc:picChg>
        <pc:picChg chg="mod">
          <ac:chgData name="Cassandra Katsikaronis" userId="dbddf097-a7de-4599-abd9-39b94b17111c" providerId="ADAL" clId="{F27A4484-A1C6-47E1-9AB7-01672727A6AD}" dt="2026-04-14T04:30:22.923" v="30" actId="962"/>
          <ac:picMkLst>
            <pc:docMk/>
            <pc:sldMk cId="3242740232" sldId="257"/>
            <ac:picMk id="21" creationId="{0098EEAE-2E29-1204-8904-A795A50173F2}"/>
          </ac:picMkLst>
        </pc:picChg>
        <pc:picChg chg="mod">
          <ac:chgData name="Cassandra Katsikaronis" userId="dbddf097-a7de-4599-abd9-39b94b17111c" providerId="ADAL" clId="{F27A4484-A1C6-47E1-9AB7-01672727A6AD}" dt="2026-04-14T04:35:19.542" v="69" actId="13244"/>
          <ac:picMkLst>
            <pc:docMk/>
            <pc:sldMk cId="3242740232" sldId="257"/>
            <ac:picMk id="27" creationId="{9F0ED1F3-D84E-B0FF-F6F1-53B71649E3B3}"/>
          </ac:picMkLst>
        </pc:picChg>
        <pc:picChg chg="mod">
          <ac:chgData name="Cassandra Katsikaronis" userId="dbddf097-a7de-4599-abd9-39b94b17111c" providerId="ADAL" clId="{F27A4484-A1C6-47E1-9AB7-01672727A6AD}" dt="2026-04-14T04:35:31.637" v="71" actId="13244"/>
          <ac:picMkLst>
            <pc:docMk/>
            <pc:sldMk cId="3242740232" sldId="257"/>
            <ac:picMk id="28" creationId="{06998D90-D8CA-E81C-1FCE-7799BF066CC0}"/>
          </ac:picMkLst>
        </pc:picChg>
        <pc:picChg chg="mod">
          <ac:chgData name="Cassandra Katsikaronis" userId="dbddf097-a7de-4599-abd9-39b94b17111c" providerId="ADAL" clId="{F27A4484-A1C6-47E1-9AB7-01672727A6AD}" dt="2026-04-14T04:35:31.637" v="71" actId="13244"/>
          <ac:picMkLst>
            <pc:docMk/>
            <pc:sldMk cId="3242740232" sldId="257"/>
            <ac:picMk id="31" creationId="{2122C0C6-C06D-6E0A-558A-E96A4FC30C70}"/>
          </ac:picMkLst>
        </pc:picChg>
        <pc:picChg chg="mod">
          <ac:chgData name="Cassandra Katsikaronis" userId="dbddf097-a7de-4599-abd9-39b94b17111c" providerId="ADAL" clId="{F27A4484-A1C6-47E1-9AB7-01672727A6AD}" dt="2026-04-14T04:32:33.056" v="47" actId="962"/>
          <ac:picMkLst>
            <pc:docMk/>
            <pc:sldMk cId="3242740232" sldId="257"/>
            <ac:picMk id="32" creationId="{35F9132D-6F0A-6F18-D4D3-A100655063C3}"/>
          </ac:picMkLst>
        </pc:picChg>
        <pc:picChg chg="mod">
          <ac:chgData name="Cassandra Katsikaronis" userId="dbddf097-a7de-4599-abd9-39b94b17111c" providerId="ADAL" clId="{F27A4484-A1C6-47E1-9AB7-01672727A6AD}" dt="2026-04-14T04:30:17.446" v="21" actId="962"/>
          <ac:picMkLst>
            <pc:docMk/>
            <pc:sldMk cId="3242740232" sldId="257"/>
            <ac:picMk id="1047" creationId="{71BA7293-D5E9-EEA6-7442-378F43E2B188}"/>
          </ac:picMkLst>
        </pc:picChg>
        <pc:cxnChg chg="mod">
          <ac:chgData name="Cassandra Katsikaronis" userId="dbddf097-a7de-4599-abd9-39b94b17111c" providerId="ADAL" clId="{F27A4484-A1C6-47E1-9AB7-01672727A6AD}" dt="2026-04-14T04:30:19.560" v="24" actId="962"/>
          <ac:cxnSpMkLst>
            <pc:docMk/>
            <pc:sldMk cId="3242740232" sldId="257"/>
            <ac:cxnSpMk id="4" creationId="{2C4D1580-C39F-B968-2C0B-70535591FB3B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93681-2649-A94A-A956-D833313312CE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64BFB-71A9-DE40-9E8B-035BBD9B9F0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432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481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64BFB-71A9-DE40-9E8B-035BBD9B9F0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99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620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382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218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77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>
                    <a:tint val="82000"/>
                  </a:schemeClr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82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82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1027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303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306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0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9443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818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532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3A3D20-6F15-1640-859B-5DFDCB8A4E41}" type="datetimeFigureOut">
              <a:rPr lang="en-AU" smtClean="0"/>
              <a:t>14/04/2026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2761F-36EF-5746-9146-972C7252830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7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18" Type="http://schemas.openxmlformats.org/officeDocument/2006/relationships/image" Target="../media/image3.png"/><Relationship Id="rId26" Type="http://schemas.openxmlformats.org/officeDocument/2006/relationships/image" Target="../media/image27.png"/><Relationship Id="rId3" Type="http://schemas.openxmlformats.org/officeDocument/2006/relationships/image" Target="../media/image9.png"/><Relationship Id="rId21" Type="http://schemas.openxmlformats.org/officeDocument/2006/relationships/hyperlink" Target="https://edu.exceedlms.com/student/path/1606056-gmail-for-beginners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sv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24" Type="http://schemas.openxmlformats.org/officeDocument/2006/relationships/image" Target="../media/image25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hyperlink" Target="https://www.service.nsw.gov.au/transaction/get-started-making-a-will" TargetMode="External"/><Relationship Id="rId10" Type="http://schemas.openxmlformats.org/officeDocument/2006/relationships/image" Target="../media/image16.svg"/><Relationship Id="rId19" Type="http://schemas.openxmlformats.org/officeDocument/2006/relationships/image" Target="../media/image8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Relationship Id="rId22" Type="http://schemas.openxmlformats.org/officeDocument/2006/relationships/hyperlink" Target="https://www.esafety.gov.au/key-topics/digital-wellbeing/what-happens-to-your-digital-accounts-after-you-die" TargetMode="External"/><Relationship Id="rId27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3B13A-745F-D052-4483-F4907B63A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062" y="473947"/>
            <a:ext cx="8288284" cy="830997"/>
          </a:xfrm>
        </p:spPr>
        <p:txBody>
          <a:bodyPr wrap="square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AU" sz="1600" b="1" dirty="0" err="1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Người</a:t>
            </a:r>
            <a:r>
              <a:rPr lang="en-AU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 Cao </a:t>
            </a:r>
            <a:r>
              <a:rPr lang="en-AU" sz="1600" b="1" dirty="0" err="1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niên</a:t>
            </a:r>
            <a:r>
              <a:rPr lang="en-AU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Thành</a:t>
            </a:r>
            <a:r>
              <a:rPr lang="en-AU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thạo</a:t>
            </a:r>
            <a:r>
              <a:rPr lang="en-AU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Công</a:t>
            </a:r>
            <a:r>
              <a:rPr lang="en-AU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nghệ</a:t>
            </a:r>
            <a:br>
              <a:rPr lang="en-AU" sz="20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</a:br>
            <a:r>
              <a:rPr lang="en-AU" sz="3200" b="1" dirty="0" err="1">
                <a:latin typeface="Telstra Display" panose="020B0504040000000004" pitchFamily="34" charset="77"/>
                <a:ea typeface="Telstra Display" panose="020B0504040000000004" pitchFamily="34" charset="77"/>
              </a:rPr>
              <a:t>Học</a:t>
            </a:r>
            <a:r>
              <a:rPr lang="en-AU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 </a:t>
            </a:r>
            <a:r>
              <a:rPr lang="en-AU" sz="3200" b="1" dirty="0" err="1">
                <a:latin typeface="Telstra Display" panose="020B0504040000000004" pitchFamily="34" charset="77"/>
                <a:ea typeface="Telstra Display" panose="020B0504040000000004" pitchFamily="34" charset="77"/>
              </a:rPr>
              <a:t>phần</a:t>
            </a:r>
            <a:r>
              <a:rPr lang="en-AU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 5: </a:t>
            </a:r>
            <a:r>
              <a:rPr lang="en-AU" sz="3200" b="1" dirty="0" err="1">
                <a:latin typeface="Telstra Display" panose="020B0504040000000004" pitchFamily="34" charset="77"/>
                <a:ea typeface="Telstra Display" panose="020B0504040000000004" pitchFamily="34" charset="77"/>
              </a:rPr>
              <a:t>Gửi</a:t>
            </a:r>
            <a:r>
              <a:rPr lang="en-AU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 </a:t>
            </a:r>
            <a:r>
              <a:rPr lang="en-AU" sz="3200" b="1" dirty="0" err="1">
                <a:latin typeface="Telstra Display" panose="020B0504040000000004" pitchFamily="34" charset="77"/>
                <a:ea typeface="Telstra Display" panose="020B0504040000000004" pitchFamily="34" charset="77"/>
              </a:rPr>
              <a:t>và</a:t>
            </a:r>
            <a:r>
              <a:rPr lang="en-AU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 </a:t>
            </a:r>
            <a:r>
              <a:rPr lang="en-AU" sz="3200" b="1" dirty="0" err="1">
                <a:latin typeface="Telstra Display" panose="020B0504040000000004" pitchFamily="34" charset="77"/>
                <a:ea typeface="Telstra Display" panose="020B0504040000000004" pitchFamily="34" charset="77"/>
              </a:rPr>
              <a:t>nhận</a:t>
            </a:r>
            <a:r>
              <a:rPr lang="en-AU" sz="3200" b="1" dirty="0">
                <a:latin typeface="Telstra Display" panose="020B0504040000000004" pitchFamily="34" charset="77"/>
                <a:ea typeface="Telstra Display" panose="020B0504040000000004" pitchFamily="34" charset="77"/>
              </a:rPr>
              <a:t> email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7127E5-7A7D-CDBA-A301-2D6A1C797A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017" y="1639470"/>
            <a:ext cx="6483381" cy="1384995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Tôi</a:t>
            </a: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có</a:t>
            </a: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thể</a:t>
            </a: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vi-VN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Đăng nhập vào tài khoản email của tôi.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vi-VN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Gửi, trả lời, chuyển tiếp và xóa email.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vi-VN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Đính kèm tệp hoặc hình ảnh vào email.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Wingdings" pitchFamily="2" charset="2"/>
              <a:buChar char="q"/>
            </a:pPr>
            <a:r>
              <a:rPr lang="vi-VN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Nhận biết và báo cáo thư rác hoặc tin nhắn đáng ngờ.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C4B5284-2D37-60B9-5859-AAC21B21A1DF}"/>
              </a:ext>
            </a:extLst>
          </p:cNvPr>
          <p:cNvSpPr txBox="1">
            <a:spLocks/>
          </p:cNvSpPr>
          <p:nvPr/>
        </p:nvSpPr>
        <p:spPr>
          <a:xfrm>
            <a:off x="1115807" y="3597977"/>
            <a:ext cx="2956547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Điểm</a:t>
            </a: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chính</a:t>
            </a: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cần</a:t>
            </a: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ghi</a:t>
            </a: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nhớ</a:t>
            </a:r>
            <a:r>
              <a:rPr lang="vi-VN" sz="16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vi-VN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Những bài học quan trọng hôm nay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</p:txBody>
      </p:sp>
      <p:sp>
        <p:nvSpPr>
          <p:cNvPr id="28" name="Rounded Rectangle 27" descr="Textbox">
            <a:extLst>
              <a:ext uri="{FF2B5EF4-FFF2-40B4-BE49-F238E27FC236}">
                <a16:creationId xmlns:a16="http://schemas.microsoft.com/office/drawing/2014/main" id="{CA136428-351A-9F6C-039A-5B1DEFE2C21B}"/>
              </a:ext>
            </a:extLst>
          </p:cNvPr>
          <p:cNvSpPr/>
          <p:nvPr/>
        </p:nvSpPr>
        <p:spPr>
          <a:xfrm>
            <a:off x="1165031" y="4288718"/>
            <a:ext cx="3663630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B42F69D-660C-0571-DC24-94A3CF80203D}"/>
              </a:ext>
            </a:extLst>
          </p:cNvPr>
          <p:cNvSpPr txBox="1">
            <a:spLocks/>
          </p:cNvSpPr>
          <p:nvPr/>
        </p:nvSpPr>
        <p:spPr>
          <a:xfrm>
            <a:off x="5793478" y="3597977"/>
            <a:ext cx="2369854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Hỗ</a:t>
            </a: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trợ</a:t>
            </a:r>
            <a:endParaRPr lang="en-AU" sz="1600" b="1" dirty="0">
              <a:solidFill>
                <a:schemeClr val="accent3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Tôi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có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thể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được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trợ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giúp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từ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</p:txBody>
      </p:sp>
      <p:sp>
        <p:nvSpPr>
          <p:cNvPr id="25" name="Rounded Rectangle 24" descr="Textbox">
            <a:extLst>
              <a:ext uri="{FF2B5EF4-FFF2-40B4-BE49-F238E27FC236}">
                <a16:creationId xmlns:a16="http://schemas.microsoft.com/office/drawing/2014/main" id="{75376F4C-D7D9-7639-69AF-EF18DF39ED21}"/>
              </a:ext>
            </a:extLst>
          </p:cNvPr>
          <p:cNvSpPr/>
          <p:nvPr/>
        </p:nvSpPr>
        <p:spPr>
          <a:xfrm>
            <a:off x="5842701" y="4288718"/>
            <a:ext cx="2369854" cy="1659022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8E9A4031-504A-4CAA-246E-886C1AA6DE41}"/>
              </a:ext>
            </a:extLst>
          </p:cNvPr>
          <p:cNvSpPr txBox="1">
            <a:spLocks/>
          </p:cNvSpPr>
          <p:nvPr/>
        </p:nvSpPr>
        <p:spPr>
          <a:xfrm>
            <a:off x="1173658" y="6331717"/>
            <a:ext cx="4075162" cy="60016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Kế</a:t>
            </a: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hoạch</a:t>
            </a: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hành</a:t>
            </a:r>
            <a:r>
              <a:rPr lang="en-AU" sz="16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động</a:t>
            </a:r>
            <a:endParaRPr lang="en-AU" sz="1600" b="1" dirty="0">
              <a:solidFill>
                <a:schemeClr val="accent3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Trong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tuần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tới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tôi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sẽ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</p:txBody>
      </p:sp>
      <p:sp>
        <p:nvSpPr>
          <p:cNvPr id="15" name="Rounded Rectangle 14" descr="Textbox">
            <a:extLst>
              <a:ext uri="{FF2B5EF4-FFF2-40B4-BE49-F238E27FC236}">
                <a16:creationId xmlns:a16="http://schemas.microsoft.com/office/drawing/2014/main" id="{D9F1F963-FDA6-C9B7-37DC-5F9F1FAA0074}"/>
              </a:ext>
            </a:extLst>
          </p:cNvPr>
          <p:cNvSpPr/>
          <p:nvPr/>
        </p:nvSpPr>
        <p:spPr>
          <a:xfrm>
            <a:off x="11700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8B1C1A32-9719-0478-1FB5-E94F361C9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091" y="7098709"/>
            <a:ext cx="714580" cy="687844"/>
          </a:xfrm>
          <a:prstGeom prst="rect">
            <a:avLst/>
          </a:prstGeom>
        </p:spPr>
      </p:pic>
      <p:sp>
        <p:nvSpPr>
          <p:cNvPr id="29" name="Subtitle 2">
            <a:extLst>
              <a:ext uri="{FF2B5EF4-FFF2-40B4-BE49-F238E27FC236}">
                <a16:creationId xmlns:a16="http://schemas.microsoft.com/office/drawing/2014/main" id="{27668873-4853-29CF-90A6-CF4960D50024}"/>
              </a:ext>
            </a:extLst>
          </p:cNvPr>
          <p:cNvSpPr txBox="1">
            <a:spLocks/>
          </p:cNvSpPr>
          <p:nvPr/>
        </p:nvSpPr>
        <p:spPr>
          <a:xfrm>
            <a:off x="11006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1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7" name="Rounded Rectangle 16" descr="Textbox">
            <a:extLst>
              <a:ext uri="{FF2B5EF4-FFF2-40B4-BE49-F238E27FC236}">
                <a16:creationId xmlns:a16="http://schemas.microsoft.com/office/drawing/2014/main" id="{388DBB9D-91A2-3502-8D20-32F463636798}"/>
              </a:ext>
            </a:extLst>
          </p:cNvPr>
          <p:cNvSpPr/>
          <p:nvPr/>
        </p:nvSpPr>
        <p:spPr>
          <a:xfrm>
            <a:off x="36211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8323AFFE-C0B3-BD0F-8D28-E2B01B26B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57775" y="7098709"/>
            <a:ext cx="714580" cy="687844"/>
          </a:xfrm>
          <a:prstGeom prst="rect">
            <a:avLst/>
          </a:prstGeom>
        </p:spPr>
      </p:pic>
      <p:sp>
        <p:nvSpPr>
          <p:cNvPr id="39" name="Subtitle 2">
            <a:extLst>
              <a:ext uri="{FF2B5EF4-FFF2-40B4-BE49-F238E27FC236}">
                <a16:creationId xmlns:a16="http://schemas.microsoft.com/office/drawing/2014/main" id="{A5637695-C0FD-B632-3D50-E5D0B1B53505}"/>
              </a:ext>
            </a:extLst>
          </p:cNvPr>
          <p:cNvSpPr txBox="1">
            <a:spLocks/>
          </p:cNvSpPr>
          <p:nvPr/>
        </p:nvSpPr>
        <p:spPr>
          <a:xfrm>
            <a:off x="3551296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2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9" name="Rounded Rectangle 18" descr="Textbox">
            <a:extLst>
              <a:ext uri="{FF2B5EF4-FFF2-40B4-BE49-F238E27FC236}">
                <a16:creationId xmlns:a16="http://schemas.microsoft.com/office/drawing/2014/main" id="{C9822B18-5CFC-755F-7795-7E886F774CA9}"/>
              </a:ext>
            </a:extLst>
          </p:cNvPr>
          <p:cNvSpPr/>
          <p:nvPr/>
        </p:nvSpPr>
        <p:spPr>
          <a:xfrm>
            <a:off x="6072244" y="7436745"/>
            <a:ext cx="2145324" cy="182073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90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8B5C4ADE-8D4A-95B3-6ECC-BDD89AA2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9291" y="7098709"/>
            <a:ext cx="714580" cy="687844"/>
          </a:xfrm>
          <a:prstGeom prst="rect">
            <a:avLst/>
          </a:prstGeom>
        </p:spPr>
      </p:pic>
      <p:sp>
        <p:nvSpPr>
          <p:cNvPr id="42" name="Subtitle 2">
            <a:extLst>
              <a:ext uri="{FF2B5EF4-FFF2-40B4-BE49-F238E27FC236}">
                <a16:creationId xmlns:a16="http://schemas.microsoft.com/office/drawing/2014/main" id="{DAF1E879-91AF-08E8-E59D-7B7495D8C3E6}"/>
              </a:ext>
            </a:extLst>
          </p:cNvPr>
          <p:cNvSpPr txBox="1">
            <a:spLocks/>
          </p:cNvSpPr>
          <p:nvPr/>
        </p:nvSpPr>
        <p:spPr>
          <a:xfrm>
            <a:off x="6002812" y="7086109"/>
            <a:ext cx="325771" cy="52322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AU" sz="2800" b="1" dirty="0">
                <a:solidFill>
                  <a:schemeClr val="accent3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3</a:t>
            </a:r>
            <a:endParaRPr lang="en-AU" sz="28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7F2B64-23C8-2767-2BAD-E76B4C3A4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EFCCA978-7A76-9EFA-ADF0-1DCE7A0F6CB4}"/>
              </a:ext>
            </a:extLst>
          </p:cNvPr>
          <p:cNvSpPr txBox="1">
            <a:spLocks/>
          </p:cNvSpPr>
          <p:nvPr/>
        </p:nvSpPr>
        <p:spPr>
          <a:xfrm>
            <a:off x="8714060" y="497186"/>
            <a:ext cx="3161951" cy="338554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 err="1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Ghi</a:t>
            </a:r>
            <a:r>
              <a:rPr lang="en-AU" sz="1600" b="1" dirty="0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Display" panose="020B0504040000000004" pitchFamily="34" charset="77"/>
                <a:ea typeface="Telstra Display" panose="020B0504040000000004" pitchFamily="34" charset="77"/>
              </a:rPr>
              <a:t>chú</a:t>
            </a:r>
            <a:endParaRPr lang="en-AU" sz="14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FB47EF-FB43-DB20-122F-47174F451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593347" y="0"/>
            <a:ext cx="0" cy="960120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96ECF3-64B7-BBFB-635B-5C58E90095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21488"/>
              </p:ext>
            </p:extLst>
          </p:nvPr>
        </p:nvGraphicFramePr>
        <p:xfrm>
          <a:off x="8853123" y="818774"/>
          <a:ext cx="3707175" cy="7776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3707175">
                  <a:extLst>
                    <a:ext uri="{9D8B030D-6E8A-4147-A177-3AD203B41FA5}">
                      <a16:colId xmlns:a16="http://schemas.microsoft.com/office/drawing/2014/main" val="1448202117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71584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73397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68392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6368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07251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3904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33196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41386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018445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20057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854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44496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2876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796608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0925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4731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280054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0591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45559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75831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487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20828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4318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4602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5982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332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endParaRPr lang="en-AU" sz="800" b="0" i="0" dirty="0">
                        <a:latin typeface="Telstra Text Light" panose="020B0304040000000004" pitchFamily="34" charset="77"/>
                        <a:ea typeface="Telstra Text Light" panose="020B0304040000000004" pitchFamily="34" charset="77"/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75694140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8DA13FD1-A2D4-56C0-478C-BD4F0010C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865" y="1601170"/>
            <a:ext cx="723900" cy="711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E2D1785-A6A3-A1C1-4738-DFBD07D0B7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02" y="6269849"/>
            <a:ext cx="723900" cy="7239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AD6F9E4-E0C6-42E0-099B-A8B024952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3732" y="3636941"/>
            <a:ext cx="698500" cy="685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B7C732-9C54-B8F7-234E-F7EB7FF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092" y="3602918"/>
            <a:ext cx="698500" cy="685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556AF2-1771-A24A-A52D-AB99AACD6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520F150-12DE-94A5-F5ED-2405A8B6D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285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6C0DB-CCB5-5070-3D4A-396E665B3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Title 1">
            <a:extLst>
              <a:ext uri="{FF2B5EF4-FFF2-40B4-BE49-F238E27FC236}">
                <a16:creationId xmlns:a16="http://schemas.microsoft.com/office/drawing/2014/main" id="{95F62D5A-A07D-263C-5000-EE7ED1E1AFB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5062" y="402875"/>
            <a:ext cx="10881360" cy="90206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8016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Người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 Cao </a:t>
            </a:r>
            <a:r>
              <a:rPr kumimoji="0" lang="en-A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niên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 Thành </a:t>
            </a:r>
            <a:r>
              <a:rPr kumimoji="0" lang="en-A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thạo</a:t>
            </a:r>
            <a:r>
              <a:rPr kumimoji="0" lang="en-AU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 Công </a:t>
            </a:r>
            <a:r>
              <a:rPr kumimoji="0" lang="en-AU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nghệ</a:t>
            </a:r>
            <a:b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</a:b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Học </a:t>
            </a:r>
            <a:r>
              <a:rPr kumimoji="0" lang="en-A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phần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 5: </a:t>
            </a:r>
            <a:r>
              <a:rPr kumimoji="0" lang="en-A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Gửi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 </a:t>
            </a:r>
            <a:r>
              <a:rPr kumimoji="0" lang="en-A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và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 </a:t>
            </a:r>
            <a:r>
              <a:rPr kumimoji="0" lang="en-AU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nhận</a:t>
            </a: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elstra Display" panose="020B0504040000000004" pitchFamily="34" charset="77"/>
                <a:ea typeface="Telstra Display" panose="020B0504040000000004" pitchFamily="34" charset="77"/>
                <a:cs typeface="+mj-cs"/>
              </a:rPr>
              <a:t> email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55E9616C-EE6C-CEC2-2B50-F30E234AB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5272" y="1553163"/>
            <a:ext cx="2723778" cy="7555915"/>
          </a:xfrm>
        </p:spPr>
        <p:txBody>
          <a:bodyPr wrap="square" lIns="90000">
            <a:spAutoFit/>
          </a:bodyPr>
          <a:lstStyle/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Email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là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gì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??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Email (viết tắt của electronic mail) là một phương thức để gửi và nhận tin nhắn văn bản, ảnh, tệp tin và liên kết thông qua internet.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Bạn có thể sử dụng email để: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Giữ liên lạc với gia đình và bạn bè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Nhận hóa đơn hoặc nhắc nhở lịch hẹn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Đăng ký nhận bản tin hoặc tài khoản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Liên hệ với doanh nghiệp hoặc tổ chức</a:t>
            </a:r>
            <a:endParaRPr lang="en-AU" sz="11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Để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sử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dụng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email,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bạn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cần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Địa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chỉ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email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Quyền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truy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cập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vào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thiết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bị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(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máy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tính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máy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tính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bảng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hoặc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điện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thoại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thông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minh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)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Kết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nối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internet</a:t>
            </a:r>
            <a:endParaRPr lang="en-AU" sz="11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Tạo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địa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chỉ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email</a:t>
            </a:r>
            <a:endParaRPr lang="en-AU" sz="16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1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Tạo</a:t>
            </a:r>
            <a:r>
              <a:rPr lang="en-AU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địa</a:t>
            </a:r>
            <a:r>
              <a:rPr lang="en-AU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chỉ</a:t>
            </a:r>
            <a:r>
              <a:rPr lang="en-AU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email </a:t>
            </a:r>
            <a:r>
              <a:rPr lang="en-AU" sz="11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và</a:t>
            </a:r>
            <a:r>
              <a:rPr lang="en-AU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tài</a:t>
            </a:r>
            <a:r>
              <a:rPr lang="en-AU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khoản</a:t>
            </a:r>
            <a:r>
              <a:rPr lang="en-AU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Gmail </a:t>
            </a:r>
            <a:r>
              <a:rPr lang="en-AU" sz="11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miễn</a:t>
            </a:r>
            <a:r>
              <a:rPr lang="en-AU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phí</a:t>
            </a:r>
            <a:r>
              <a:rPr lang="en-AU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:</a:t>
            </a:r>
            <a:endParaRPr lang="en-AU" sz="11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Truy cập trang mạng www.gmail.com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Chọn ‘Tạo tài khoản’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Làm theo hướng dẫn</a:t>
            </a:r>
            <a:endParaRPr lang="en-AU" sz="11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Đăng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nhập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vào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tài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khoản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email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của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bạn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Nếu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bạn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đã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có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địa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chỉ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email,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hãy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đăng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nhập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vào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tài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khoản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của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mình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bằng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trình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duyệt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hoặc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ứng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dụng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Mở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trang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web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hoặc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ứng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dụng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của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nhà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cung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cấp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email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và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nhập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địa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chỉ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email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cùng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mật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khẩu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của</a:t>
            </a:r>
            <a:r>
              <a:rPr lang="en-AU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bạn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6958442D-1448-BE96-F619-97141E7EA379}"/>
              </a:ext>
            </a:extLst>
          </p:cNvPr>
          <p:cNvSpPr txBox="1">
            <a:spLocks/>
          </p:cNvSpPr>
          <p:nvPr/>
        </p:nvSpPr>
        <p:spPr>
          <a:xfrm>
            <a:off x="4785728" y="1568552"/>
            <a:ext cx="3199800" cy="7217360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Đọc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gửi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,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chuyển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tiếp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và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xóa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email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1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Để</a:t>
            </a:r>
            <a:r>
              <a:rPr lang="en-AU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1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gửi</a:t>
            </a:r>
            <a:r>
              <a:rPr lang="en-AU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email: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Chọn Soạn thư (hoặc dấu +)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Trong mục "Đến", nhập địa chỉ email (ví dụ: friend@example.com)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Thêm tiêu đề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Nhập nội dung tin nhắn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Chọn biểu tượng kẹp giấy để thêm tệp đính kèm (ví dụ: ảnh)</a:t>
            </a:r>
          </a:p>
          <a:p>
            <a:pPr marL="457200" lvl="1" indent="-226800" algn="l">
              <a:lnSpc>
                <a:spcPct val="10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Chọn Gửi (biểu tượng máy bay giấy)</a:t>
            </a:r>
            <a:endParaRPr lang="en-AU" sz="11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Các email chưa đọc sẽ được in đậm trong hộp thư đến của bạn.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Để đọc</a:t>
            </a: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: Chọn để mở và đọc email.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Để trả lời</a:t>
            </a: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: Chọn biểu tượng trả lời &gt; nhập tin nhắn của bạn &gt; chọn Gửi.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Để chuyển tiếp:</a:t>
            </a: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 Chọn biểu tượng chuyển tiếp &gt; nhập tin nhắn của bạn &gt; chọn Gửi.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1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Để xóa</a:t>
            </a: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: Chọn email &gt; chọn biểu tượng xóa.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Nhận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biết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email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đáng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ngờ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Nếu bạn cảm thấy điều gì đó có vẻ không ổn hoặc quá tốt đến mức khó tin — chẳng hạn như giải thưởng, hoàn tiền hoặc lời đe dọa — thì rất có thể đó không phải là sự thật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Đừng mở bất kỳ liên kết nào hoặc tải xuống tệp đính kèm từ những email mà bạn không tin tưởng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Nếu bạn không chắc chắn, bạn có thể liên hệ trực tiếp với công ty trước khi mở bất cứ thứ gì đáng ngờ.</a:t>
            </a:r>
          </a:p>
          <a:p>
            <a:pPr marL="226800" indent="-226800" algn="l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vi-VN" sz="1100" dirty="0">
                <a:latin typeface="Telstra Text" panose="020B0504040000000004" pitchFamily="34" charset="77"/>
                <a:ea typeface="Telstra Text" panose="020B0504040000000004" pitchFamily="34" charset="77"/>
              </a:rPr>
              <a:t>Một công ty thật (như ngân hàng của bạn hoặc Telstra) sẽ không bao giờ yêu cầu mật khẩu của bạn qua email.</a:t>
            </a:r>
            <a:endParaRPr lang="en-AU" sz="11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C9B40A32-1976-24ED-E0C2-E589E091F20A}"/>
              </a:ext>
            </a:extLst>
          </p:cNvPr>
          <p:cNvSpPr txBox="1">
            <a:spLocks/>
          </p:cNvSpPr>
          <p:nvPr/>
        </p:nvSpPr>
        <p:spPr>
          <a:xfrm>
            <a:off x="8659583" y="1499361"/>
            <a:ext cx="2816893" cy="2431435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Các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biểu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tượng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chính</a:t>
            </a: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Email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mới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Gửi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Trả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lời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Trả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lời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tất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cả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8" name="Graphic 7" descr="ký hiệu cộng">
            <a:extLst>
              <a:ext uri="{FF2B5EF4-FFF2-40B4-BE49-F238E27FC236}">
                <a16:creationId xmlns:a16="http://schemas.microsoft.com/office/drawing/2014/main" id="{BB9B17E4-6CFA-F2BC-E8F8-D8EF5B0C2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68654" y="1810234"/>
            <a:ext cx="360000" cy="360000"/>
          </a:xfrm>
          <a:prstGeom prst="rect">
            <a:avLst/>
          </a:prstGeom>
        </p:spPr>
      </p:pic>
      <p:pic>
        <p:nvPicPr>
          <p:cNvPr id="27" name="Graphic 26" descr="gửi biểu tượng">
            <a:extLst>
              <a:ext uri="{FF2B5EF4-FFF2-40B4-BE49-F238E27FC236}">
                <a16:creationId xmlns:a16="http://schemas.microsoft.com/office/drawing/2014/main" id="{9F0ED1F3-D84E-B0FF-F6F1-53B71649E3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68654" y="2313959"/>
            <a:ext cx="360000" cy="360000"/>
          </a:xfrm>
          <a:prstGeom prst="rect">
            <a:avLst/>
          </a:prstGeom>
        </p:spPr>
      </p:pic>
      <p:pic>
        <p:nvPicPr>
          <p:cNvPr id="13" name="Graphic 12" descr="biểu tượng mũi tên quay lại">
            <a:extLst>
              <a:ext uri="{FF2B5EF4-FFF2-40B4-BE49-F238E27FC236}">
                <a16:creationId xmlns:a16="http://schemas.microsoft.com/office/drawing/2014/main" id="{7CB7DB07-A959-32A5-6571-E3C952CA4F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49600" y="2812972"/>
            <a:ext cx="360000" cy="360000"/>
          </a:xfrm>
          <a:prstGeom prst="rect">
            <a:avLst/>
          </a:prstGeom>
        </p:spPr>
      </p:pic>
      <p:grpSp>
        <p:nvGrpSpPr>
          <p:cNvPr id="25" name="Group 24" descr="gửi biểu tượng">
            <a:extLst>
              <a:ext uri="{FF2B5EF4-FFF2-40B4-BE49-F238E27FC236}">
                <a16:creationId xmlns:a16="http://schemas.microsoft.com/office/drawing/2014/main" id="{F56A7B58-55C8-A9F3-5F05-5CA65BB2007B}"/>
              </a:ext>
            </a:extLst>
          </p:cNvPr>
          <p:cNvGrpSpPr/>
          <p:nvPr/>
        </p:nvGrpSpPr>
        <p:grpSpPr>
          <a:xfrm>
            <a:off x="8805515" y="3323291"/>
            <a:ext cx="447274" cy="361276"/>
            <a:chOff x="9669725" y="3577287"/>
            <a:chExt cx="447274" cy="361276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DF4B9166-9F3C-90AE-B3BF-B26B7A6BA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669725" y="3577287"/>
              <a:ext cx="360000" cy="360000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E7ECD0D6-35B6-D384-EB5D-2519FC257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713362" y="3577287"/>
              <a:ext cx="360000" cy="360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27BE47D-D6ED-C183-0EA2-A853945CCEB8}"/>
                </a:ext>
              </a:extLst>
            </p:cNvPr>
            <p:cNvSpPr/>
            <p:nvPr/>
          </p:nvSpPr>
          <p:spPr>
            <a:xfrm>
              <a:off x="9868779" y="3744590"/>
              <a:ext cx="223456" cy="18862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9FE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0A96C0F-5FA1-2B71-E4EA-DF374FCC1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756999" y="3578563"/>
              <a:ext cx="360000" cy="360000"/>
            </a:xfrm>
            <a:prstGeom prst="rect">
              <a:avLst/>
            </a:prstGeom>
          </p:spPr>
        </p:pic>
      </p:grpSp>
      <p:sp>
        <p:nvSpPr>
          <p:cNvPr id="5" name="Subtitle 2">
            <a:extLst>
              <a:ext uri="{FF2B5EF4-FFF2-40B4-BE49-F238E27FC236}">
                <a16:creationId xmlns:a16="http://schemas.microsoft.com/office/drawing/2014/main" id="{2D370040-0419-C342-44E4-01914AB580DD}"/>
              </a:ext>
            </a:extLst>
          </p:cNvPr>
          <p:cNvSpPr txBox="1">
            <a:spLocks/>
          </p:cNvSpPr>
          <p:nvPr/>
        </p:nvSpPr>
        <p:spPr>
          <a:xfrm>
            <a:off x="10640004" y="1816872"/>
            <a:ext cx="1969909" cy="1323439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Chuyển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tiếp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Xoá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lvl="1"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Đính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kèm</a:t>
            </a: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</p:txBody>
      </p:sp>
      <p:pic>
        <p:nvPicPr>
          <p:cNvPr id="14" name="Graphic 13" descr="biểu tượng mũi tên tiến về phía trước">
            <a:extLst>
              <a:ext uri="{FF2B5EF4-FFF2-40B4-BE49-F238E27FC236}">
                <a16:creationId xmlns:a16="http://schemas.microsoft.com/office/drawing/2014/main" id="{BB7253D6-B4A3-16B0-8570-BDD0EE4352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807314" y="1778788"/>
            <a:ext cx="360000" cy="360000"/>
          </a:xfrm>
          <a:prstGeom prst="rect">
            <a:avLst/>
          </a:prstGeom>
        </p:spPr>
      </p:pic>
      <p:pic>
        <p:nvPicPr>
          <p:cNvPr id="28" name="Graphic 27" descr="biểu tượng thùng rác">
            <a:extLst>
              <a:ext uri="{FF2B5EF4-FFF2-40B4-BE49-F238E27FC236}">
                <a16:creationId xmlns:a16="http://schemas.microsoft.com/office/drawing/2014/main" id="{06998D90-D8CA-E81C-1FCE-7799BF066C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816043" y="2271652"/>
            <a:ext cx="360000" cy="360000"/>
          </a:xfrm>
          <a:prstGeom prst="rect">
            <a:avLst/>
          </a:prstGeom>
        </p:spPr>
      </p:pic>
      <p:pic>
        <p:nvPicPr>
          <p:cNvPr id="31" name="Graphic 30" descr="biểu tượng kẹp giấy">
            <a:extLst>
              <a:ext uri="{FF2B5EF4-FFF2-40B4-BE49-F238E27FC236}">
                <a16:creationId xmlns:a16="http://schemas.microsoft.com/office/drawing/2014/main" id="{2122C0C6-C06D-6E0A-558A-E96A4FC30C7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850822" y="2818555"/>
            <a:ext cx="360000" cy="360000"/>
          </a:xfrm>
          <a:prstGeom prst="rect">
            <a:avLst/>
          </a:prstGeom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71BA7293-D5E9-EEA6-7442-378F43E2B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2276" y="5901279"/>
            <a:ext cx="736600" cy="6731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65E7DD-F24B-E408-C4CA-E7B99AF22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849752" y="8740797"/>
            <a:ext cx="534277" cy="6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6697AA-4221-C844-7FAB-198E05495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935592" y="8740797"/>
            <a:ext cx="563040" cy="6120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4D1580-C39F-B968-2C0B-70535591F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661969" y="8740797"/>
            <a:ext cx="0" cy="612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2B0C5F1-26A5-B58D-3E7F-7266F7699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44778" y="3844747"/>
            <a:ext cx="3753852" cy="4648730"/>
          </a:xfrm>
          <a:prstGeom prst="roundRect">
            <a:avLst>
              <a:gd name="adj" fmla="val 0"/>
            </a:avLst>
          </a:prstGeom>
          <a:solidFill>
            <a:srgbClr val="F04C23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b="1" dirty="0">
              <a:solidFill>
                <a:schemeClr val="accent4"/>
              </a:solidFill>
              <a:latin typeface="Telstra Display" panose="020B0504040000000004" pitchFamily="34" charset="77"/>
              <a:ea typeface="Telstra Display" panose="020B05040400000000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1AF540-70A7-018B-CF86-F80BBE1BF5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9713" y="3999939"/>
            <a:ext cx="698500" cy="673100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A5474173-4AF2-4436-ECB8-9CD2B828595A}"/>
              </a:ext>
            </a:extLst>
          </p:cNvPr>
          <p:cNvSpPr txBox="1">
            <a:spLocks/>
          </p:cNvSpPr>
          <p:nvPr/>
        </p:nvSpPr>
        <p:spPr>
          <a:xfrm>
            <a:off x="8838507" y="3999939"/>
            <a:ext cx="2304106" cy="4308872"/>
          </a:xfrm>
          <a:prstGeom prst="rect">
            <a:avLst/>
          </a:prstGeom>
        </p:spPr>
        <p:txBody>
          <a:bodyPr vert="horz" wrap="square" lIns="90000" tIns="45720" rIns="91440" bIns="45720" rtlCol="0">
            <a:sp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Hướng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dẫn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sử</a:t>
            </a:r>
            <a:r>
              <a:rPr lang="en-AU" sz="16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600" b="1" dirty="0" err="1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</a:rPr>
              <a:t>dụng</a:t>
            </a:r>
            <a:endParaRPr lang="en-AU" sz="16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Scan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mã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QR (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với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camera)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hoặc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nhấn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vào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đường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dẫn</a:t>
            </a:r>
            <a:r>
              <a:rPr lang="en-AU" sz="1200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Gmail for beginners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eSafety</a:t>
            </a:r>
            <a:endParaRPr lang="en-AU" sz="14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Điều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gì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sẽ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xảy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ra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với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các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tài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khoản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kỹ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thuật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số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của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bạn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sau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khi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bạn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qua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đời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?</a:t>
            </a: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endParaRPr lang="en-AU" sz="12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400" b="1" dirty="0">
                <a:solidFill>
                  <a:schemeClr val="accent1"/>
                </a:solidFill>
                <a:latin typeface="Telstra Text" panose="020B0504040000000004" pitchFamily="34" charset="77"/>
                <a:ea typeface="Telstra Text" panose="020B0504040000000004" pitchFamily="34" charset="77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 NSW </a:t>
            </a:r>
            <a:endParaRPr lang="en-AU" sz="1400" b="1" dirty="0">
              <a:solidFill>
                <a:schemeClr val="accent1"/>
              </a:solidFill>
              <a:latin typeface="Telstra Text" panose="020B0504040000000004" pitchFamily="34" charset="77"/>
              <a:ea typeface="Telstra Text" panose="020B0504040000000004" pitchFamily="34" charset="77"/>
            </a:endParaRPr>
          </a:p>
          <a:p>
            <a:pPr algn="l">
              <a:lnSpc>
                <a:spcPct val="100000"/>
              </a:lnSpc>
              <a:spcBef>
                <a:spcPts val="600"/>
              </a:spcBef>
            </a:pP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Hãy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bắt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đầu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lập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 di </a:t>
            </a:r>
            <a:r>
              <a:rPr lang="en-AU" sz="1200" b="1" dirty="0" err="1">
                <a:latin typeface="Telstra Text" panose="020B0504040000000004" pitchFamily="34" charset="77"/>
                <a:ea typeface="Telstra Text" panose="020B0504040000000004" pitchFamily="34" charset="77"/>
              </a:rPr>
              <a:t>chúc</a:t>
            </a:r>
            <a:r>
              <a:rPr lang="en-AU" sz="1200" b="1" dirty="0">
                <a:latin typeface="Telstra Text" panose="020B0504040000000004" pitchFamily="34" charset="77"/>
                <a:ea typeface="Telstra Text" panose="020B0504040000000004" pitchFamily="34" charset="77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5C6FBD-371D-0F33-87F8-FB1C567EB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0376" y="1480322"/>
            <a:ext cx="698500" cy="6731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344A08-7A60-A39A-88E7-9A0301C98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929713" y="1480322"/>
            <a:ext cx="698500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AEABA2-F8B2-B3D9-E676-CF9A25E0C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960887" y="6344118"/>
            <a:ext cx="698500" cy="6731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098EEAE-2E29-1204-8904-A795A5017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41837" y="1532103"/>
            <a:ext cx="736600" cy="67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799E7-1804-E483-754B-FDBA4E2FD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9744" y="7447778"/>
            <a:ext cx="736600" cy="673100"/>
          </a:xfrm>
          <a:prstGeom prst="rect">
            <a:avLst/>
          </a:prstGeom>
        </p:spPr>
      </p:pic>
      <p:pic>
        <p:nvPicPr>
          <p:cNvPr id="32" name="Picture 31" descr="QR code">
            <a:extLst>
              <a:ext uri="{FF2B5EF4-FFF2-40B4-BE49-F238E27FC236}">
                <a16:creationId xmlns:a16="http://schemas.microsoft.com/office/drawing/2014/main" id="{35F9132D-6F0A-6F18-D4D3-A100655063C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142613" y="4749044"/>
            <a:ext cx="1080000" cy="1080000"/>
          </a:xfrm>
          <a:prstGeom prst="rect">
            <a:avLst/>
          </a:prstGeom>
        </p:spPr>
      </p:pic>
      <p:pic>
        <p:nvPicPr>
          <p:cNvPr id="9" name="Picture 8" descr="QR code">
            <a:extLst>
              <a:ext uri="{FF2B5EF4-FFF2-40B4-BE49-F238E27FC236}">
                <a16:creationId xmlns:a16="http://schemas.microsoft.com/office/drawing/2014/main" id="{695A649C-D4BA-B166-FB0A-CBB6A3F3417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162352" y="6017943"/>
            <a:ext cx="1080000" cy="1080000"/>
          </a:xfrm>
          <a:prstGeom prst="rect">
            <a:avLst/>
          </a:prstGeom>
        </p:spPr>
      </p:pic>
      <p:pic>
        <p:nvPicPr>
          <p:cNvPr id="15" name="Picture 14" descr="QR code">
            <a:extLst>
              <a:ext uri="{FF2B5EF4-FFF2-40B4-BE49-F238E27FC236}">
                <a16:creationId xmlns:a16="http://schemas.microsoft.com/office/drawing/2014/main" id="{8D9A1499-2C20-C595-6C73-3F677E02BB3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21969" y="7336268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40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lstra">
      <a:dk1>
        <a:srgbClr val="00003C"/>
      </a:dk1>
      <a:lt1>
        <a:srgbClr val="FFFFFF"/>
      </a:lt1>
      <a:dk2>
        <a:srgbClr val="00003C"/>
      </a:dk2>
      <a:lt2>
        <a:srgbClr val="FFFFFF"/>
      </a:lt2>
      <a:accent1>
        <a:srgbClr val="F04C23"/>
      </a:accent1>
      <a:accent2>
        <a:srgbClr val="007CC2"/>
      </a:accent2>
      <a:accent3>
        <a:srgbClr val="00438C"/>
      </a:accent3>
      <a:accent4>
        <a:srgbClr val="66CEF6"/>
      </a:accent4>
      <a:accent5>
        <a:srgbClr val="BFE7FB"/>
      </a:accent5>
      <a:accent6>
        <a:srgbClr val="F37050"/>
      </a:accent6>
      <a:hlink>
        <a:srgbClr val="00438C"/>
      </a:hlink>
      <a:folHlink>
        <a:srgbClr val="EF4B23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3B1D3E7822C549A581B067E19CC315" ma:contentTypeVersion="21" ma:contentTypeDescription="Create a new document." ma:contentTypeScope="" ma:versionID="6c0394f7b96bb5f51ee8fcd64fafe47e">
  <xsd:schema xmlns:xsd="http://www.w3.org/2001/XMLSchema" xmlns:xs="http://www.w3.org/2001/XMLSchema" xmlns:p="http://schemas.microsoft.com/office/2006/metadata/properties" xmlns:ns2="f6374f94-ea7c-428a-97f4-b9a8f1ddd6c6" xmlns:ns3="2a7a03ce-2042-4c5f-90e9-1f29c56988a9" xmlns:ns4="c7b56d83-7d92-4d5e-8552-dd44030ff6cf" targetNamespace="http://schemas.microsoft.com/office/2006/metadata/properties" ma:root="true" ma:fieldsID="b1fd14c332512e0bf86725748d83ef6f" ns2:_="" ns3:_="" ns4:_="">
    <xsd:import namespace="f6374f94-ea7c-428a-97f4-b9a8f1ddd6c6"/>
    <xsd:import namespace="2a7a03ce-2042-4c5f-90e9-1f29c56988a9"/>
    <xsd:import namespace="c7b56d83-7d92-4d5e-8552-dd44030ff6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_dlc_DocId" minOccurs="0"/>
                <xsd:element ref="ns3:_dlc_DocIdUrl" minOccurs="0"/>
                <xsd:element ref="ns3:_dlc_DocIdPersistId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ContentMatched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74f94-ea7c-428a-97f4-b9a8f1ddd6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ContentMatched" ma:index="24" nillable="true" ma:displayName="Content Matched" ma:default="1" ma:format="Dropdown" ma:internalName="ContentMatched">
      <xsd:simpleType>
        <xsd:restriction base="dms:Boolea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97780b6f-135f-46e7-9608-4a6f87a742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a03ce-2042-4c5f-90e9-1f29c56988a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56d83-7d92-4d5e-8552-dd44030ff6cf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efc71ffe-bcdc-4440-85d5-0b78223fec55}" ma:internalName="TaxCatchAll" ma:showField="CatchAllData" ma:web="2a7a03ce-2042-4c5f-90e9-1f29c56988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b56d83-7d92-4d5e-8552-dd44030ff6cf" xsi:nil="true"/>
    <lcf76f155ced4ddcb4097134ff3c332f xmlns="f6374f94-ea7c-428a-97f4-b9a8f1ddd6c6">
      <Terms xmlns="http://schemas.microsoft.com/office/infopath/2007/PartnerControls"/>
    </lcf76f155ced4ddcb4097134ff3c332f>
    <ContentMatched xmlns="f6374f94-ea7c-428a-97f4-b9a8f1ddd6c6">true</ContentMatched>
    <_dlc_DocId xmlns="2a7a03ce-2042-4c5f-90e9-1f29c56988a9">AATUC-1823800632-107932</_dlc_DocId>
    <_dlc_DocIdUrl xmlns="2a7a03ce-2042-4c5f-90e9-1f29c56988a9">
      <Url>https://teamtelstra.sharepoint.com/sites/DigitalSystems/_layouts/15/DocIdRedir.aspx?ID=AATUC-1823800632-107932</Url>
      <Description>AATUC-1823800632-107932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61F73C4-007F-4E0E-B86F-4B5E7A1F0647}"/>
</file>

<file path=customXml/itemProps2.xml><?xml version="1.0" encoding="utf-8"?>
<ds:datastoreItem xmlns:ds="http://schemas.openxmlformats.org/officeDocument/2006/customXml" ds:itemID="{6913E49F-0017-4066-8727-A9185F288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BDB436-53EB-425E-A8EC-3F5275692B76}">
  <ds:schemaRefs>
    <ds:schemaRef ds:uri="c7b56d83-7d92-4d5e-8552-dd44030ff6cf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9c7b2f30-2231-41e0-b86a-1257079ed7b5"/>
    <ds:schemaRef ds:uri="http://schemas.openxmlformats.org/package/2006/metadata/core-properties"/>
    <ds:schemaRef ds:uri="f6156fdc-1b67-4e65-a7eb-2d097edf2cd6"/>
    <ds:schemaRef ds:uri="http://purl.org/dc/dcmitype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6A83D95A-F3F6-420B-B386-2B06F6EF0962}"/>
</file>

<file path=docMetadata/LabelInfo.xml><?xml version="1.0" encoding="utf-8"?>
<clbl:labelList xmlns:clbl="http://schemas.microsoft.com/office/2020/mipLabelMetadata">
  <clbl:label id="{d06ca730-9605-454d-badc-655e7799c5a2}" enabled="1" method="Privileged" siteId="{49dfc6a3-5fb7-49f4-adea-c54e725bb85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11128</TotalTime>
  <Words>652</Words>
  <Application>Microsoft Office PowerPoint</Application>
  <PresentationFormat>A3 Paper (297x420 mm)</PresentationFormat>
  <Paragraphs>82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Telstra Text</vt:lpstr>
      <vt:lpstr>Arial</vt:lpstr>
      <vt:lpstr>Telstra Display</vt:lpstr>
      <vt:lpstr>Wingdings</vt:lpstr>
      <vt:lpstr>Aptos Display</vt:lpstr>
      <vt:lpstr>Courier New</vt:lpstr>
      <vt:lpstr>Telstra Text Light</vt:lpstr>
      <vt:lpstr>Aptos</vt:lpstr>
      <vt:lpstr>Office Theme</vt:lpstr>
      <vt:lpstr>Người Cao niên Thành thạo Công nghệ Học phần 5: Gửi và nhận email</vt:lpstr>
      <vt:lpstr>Người Cao niên Thành thạo Công nghệ Học phần 5: Gửi và nhận email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 Savvy Seniors Module 5: Send and receive emails</dc:title>
  <dc:creator>Telstra Limited</dc:creator>
  <cp:keywords>telstra, tech, savvy, seniors, module 5, vietnamese</cp:keywords>
  <cp:lastModifiedBy>Cassandra Katsikaronis</cp:lastModifiedBy>
  <cp:revision>5</cp:revision>
  <dcterms:created xsi:type="dcterms:W3CDTF">2025-08-08T06:40:30Z</dcterms:created>
  <dcterms:modified xsi:type="dcterms:W3CDTF">2026-04-14T04:36:25Z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0x010100CE3B1D3E7822C549A581B067E19CC315</vt:lpwstr>
  </property>
  <property fmtid="{D5CDD505-2E9C-101B-9397-08002B2CF9AE}" pid="3" name="MediaServiceImageTags">
    <vt:lpwstr/>
  </property>
  <property fmtid="{D5CDD505-2E9C-101B-9397-08002B2CF9AE}" pid="4" name="_dlc_DocIdItemGuid">
    <vt:lpwstr>9372b342-fcb6-4be4-b2f4-8dc7d5746be3</vt:lpwstr>
  </property>
</Properties>
</file>