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801600" cy="9601200" type="A3"/>
  <p:notesSz cx="6858000" cy="9144000"/>
  <p:embeddedFontLst>
    <p:embeddedFont>
      <p:font typeface="Telstra Display" panose="020B0604020202020204" charset="0"/>
      <p:regular r:id="rId8"/>
      <p:bold r:id="rId9"/>
      <p:italic r:id="rId10"/>
      <p:boldItalic r:id="rId11"/>
    </p:embeddedFont>
    <p:embeddedFont>
      <p:font typeface="Telstra Text" panose="020B0504040000000004" pitchFamily="34" charset="0"/>
      <p:regular r:id="rId12"/>
      <p:bold r:id="rId13"/>
      <p:italic r:id="rId14"/>
      <p:boldItalic r:id="rId15"/>
    </p:embeddedFont>
    <p:embeddedFont>
      <p:font typeface="Telstra Text Light" panose="020B03040400000000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FF"/>
    <a:srgbClr val="F04C23"/>
    <a:srgbClr val="66CEF6"/>
    <a:srgbClr val="EBF9FE"/>
    <a:srgbClr val="FFFFFF"/>
    <a:srgbClr val="F9F4EA"/>
    <a:srgbClr val="BF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BD854-E046-4C60-9EF4-949B34944FF5}" v="25" dt="2026-04-14T04:28:09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63" d="100"/>
          <a:sy n="63" d="100"/>
        </p:scale>
        <p:origin x="558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Katsikaronis" userId="dbddf097-a7de-4599-abd9-39b94b17111c" providerId="ADAL" clId="{F27A4484-A1C6-47E1-9AB7-01672727A6AD}"/>
    <pc:docChg chg="modSld">
      <pc:chgData name="Cassandra Katsikaronis" userId="dbddf097-a7de-4599-abd9-39b94b17111c" providerId="ADAL" clId="{F27A4484-A1C6-47E1-9AB7-01672727A6AD}" dt="2026-04-14T04:27:26.486" v="74" actId="13244"/>
      <pc:docMkLst>
        <pc:docMk/>
      </pc:docMkLst>
      <pc:sldChg chg="modSp mod">
        <pc:chgData name="Cassandra Katsikaronis" userId="dbddf097-a7de-4599-abd9-39b94b17111c" providerId="ADAL" clId="{F27A4484-A1C6-47E1-9AB7-01672727A6AD}" dt="2026-04-14T04:26:08.474" v="63" actId="13244"/>
        <pc:sldMkLst>
          <pc:docMk/>
          <pc:sldMk cId="516285872" sldId="256"/>
        </pc:sldMkLst>
        <pc:spChg chg="mod">
          <ac:chgData name="Cassandra Katsikaronis" userId="dbddf097-a7de-4599-abd9-39b94b17111c" providerId="ADAL" clId="{F27A4484-A1C6-47E1-9AB7-01672727A6AD}" dt="2026-04-14T04:24:57.847" v="56" actId="13244"/>
          <ac:spMkLst>
            <pc:docMk/>
            <pc:sldMk cId="516285872" sldId="256"/>
            <ac:spMk id="14" creationId="{8E9A4031-504A-4CAA-246E-886C1AA6DE41}"/>
          </ac:spMkLst>
        </pc:spChg>
        <pc:spChg chg="mod">
          <ac:chgData name="Cassandra Katsikaronis" userId="dbddf097-a7de-4599-abd9-39b94b17111c" providerId="ADAL" clId="{F27A4484-A1C6-47E1-9AB7-01672727A6AD}" dt="2026-04-14T04:24:57.847" v="56" actId="13244"/>
          <ac:spMkLst>
            <pc:docMk/>
            <pc:sldMk cId="516285872" sldId="256"/>
            <ac:spMk id="15" creationId="{D9F1F963-FDA6-C9B7-37DC-5F9F1FAA0074}"/>
          </ac:spMkLst>
        </pc:spChg>
        <pc:spChg chg="mod">
          <ac:chgData name="Cassandra Katsikaronis" userId="dbddf097-a7de-4599-abd9-39b94b17111c" providerId="ADAL" clId="{F27A4484-A1C6-47E1-9AB7-01672727A6AD}" dt="2026-04-14T04:24:57.847" v="56" actId="13244"/>
          <ac:spMkLst>
            <pc:docMk/>
            <pc:sldMk cId="516285872" sldId="256"/>
            <ac:spMk id="17" creationId="{388DBB9D-91A2-3502-8D20-32F463636798}"/>
          </ac:spMkLst>
        </pc:spChg>
        <pc:spChg chg="mod">
          <ac:chgData name="Cassandra Katsikaronis" userId="dbddf097-a7de-4599-abd9-39b94b17111c" providerId="ADAL" clId="{F27A4484-A1C6-47E1-9AB7-01672727A6AD}" dt="2026-04-14T04:25:48.250" v="61" actId="962"/>
          <ac:spMkLst>
            <pc:docMk/>
            <pc:sldMk cId="516285872" sldId="256"/>
            <ac:spMk id="19" creationId="{C9822B18-5CFC-755F-7795-7E886F774CA9}"/>
          </ac:spMkLst>
        </pc:spChg>
        <pc:spChg chg="mod">
          <ac:chgData name="Cassandra Katsikaronis" userId="dbddf097-a7de-4599-abd9-39b94b17111c" providerId="ADAL" clId="{F27A4484-A1C6-47E1-9AB7-01672727A6AD}" dt="2026-04-14T04:24:53.121" v="55" actId="13244"/>
          <ac:spMkLst>
            <pc:docMk/>
            <pc:sldMk cId="516285872" sldId="256"/>
            <ac:spMk id="21" creationId="{DB42F69D-660C-0571-DC24-94A3CF80203D}"/>
          </ac:spMkLst>
        </pc:spChg>
        <pc:spChg chg="mod">
          <ac:chgData name="Cassandra Katsikaronis" userId="dbddf097-a7de-4599-abd9-39b94b17111c" providerId="ADAL" clId="{F27A4484-A1C6-47E1-9AB7-01672727A6AD}" dt="2026-04-14T04:24:53.121" v="55" actId="13244"/>
          <ac:spMkLst>
            <pc:docMk/>
            <pc:sldMk cId="516285872" sldId="256"/>
            <ac:spMk id="25" creationId="{75376F4C-D7D9-7639-69AF-EF18DF39ED21}"/>
          </ac:spMkLst>
        </pc:spChg>
        <pc:spChg chg="mod">
          <ac:chgData name="Cassandra Katsikaronis" userId="dbddf097-a7de-4599-abd9-39b94b17111c" providerId="ADAL" clId="{F27A4484-A1C6-47E1-9AB7-01672727A6AD}" dt="2026-04-14T04:24:50.362" v="54" actId="13244"/>
          <ac:spMkLst>
            <pc:docMk/>
            <pc:sldMk cId="516285872" sldId="256"/>
            <ac:spMk id="26" creationId="{BC4B5284-2D37-60B9-5859-AAC21B21A1DF}"/>
          </ac:spMkLst>
        </pc:spChg>
        <pc:spChg chg="mod">
          <ac:chgData name="Cassandra Katsikaronis" userId="dbddf097-a7de-4599-abd9-39b94b17111c" providerId="ADAL" clId="{F27A4484-A1C6-47E1-9AB7-01672727A6AD}" dt="2026-04-14T04:24:50.362" v="54" actId="13244"/>
          <ac:spMkLst>
            <pc:docMk/>
            <pc:sldMk cId="516285872" sldId="256"/>
            <ac:spMk id="28" creationId="{CA136428-351A-9F6C-039A-5B1DEFE2C21B}"/>
          </ac:spMkLst>
        </pc:spChg>
        <pc:spChg chg="mod">
          <ac:chgData name="Cassandra Katsikaronis" userId="dbddf097-a7de-4599-abd9-39b94b17111c" providerId="ADAL" clId="{F27A4484-A1C6-47E1-9AB7-01672727A6AD}" dt="2026-04-14T04:25:00.743" v="57" actId="13244"/>
          <ac:spMkLst>
            <pc:docMk/>
            <pc:sldMk cId="516285872" sldId="256"/>
            <ac:spMk id="29" creationId="{27668873-4853-29CF-90A6-CF4960D50024}"/>
          </ac:spMkLst>
        </pc:spChg>
        <pc:spChg chg="mod">
          <ac:chgData name="Cassandra Katsikaronis" userId="dbddf097-a7de-4599-abd9-39b94b17111c" providerId="ADAL" clId="{F27A4484-A1C6-47E1-9AB7-01672727A6AD}" dt="2026-04-14T04:25:03.273" v="58" actId="13244"/>
          <ac:spMkLst>
            <pc:docMk/>
            <pc:sldMk cId="516285872" sldId="256"/>
            <ac:spMk id="39" creationId="{A5637695-C0FD-B632-3D50-E5D0B1B53505}"/>
          </ac:spMkLst>
        </pc:spChg>
        <pc:spChg chg="mod">
          <ac:chgData name="Cassandra Katsikaronis" userId="dbddf097-a7de-4599-abd9-39b94b17111c" providerId="ADAL" clId="{F27A4484-A1C6-47E1-9AB7-01672727A6AD}" dt="2026-04-14T04:26:08.474" v="63" actId="13244"/>
          <ac:spMkLst>
            <pc:docMk/>
            <pc:sldMk cId="516285872" sldId="256"/>
            <ac:spMk id="42" creationId="{DAF1E879-91AF-08E8-E59D-7B7495D8C3E6}"/>
          </ac:spMkLst>
        </pc:spChg>
        <pc:graphicFrameChg chg="modGraphic">
          <ac:chgData name="Cassandra Katsikaronis" userId="dbddf097-a7de-4599-abd9-39b94b17111c" providerId="ADAL" clId="{F27A4484-A1C6-47E1-9AB7-01672727A6AD}" dt="2026-04-14T04:24:35.723" v="52" actId="13238"/>
          <ac:graphicFrameMkLst>
            <pc:docMk/>
            <pc:sldMk cId="516285872" sldId="256"/>
            <ac:graphicFrameMk id="12" creationId="{F496ECF3-64B7-BBFB-635B-5C58E900950E}"/>
          </ac:graphicFrameMkLst>
        </pc:graphicFrameChg>
        <pc:picChg chg="mod">
          <ac:chgData name="Cassandra Katsikaronis" userId="dbddf097-a7de-4599-abd9-39b94b17111c" providerId="ADAL" clId="{F27A4484-A1C6-47E1-9AB7-01672727A6AD}" dt="2026-04-14T04:22:23.774" v="0" actId="962"/>
          <ac:picMkLst>
            <pc:docMk/>
            <pc:sldMk cId="516285872" sldId="256"/>
            <ac:picMk id="5" creationId="{967F2B64-23C8-2767-2BAD-E76B4C3A4BF4}"/>
          </ac:picMkLst>
        </pc:picChg>
        <pc:picChg chg="mod">
          <ac:chgData name="Cassandra Katsikaronis" userId="dbddf097-a7de-4599-abd9-39b94b17111c" providerId="ADAL" clId="{F27A4484-A1C6-47E1-9AB7-01672727A6AD}" dt="2026-04-14T04:22:43.403" v="16" actId="962"/>
          <ac:picMkLst>
            <pc:docMk/>
            <pc:sldMk cId="516285872" sldId="256"/>
            <ac:picMk id="8" creationId="{5D556AF2-1771-A24A-A52D-AB99AACD6DCF}"/>
          </ac:picMkLst>
        </pc:picChg>
        <pc:picChg chg="mod">
          <ac:chgData name="Cassandra Katsikaronis" userId="dbddf097-a7de-4599-abd9-39b94b17111c" providerId="ADAL" clId="{F27A4484-A1C6-47E1-9AB7-01672727A6AD}" dt="2026-04-14T04:25:00.743" v="57" actId="13244"/>
          <ac:picMkLst>
            <pc:docMk/>
            <pc:sldMk cId="516285872" sldId="256"/>
            <ac:picMk id="27" creationId="{8B1C1A32-9719-0478-1FB5-E94F361C916C}"/>
          </ac:picMkLst>
        </pc:picChg>
        <pc:picChg chg="mod">
          <ac:chgData name="Cassandra Katsikaronis" userId="dbddf097-a7de-4599-abd9-39b94b17111c" providerId="ADAL" clId="{F27A4484-A1C6-47E1-9AB7-01672727A6AD}" dt="2026-04-14T04:22:41.242" v="12" actId="962"/>
          <ac:picMkLst>
            <pc:docMk/>
            <pc:sldMk cId="516285872" sldId="256"/>
            <ac:picMk id="31" creationId="{8DA13FD1-A2D4-56C0-478C-BD4F0010C416}"/>
          </ac:picMkLst>
        </pc:picChg>
        <pc:picChg chg="mod">
          <ac:chgData name="Cassandra Katsikaronis" userId="dbddf097-a7de-4599-abd9-39b94b17111c" providerId="ADAL" clId="{F27A4484-A1C6-47E1-9AB7-01672727A6AD}" dt="2026-04-14T04:22:41.674" v="13" actId="962"/>
          <ac:picMkLst>
            <pc:docMk/>
            <pc:sldMk cId="516285872" sldId="256"/>
            <ac:picMk id="32" creationId="{5E2D1785-A6A3-A1C1-4738-DFBD07D0B7F8}"/>
          </ac:picMkLst>
        </pc:picChg>
        <pc:picChg chg="mod">
          <ac:chgData name="Cassandra Katsikaronis" userId="dbddf097-a7de-4599-abd9-39b94b17111c" providerId="ADAL" clId="{F27A4484-A1C6-47E1-9AB7-01672727A6AD}" dt="2026-04-14T04:22:42.284" v="14" actId="962"/>
          <ac:picMkLst>
            <pc:docMk/>
            <pc:sldMk cId="516285872" sldId="256"/>
            <ac:picMk id="33" creationId="{8AD6F9E4-E0C6-42E0-099B-A8B024952C95}"/>
          </ac:picMkLst>
        </pc:picChg>
        <pc:picChg chg="mod">
          <ac:chgData name="Cassandra Katsikaronis" userId="dbddf097-a7de-4599-abd9-39b94b17111c" providerId="ADAL" clId="{F27A4484-A1C6-47E1-9AB7-01672727A6AD}" dt="2026-04-14T04:22:42.862" v="15" actId="962"/>
          <ac:picMkLst>
            <pc:docMk/>
            <pc:sldMk cId="516285872" sldId="256"/>
            <ac:picMk id="34" creationId="{40B7C732-9C54-B8F7-234E-F7EB7FF02817}"/>
          </ac:picMkLst>
        </pc:picChg>
        <pc:picChg chg="mod">
          <ac:chgData name="Cassandra Katsikaronis" userId="dbddf097-a7de-4599-abd9-39b94b17111c" providerId="ADAL" clId="{F27A4484-A1C6-47E1-9AB7-01672727A6AD}" dt="2026-04-14T04:25:03.273" v="58" actId="13244"/>
          <ac:picMkLst>
            <pc:docMk/>
            <pc:sldMk cId="516285872" sldId="256"/>
            <ac:picMk id="38" creationId="{8323AFFE-C0B3-BD0F-8D28-E2B01B26B196}"/>
          </ac:picMkLst>
        </pc:picChg>
        <pc:picChg chg="mod">
          <ac:chgData name="Cassandra Katsikaronis" userId="dbddf097-a7de-4599-abd9-39b94b17111c" providerId="ADAL" clId="{F27A4484-A1C6-47E1-9AB7-01672727A6AD}" dt="2026-04-14T04:26:08.474" v="63" actId="13244"/>
          <ac:picMkLst>
            <pc:docMk/>
            <pc:sldMk cId="516285872" sldId="256"/>
            <ac:picMk id="41" creationId="{8B5C4ADE-8D4A-95B3-6ECC-BDD89AA2DB8C}"/>
          </ac:picMkLst>
        </pc:picChg>
        <pc:cxnChg chg="mod">
          <ac:chgData name="Cassandra Katsikaronis" userId="dbddf097-a7de-4599-abd9-39b94b17111c" providerId="ADAL" clId="{F27A4484-A1C6-47E1-9AB7-01672727A6AD}" dt="2026-04-14T04:22:24.985" v="1" actId="962"/>
          <ac:cxnSpMkLst>
            <pc:docMk/>
            <pc:sldMk cId="516285872" sldId="256"/>
            <ac:cxnSpMk id="11" creationId="{BDFB47EF-FB43-DB20-122F-47174F451BFD}"/>
          </ac:cxnSpMkLst>
        </pc:cxnChg>
        <pc:cxnChg chg="mod">
          <ac:chgData name="Cassandra Katsikaronis" userId="dbddf097-a7de-4599-abd9-39b94b17111c" providerId="ADAL" clId="{F27A4484-A1C6-47E1-9AB7-01672727A6AD}" dt="2026-04-14T04:25:10.250" v="59" actId="13244"/>
          <ac:cxnSpMkLst>
            <pc:docMk/>
            <pc:sldMk cId="516285872" sldId="256"/>
            <ac:cxnSpMk id="13" creationId="{F520F150-12DE-94A5-F5ED-2405A8B6D099}"/>
          </ac:cxnSpMkLst>
        </pc:cxnChg>
      </pc:sldChg>
      <pc:sldChg chg="modSp mod">
        <pc:chgData name="Cassandra Katsikaronis" userId="dbddf097-a7de-4599-abd9-39b94b17111c" providerId="ADAL" clId="{F27A4484-A1C6-47E1-9AB7-01672727A6AD}" dt="2026-04-14T04:27:26.486" v="74" actId="13244"/>
        <pc:sldMkLst>
          <pc:docMk/>
          <pc:sldMk cId="3242740232" sldId="257"/>
        </pc:sldMkLst>
        <pc:spChg chg="mod">
          <ac:chgData name="Cassandra Katsikaronis" userId="dbddf097-a7de-4599-abd9-39b94b17111c" providerId="ADAL" clId="{F27A4484-A1C6-47E1-9AB7-01672727A6AD}" dt="2026-04-14T04:27:19.870" v="72" actId="13244"/>
          <ac:spMkLst>
            <pc:docMk/>
            <pc:sldMk cId="3242740232" sldId="257"/>
            <ac:spMk id="5" creationId="{2D370040-0419-C342-44E4-01914AB580DD}"/>
          </ac:spMkLst>
        </pc:spChg>
        <pc:spChg chg="mod">
          <ac:chgData name="Cassandra Katsikaronis" userId="dbddf097-a7de-4599-abd9-39b94b17111c" providerId="ADAL" clId="{F27A4484-A1C6-47E1-9AB7-01672727A6AD}" dt="2026-04-14T04:22:49.787" v="25" actId="962"/>
          <ac:spMkLst>
            <pc:docMk/>
            <pc:sldMk cId="3242740232" sldId="257"/>
            <ac:spMk id="10" creationId="{C2B0C5F1-26A5-B58D-3E7F-7266F76998E9}"/>
          </ac:spMkLst>
        </pc:spChg>
        <pc:spChg chg="mod">
          <ac:chgData name="Cassandra Katsikaronis" userId="dbddf097-a7de-4599-abd9-39b94b17111c" providerId="ADAL" clId="{F27A4484-A1C6-47E1-9AB7-01672727A6AD}" dt="2026-04-14T04:26:45.866" v="67" actId="13244"/>
          <ac:spMkLst>
            <pc:docMk/>
            <pc:sldMk cId="3242740232" sldId="257"/>
            <ac:spMk id="16" creationId="{C9B40A32-1976-24ED-E0C2-E589E091F20A}"/>
          </ac:spMkLst>
        </pc:spChg>
        <pc:spChg chg="mod">
          <ac:chgData name="Cassandra Katsikaronis" userId="dbddf097-a7de-4599-abd9-39b94b17111c" providerId="ADAL" clId="{F27A4484-A1C6-47E1-9AB7-01672727A6AD}" dt="2026-04-14T04:26:19.062" v="66"/>
          <ac:spMkLst>
            <pc:docMk/>
            <pc:sldMk cId="3242740232" sldId="257"/>
            <ac:spMk id="1050" creationId="{95F62D5A-A07D-263C-5000-EE7ED1E1AFB8}"/>
          </ac:spMkLst>
        </pc:spChg>
        <pc:grpChg chg="mod">
          <ac:chgData name="Cassandra Katsikaronis" userId="dbddf097-a7de-4599-abd9-39b94b17111c" providerId="ADAL" clId="{F27A4484-A1C6-47E1-9AB7-01672727A6AD}" dt="2026-04-14T04:27:10.468" v="70" actId="13244"/>
          <ac:grpSpMkLst>
            <pc:docMk/>
            <pc:sldMk cId="3242740232" sldId="257"/>
            <ac:grpSpMk id="25" creationId="{F56A7B58-55C8-A9F3-5F05-5CA65BB2007B}"/>
          </ac:grpSpMkLst>
        </pc:grpChg>
        <pc:picChg chg="mod">
          <ac:chgData name="Cassandra Katsikaronis" userId="dbddf097-a7de-4599-abd9-39b94b17111c" providerId="ADAL" clId="{F27A4484-A1C6-47E1-9AB7-01672727A6AD}" dt="2026-04-14T04:22:48.061" v="22" actId="962"/>
          <ac:picMkLst>
            <pc:docMk/>
            <pc:sldMk cId="3242740232" sldId="257"/>
            <ac:picMk id="2" creationId="{3565E7DD-F24B-E408-C4CA-E7B99AF220E6}"/>
          </ac:picMkLst>
        </pc:picChg>
        <pc:picChg chg="mod">
          <ac:chgData name="Cassandra Katsikaronis" userId="dbddf097-a7de-4599-abd9-39b94b17111c" providerId="ADAL" clId="{F27A4484-A1C6-47E1-9AB7-01672727A6AD}" dt="2026-04-14T04:22:48.572" v="23" actId="962"/>
          <ac:picMkLst>
            <pc:docMk/>
            <pc:sldMk cId="3242740232" sldId="257"/>
            <ac:picMk id="3" creationId="{3A6697AA-4221-C844-7FAB-198E05495F43}"/>
          </ac:picMkLst>
        </pc:picChg>
        <pc:picChg chg="mod">
          <ac:chgData name="Cassandra Katsikaronis" userId="dbddf097-a7de-4599-abd9-39b94b17111c" providerId="ADAL" clId="{F27A4484-A1C6-47E1-9AB7-01672727A6AD}" dt="2026-04-14T04:22:53.253" v="31" actId="962"/>
          <ac:picMkLst>
            <pc:docMk/>
            <pc:sldMk cId="3242740232" sldId="257"/>
            <ac:picMk id="6" creationId="{EE6799E7-1804-E483-754B-FDBA4E2FD6EA}"/>
          </ac:picMkLst>
        </pc:picChg>
        <pc:picChg chg="mod">
          <ac:chgData name="Cassandra Katsikaronis" userId="dbddf097-a7de-4599-abd9-39b94b17111c" providerId="ADAL" clId="{F27A4484-A1C6-47E1-9AB7-01672727A6AD}" dt="2026-04-14T04:22:51.089" v="27" actId="962"/>
          <ac:picMkLst>
            <pc:docMk/>
            <pc:sldMk cId="3242740232" sldId="257"/>
            <ac:picMk id="7" creationId="{F35C6FBD-371D-0F33-87F8-FB1C567EB109}"/>
          </ac:picMkLst>
        </pc:picChg>
        <pc:picChg chg="mod">
          <ac:chgData name="Cassandra Katsikaronis" userId="dbddf097-a7de-4599-abd9-39b94b17111c" providerId="ADAL" clId="{F27A4484-A1C6-47E1-9AB7-01672727A6AD}" dt="2026-04-14T04:27:01.388" v="68" actId="13244"/>
          <ac:picMkLst>
            <pc:docMk/>
            <pc:sldMk cId="3242740232" sldId="257"/>
            <ac:picMk id="8" creationId="{BB9B17E4-6CFA-F2BC-E8F8-D8EF5B0C293E}"/>
          </ac:picMkLst>
        </pc:picChg>
        <pc:picChg chg="mod">
          <ac:chgData name="Cassandra Katsikaronis" userId="dbddf097-a7de-4599-abd9-39b94b17111c" providerId="ADAL" clId="{F27A4484-A1C6-47E1-9AB7-01672727A6AD}" dt="2026-04-14T04:24:27.763" v="49" actId="962"/>
          <ac:picMkLst>
            <pc:docMk/>
            <pc:sldMk cId="3242740232" sldId="257"/>
            <ac:picMk id="9" creationId="{695A649C-D4BA-B166-FB0A-CBB6A3F3417F}"/>
          </ac:picMkLst>
        </pc:picChg>
        <pc:picChg chg="mod">
          <ac:chgData name="Cassandra Katsikaronis" userId="dbddf097-a7de-4599-abd9-39b94b17111c" providerId="ADAL" clId="{F27A4484-A1C6-47E1-9AB7-01672727A6AD}" dt="2026-04-14T04:22:50.333" v="26" actId="962"/>
          <ac:picMkLst>
            <pc:docMk/>
            <pc:sldMk cId="3242740232" sldId="257"/>
            <ac:picMk id="11" creationId="{6A1AF540-70A7-018B-CF86-F80BBE1BF515}"/>
          </ac:picMkLst>
        </pc:picChg>
        <pc:picChg chg="mod">
          <ac:chgData name="Cassandra Katsikaronis" userId="dbddf097-a7de-4599-abd9-39b94b17111c" providerId="ADAL" clId="{F27A4484-A1C6-47E1-9AB7-01672727A6AD}" dt="2026-04-14T04:27:12.481" v="71" actId="13244"/>
          <ac:picMkLst>
            <pc:docMk/>
            <pc:sldMk cId="3242740232" sldId="257"/>
            <ac:picMk id="13" creationId="{7CB7DB07-A959-32A5-6571-E3C952CA4FD4}"/>
          </ac:picMkLst>
        </pc:picChg>
        <pc:picChg chg="mod">
          <ac:chgData name="Cassandra Katsikaronis" userId="dbddf097-a7de-4599-abd9-39b94b17111c" providerId="ADAL" clId="{F27A4484-A1C6-47E1-9AB7-01672727A6AD}" dt="2026-04-14T04:27:23.277" v="73" actId="13244"/>
          <ac:picMkLst>
            <pc:docMk/>
            <pc:sldMk cId="3242740232" sldId="257"/>
            <ac:picMk id="14" creationId="{BB7253D6-B4A3-16B0-8570-BDD0EE43521F}"/>
          </ac:picMkLst>
        </pc:picChg>
        <pc:picChg chg="mod">
          <ac:chgData name="Cassandra Katsikaronis" userId="dbddf097-a7de-4599-abd9-39b94b17111c" providerId="ADAL" clId="{F27A4484-A1C6-47E1-9AB7-01672727A6AD}" dt="2026-04-14T04:24:32.467" v="51" actId="962"/>
          <ac:picMkLst>
            <pc:docMk/>
            <pc:sldMk cId="3242740232" sldId="257"/>
            <ac:picMk id="15" creationId="{8D9A1499-2C20-C595-6C73-3F677E02BB32}"/>
          </ac:picMkLst>
        </pc:picChg>
        <pc:picChg chg="mod">
          <ac:chgData name="Cassandra Katsikaronis" userId="dbddf097-a7de-4599-abd9-39b94b17111c" providerId="ADAL" clId="{F27A4484-A1C6-47E1-9AB7-01672727A6AD}" dt="2026-04-14T04:22:51.606" v="28" actId="962"/>
          <ac:picMkLst>
            <pc:docMk/>
            <pc:sldMk cId="3242740232" sldId="257"/>
            <ac:picMk id="18" creationId="{7A344A08-7A60-A39A-88E7-9A0301C98402}"/>
          </ac:picMkLst>
        </pc:picChg>
        <pc:picChg chg="mod">
          <ac:chgData name="Cassandra Katsikaronis" userId="dbddf097-a7de-4599-abd9-39b94b17111c" providerId="ADAL" clId="{F27A4484-A1C6-47E1-9AB7-01672727A6AD}" dt="2026-04-14T04:22:52.151" v="29" actId="962"/>
          <ac:picMkLst>
            <pc:docMk/>
            <pc:sldMk cId="3242740232" sldId="257"/>
            <ac:picMk id="20" creationId="{D3AEABA2-F8B2-B3D9-E676-CF9A25E0CD8D}"/>
          </ac:picMkLst>
        </pc:picChg>
        <pc:picChg chg="mod">
          <ac:chgData name="Cassandra Katsikaronis" userId="dbddf097-a7de-4599-abd9-39b94b17111c" providerId="ADAL" clId="{F27A4484-A1C6-47E1-9AB7-01672727A6AD}" dt="2026-04-14T04:22:52.667" v="30" actId="962"/>
          <ac:picMkLst>
            <pc:docMk/>
            <pc:sldMk cId="3242740232" sldId="257"/>
            <ac:picMk id="21" creationId="{0098EEAE-2E29-1204-8904-A795A50173F2}"/>
          </ac:picMkLst>
        </pc:picChg>
        <pc:picChg chg="mod">
          <ac:chgData name="Cassandra Katsikaronis" userId="dbddf097-a7de-4599-abd9-39b94b17111c" providerId="ADAL" clId="{F27A4484-A1C6-47E1-9AB7-01672727A6AD}" dt="2026-04-14T04:27:06.691" v="69" actId="13244"/>
          <ac:picMkLst>
            <pc:docMk/>
            <pc:sldMk cId="3242740232" sldId="257"/>
            <ac:picMk id="27" creationId="{9F0ED1F3-D84E-B0FF-F6F1-53B71649E3B3}"/>
          </ac:picMkLst>
        </pc:picChg>
        <pc:picChg chg="mod">
          <ac:chgData name="Cassandra Katsikaronis" userId="dbddf097-a7de-4599-abd9-39b94b17111c" providerId="ADAL" clId="{F27A4484-A1C6-47E1-9AB7-01672727A6AD}" dt="2026-04-14T04:27:26.486" v="74" actId="13244"/>
          <ac:picMkLst>
            <pc:docMk/>
            <pc:sldMk cId="3242740232" sldId="257"/>
            <ac:picMk id="28" creationId="{06998D90-D8CA-E81C-1FCE-7799BF066CC0}"/>
          </ac:picMkLst>
        </pc:picChg>
        <pc:picChg chg="mod">
          <ac:chgData name="Cassandra Katsikaronis" userId="dbddf097-a7de-4599-abd9-39b94b17111c" providerId="ADAL" clId="{F27A4484-A1C6-47E1-9AB7-01672727A6AD}" dt="2026-04-14T04:27:26.486" v="74" actId="13244"/>
          <ac:picMkLst>
            <pc:docMk/>
            <pc:sldMk cId="3242740232" sldId="257"/>
            <ac:picMk id="31" creationId="{2122C0C6-C06D-6E0A-558A-E96A4FC30C70}"/>
          </ac:picMkLst>
        </pc:picChg>
        <pc:picChg chg="mod">
          <ac:chgData name="Cassandra Katsikaronis" userId="dbddf097-a7de-4599-abd9-39b94b17111c" providerId="ADAL" clId="{F27A4484-A1C6-47E1-9AB7-01672727A6AD}" dt="2026-04-14T04:24:23.091" v="47" actId="962"/>
          <ac:picMkLst>
            <pc:docMk/>
            <pc:sldMk cId="3242740232" sldId="257"/>
            <ac:picMk id="32" creationId="{35F9132D-6F0A-6F18-D4D3-A100655063C3}"/>
          </ac:picMkLst>
        </pc:picChg>
        <pc:picChg chg="mod">
          <ac:chgData name="Cassandra Katsikaronis" userId="dbddf097-a7de-4599-abd9-39b94b17111c" providerId="ADAL" clId="{F27A4484-A1C6-47E1-9AB7-01672727A6AD}" dt="2026-04-14T04:22:47.389" v="21" actId="962"/>
          <ac:picMkLst>
            <pc:docMk/>
            <pc:sldMk cId="3242740232" sldId="257"/>
            <ac:picMk id="1047" creationId="{71BA7293-D5E9-EEA6-7442-378F43E2B188}"/>
          </ac:picMkLst>
        </pc:picChg>
        <pc:cxnChg chg="mod">
          <ac:chgData name="Cassandra Katsikaronis" userId="dbddf097-a7de-4599-abd9-39b94b17111c" providerId="ADAL" clId="{F27A4484-A1C6-47E1-9AB7-01672727A6AD}" dt="2026-04-14T04:22:49.083" v="24" actId="962"/>
          <ac:cxnSpMkLst>
            <pc:docMk/>
            <pc:sldMk cId="3242740232" sldId="257"/>
            <ac:cxnSpMk id="4" creationId="{2C4D1580-C39F-B968-2C0B-70535591FB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3681-2649-A94A-A956-D833313312CE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4BFB-71A9-DE40-9E8B-035BBD9B9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3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0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7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0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1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7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3.png"/><Relationship Id="rId3" Type="http://schemas.openxmlformats.org/officeDocument/2006/relationships/image" Target="../media/image9.png"/><Relationship Id="rId21" Type="http://schemas.openxmlformats.org/officeDocument/2006/relationships/hyperlink" Target="https://www.service.nsw.gov.au/transaction/get-started-making-a-will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6.png"/><Relationship Id="rId10" Type="http://schemas.openxmlformats.org/officeDocument/2006/relationships/image" Target="../media/image16.svg"/><Relationship Id="rId19" Type="http://schemas.openxmlformats.org/officeDocument/2006/relationships/image" Target="../media/image8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13A-745F-D052-4483-F4907B63A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62" y="473947"/>
            <a:ext cx="8288284" cy="830997"/>
          </a:xfrm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zh-TW" altLang="en-US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長者科技通</a:t>
            </a:r>
            <a:br>
              <a:rPr lang="en-AU" sz="20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</a:br>
            <a:r>
              <a:rPr lang="zh-TW" altLang="en-US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第五單元</a:t>
            </a: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: </a:t>
            </a:r>
            <a:r>
              <a:rPr lang="zh-TW" altLang="en-US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發送和接收電郵</a:t>
            </a:r>
            <a:endParaRPr lang="en-AU" sz="3200" b="1" dirty="0"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27E5-7A7D-CDBA-A301-2D6A1C79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17" y="1639470"/>
            <a:ext cx="6483381" cy="1384995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我可以</a:t>
            </a:r>
            <a:r>
              <a:rPr lang="en-US" altLang="zh-TW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登入我的郵箱帳戶。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發送、回覆、轉發和刪除電郵。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在電郵中附加文件或圖片。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辨識及舉報垃圾電郵或可疑訊息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C4B5284-2D37-60B9-5859-AAC21B21A1DF}"/>
              </a:ext>
            </a:extLst>
          </p:cNvPr>
          <p:cNvSpPr txBox="1">
            <a:spLocks/>
          </p:cNvSpPr>
          <p:nvPr/>
        </p:nvSpPr>
        <p:spPr>
          <a:xfrm>
            <a:off x="1115808" y="3597977"/>
            <a:ext cx="2369854" cy="86177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重點摘要</a:t>
            </a:r>
            <a:endParaRPr lang="en-AU" sz="1600" b="1" dirty="0">
              <a:solidFill>
                <a:schemeClr val="accent3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本課的重點體會 </a:t>
            </a:r>
            <a:r>
              <a:rPr lang="en-US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28" name="Rounded Rectangle 27" descr="Textbox">
            <a:extLst>
              <a:ext uri="{FF2B5EF4-FFF2-40B4-BE49-F238E27FC236}">
                <a16:creationId xmlns:a16="http://schemas.microsoft.com/office/drawing/2014/main" id="{CA136428-351A-9F6C-039A-5B1DEFE2C21B}"/>
              </a:ext>
            </a:extLst>
          </p:cNvPr>
          <p:cNvSpPr/>
          <p:nvPr/>
        </p:nvSpPr>
        <p:spPr>
          <a:xfrm>
            <a:off x="1165031" y="4288718"/>
            <a:ext cx="3663630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B42F69D-660C-0571-DC24-94A3CF80203D}"/>
              </a:ext>
            </a:extLst>
          </p:cNvPr>
          <p:cNvSpPr txBox="1">
            <a:spLocks/>
          </p:cNvSpPr>
          <p:nvPr/>
        </p:nvSpPr>
        <p:spPr>
          <a:xfrm>
            <a:off x="5785976" y="3597977"/>
            <a:ext cx="2369854" cy="86177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支援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我可以獲得的支援：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25" name="Rounded Rectangle 24" descr="Textbox">
            <a:extLst>
              <a:ext uri="{FF2B5EF4-FFF2-40B4-BE49-F238E27FC236}">
                <a16:creationId xmlns:a16="http://schemas.microsoft.com/office/drawing/2014/main" id="{75376F4C-D7D9-7639-69AF-EF18DF39ED21}"/>
              </a:ext>
            </a:extLst>
          </p:cNvPr>
          <p:cNvSpPr/>
          <p:nvPr/>
        </p:nvSpPr>
        <p:spPr>
          <a:xfrm>
            <a:off x="5842701" y="4288718"/>
            <a:ext cx="2369854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E9A4031-504A-4CAA-246E-886C1AA6DE41}"/>
              </a:ext>
            </a:extLst>
          </p:cNvPr>
          <p:cNvSpPr txBox="1">
            <a:spLocks/>
          </p:cNvSpPr>
          <p:nvPr/>
        </p:nvSpPr>
        <p:spPr>
          <a:xfrm>
            <a:off x="1115808" y="6574971"/>
            <a:ext cx="4075162" cy="86177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我的行動計劃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我將在接下來的一週 </a:t>
            </a:r>
            <a:r>
              <a:rPr lang="en-US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5" name="Rounded Rectangle 14" descr="Textbox">
            <a:extLst>
              <a:ext uri="{FF2B5EF4-FFF2-40B4-BE49-F238E27FC236}">
                <a16:creationId xmlns:a16="http://schemas.microsoft.com/office/drawing/2014/main" id="{D9F1F963-FDA6-C9B7-37DC-5F9F1FAA0074}"/>
              </a:ext>
            </a:extLst>
          </p:cNvPr>
          <p:cNvSpPr/>
          <p:nvPr/>
        </p:nvSpPr>
        <p:spPr>
          <a:xfrm>
            <a:off x="11700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B1C1A32-9719-0478-1FB5-E94F361C9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091" y="7098709"/>
            <a:ext cx="714580" cy="687844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27668873-4853-29CF-90A6-CF4960D50024}"/>
              </a:ext>
            </a:extLst>
          </p:cNvPr>
          <p:cNvSpPr txBox="1">
            <a:spLocks/>
          </p:cNvSpPr>
          <p:nvPr/>
        </p:nvSpPr>
        <p:spPr>
          <a:xfrm>
            <a:off x="11006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1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7" name="Rounded Rectangle 16" descr="Textbox">
            <a:extLst>
              <a:ext uri="{FF2B5EF4-FFF2-40B4-BE49-F238E27FC236}">
                <a16:creationId xmlns:a16="http://schemas.microsoft.com/office/drawing/2014/main" id="{388DBB9D-91A2-3502-8D20-32F463636798}"/>
              </a:ext>
            </a:extLst>
          </p:cNvPr>
          <p:cNvSpPr/>
          <p:nvPr/>
        </p:nvSpPr>
        <p:spPr>
          <a:xfrm>
            <a:off x="36211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323AFFE-C0B3-BD0F-8D28-E2B01B26B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775" y="7098709"/>
            <a:ext cx="714580" cy="687844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A5637695-C0FD-B632-3D50-E5D0B1B53505}"/>
              </a:ext>
            </a:extLst>
          </p:cNvPr>
          <p:cNvSpPr txBox="1">
            <a:spLocks/>
          </p:cNvSpPr>
          <p:nvPr/>
        </p:nvSpPr>
        <p:spPr>
          <a:xfrm>
            <a:off x="3551296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2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9" name="Rounded Rectangle 18" descr="Textbox">
            <a:extLst>
              <a:ext uri="{FF2B5EF4-FFF2-40B4-BE49-F238E27FC236}">
                <a16:creationId xmlns:a16="http://schemas.microsoft.com/office/drawing/2014/main" id="{C9822B18-5CFC-755F-7795-7E886F774CA9}"/>
              </a:ext>
            </a:extLst>
          </p:cNvPr>
          <p:cNvSpPr/>
          <p:nvPr/>
        </p:nvSpPr>
        <p:spPr>
          <a:xfrm>
            <a:off x="60722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B5C4ADE-8D4A-95B3-6ECC-BDD89AA2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9291" y="7098709"/>
            <a:ext cx="714580" cy="6878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DAF1E879-91AF-08E8-E59D-7B7495D8C3E6}"/>
              </a:ext>
            </a:extLst>
          </p:cNvPr>
          <p:cNvSpPr txBox="1">
            <a:spLocks/>
          </p:cNvSpPr>
          <p:nvPr/>
        </p:nvSpPr>
        <p:spPr>
          <a:xfrm>
            <a:off x="60028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3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0F150-12DE-94A5-F5ED-2405A8B6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67F2B64-23C8-2767-2BAD-E76B4C3A4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FCCA978-7A76-9EFA-ADF0-1DCE7A0F6CB4}"/>
              </a:ext>
            </a:extLst>
          </p:cNvPr>
          <p:cNvSpPr txBox="1">
            <a:spLocks/>
          </p:cNvSpPr>
          <p:nvPr/>
        </p:nvSpPr>
        <p:spPr>
          <a:xfrm>
            <a:off x="8714060" y="497186"/>
            <a:ext cx="3161951" cy="33855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我的筆記</a:t>
            </a:r>
            <a:endParaRPr lang="zh-TW" altLang="en-US" sz="1600" b="1" dirty="0">
              <a:solidFill>
                <a:schemeClr val="accent1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B47EF-FB43-DB20-122F-47174F451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93347" y="0"/>
            <a:ext cx="0" cy="9601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96ECF3-64B7-BBFB-635B-5C58E900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19762"/>
              </p:ext>
            </p:extLst>
          </p:nvPr>
        </p:nvGraphicFramePr>
        <p:xfrm>
          <a:off x="8853123" y="818774"/>
          <a:ext cx="3707175" cy="777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707175">
                  <a:extLst>
                    <a:ext uri="{9D8B030D-6E8A-4147-A177-3AD203B41FA5}">
                      <a16:colId xmlns:a16="http://schemas.microsoft.com/office/drawing/2014/main" val="14482021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158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33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392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368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251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04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319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13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844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005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854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496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87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66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925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731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00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91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555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831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487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82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1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02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982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3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694140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DA13FD1-A2D4-56C0-478C-BD4F0010C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65" y="1601170"/>
            <a:ext cx="723900" cy="711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2D1785-A6A3-A1C1-4738-DFBD07D0B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2" y="6269849"/>
            <a:ext cx="723900" cy="72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6F9E4-E0C6-42E0-099B-A8B024952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732" y="3636941"/>
            <a:ext cx="6985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B7C732-9C54-B8F7-234E-F7EB7FF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92" y="3602918"/>
            <a:ext cx="698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56AF2-1771-A24A-A52D-AB99AACD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C0DB-CCB5-5070-3D4A-396E665B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itle 1">
            <a:extLst>
              <a:ext uri="{FF2B5EF4-FFF2-40B4-BE49-F238E27FC236}">
                <a16:creationId xmlns:a16="http://schemas.microsoft.com/office/drawing/2014/main" id="{95F62D5A-A07D-263C-5000-EE7ED1E1A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5062" y="402875"/>
            <a:ext cx="10881360" cy="902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長者科技通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</a:b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第五單元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: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發送和接收電郵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lstra Display" panose="020B0504040000000004" pitchFamily="34" charset="77"/>
              <a:ea typeface="Telstra Display" panose="020B0504040000000004" pitchFamily="34" charset="77"/>
              <a:cs typeface="+mj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E9616C-EE6C-CEC2-2B50-F30E234A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272" y="1553163"/>
            <a:ext cx="2723778" cy="6801862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什麼是電郵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?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電郵（</a:t>
            </a:r>
            <a:r>
              <a:rPr lang="en-US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Email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，電子郵件）是一種透過互聯網收發文字訊息、相片、文件及連結的方式。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你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可以使用電郵：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與家人和朋友保持聯繫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接收帳單或預約提醒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訂閱新聞簡報或註冊帳號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聯絡商戶或機構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要使用電郵，你需要：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一個電郵地址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一部電子設備（電腦、平板或智能手機）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互聯網連接</a:t>
            </a:r>
            <a:endParaRPr lang="en-US" altLang="zh-TW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建立電郵地址</a:t>
            </a:r>
            <a:endParaRPr lang="en-AU" sz="16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建立一個免費的電郵地址和</a:t>
            </a:r>
            <a:r>
              <a:rPr lang="en-AU" altLang="zh-TW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Gmail</a:t>
            </a: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帳戶</a:t>
            </a:r>
            <a:r>
              <a:rPr lang="en-AU" altLang="zh-TW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前往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www.gmail.com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選擇「建立帳戶」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按畫面指示填寫資料</a:t>
            </a:r>
            <a:endParaRPr lang="en-US" altLang="zh-TW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登入你的郵箱帳戶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如果你已經有電郵地址，可透過瀏覽器或應用程式登入帳戶。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打開電郵服務供應商的網站或應用程式。輸入你的電郵地址及密碼。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958442D-1448-BE96-F619-97141E7EA379}"/>
              </a:ext>
            </a:extLst>
          </p:cNvPr>
          <p:cNvSpPr txBox="1">
            <a:spLocks/>
          </p:cNvSpPr>
          <p:nvPr/>
        </p:nvSpPr>
        <p:spPr>
          <a:xfrm>
            <a:off x="4785728" y="1568552"/>
            <a:ext cx="3199800" cy="7201972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閱讀、發送、回覆、轉發和刪除電郵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發送電郵：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選擇「撰寫郵件」或點擊「＋」符號。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在「收件人（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To）」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欄位中，輸入對方的電郵地址。（例如：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friend@example.com）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加入主旨</a:t>
            </a:r>
            <a:r>
              <a:rPr lang="zh-TW" alt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（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Subject</a:t>
            </a:r>
            <a:r>
              <a:rPr lang="zh-TW" alt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）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輸入電郵內容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點擊迴紋針圖示，附加文件（例如：相片）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點擊紙飛機圖示或「傳送」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在「收件箱」中，未讀電郵會以粗體顯示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閱讀電郵</a:t>
            </a:r>
            <a:r>
              <a:rPr lang="en-AU" altLang="zh-TW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點擊電郵即可開啟並閱讀內容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回覆電郵</a:t>
            </a:r>
            <a:r>
              <a:rPr lang="en-AU" altLang="zh-TW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點擊「回覆」圖示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&gt;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輸入訊息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&gt;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點擊「傳送」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轉寄電郵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點擊「轉寄」圖示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&gt;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輸入收件人及訊息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&gt;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點擊「傳送」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刪除電郵</a:t>
            </a:r>
            <a:r>
              <a:rPr lang="en-AU" altLang="zh-TW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選擇電郵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&gt;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點擊「刪除」圖示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辨識可疑電郵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如果內容感覺不對勁，或好得難以置信（例如中獎、退款或威嚇訊息）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很可能是詐騙。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不要打開來歷不明電郵內的連結或下載附件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如有懷疑，可先自行聯絡該公司查詢，再決定是否打開相關內容。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正規的公司（例如銀行或 </a:t>
            </a:r>
            <a:r>
              <a:rPr lang="en-US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Telstra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）不會透過電郵要求你提供密碼。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9B40A32-1976-24ED-E0C2-E589E091F20A}"/>
              </a:ext>
            </a:extLst>
          </p:cNvPr>
          <p:cNvSpPr txBox="1">
            <a:spLocks/>
          </p:cNvSpPr>
          <p:nvPr/>
        </p:nvSpPr>
        <p:spPr>
          <a:xfrm>
            <a:off x="8659583" y="1499361"/>
            <a:ext cx="2816893" cy="2431435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Key icons</a:t>
            </a: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altLang="zh-TW" sz="12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                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新電郵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New email)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傳送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Send)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回覆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Reply)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回覆所有人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Reply all)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8" name="Graphic 7" descr="加號">
            <a:extLst>
              <a:ext uri="{FF2B5EF4-FFF2-40B4-BE49-F238E27FC236}">
                <a16:creationId xmlns:a16="http://schemas.microsoft.com/office/drawing/2014/main" id="{BB9B17E4-6CFA-F2BC-E8F8-D8EF5B0C2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8654" y="1810234"/>
            <a:ext cx="360000" cy="360000"/>
          </a:xfrm>
          <a:prstGeom prst="rect">
            <a:avLst/>
          </a:prstGeom>
        </p:spPr>
      </p:pic>
      <p:pic>
        <p:nvPicPr>
          <p:cNvPr id="27" name="Graphic 26" descr="發送符號">
            <a:extLst>
              <a:ext uri="{FF2B5EF4-FFF2-40B4-BE49-F238E27FC236}">
                <a16:creationId xmlns:a16="http://schemas.microsoft.com/office/drawing/2014/main" id="{9F0ED1F3-D84E-B0FF-F6F1-53B71649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8654" y="2313959"/>
            <a:ext cx="360000" cy="360000"/>
          </a:xfrm>
          <a:prstGeom prst="rect">
            <a:avLst/>
          </a:prstGeom>
        </p:spPr>
      </p:pic>
      <p:pic>
        <p:nvPicPr>
          <p:cNvPr id="13" name="Graphic 12" descr="返回箭頭符號">
            <a:extLst>
              <a:ext uri="{FF2B5EF4-FFF2-40B4-BE49-F238E27FC236}">
                <a16:creationId xmlns:a16="http://schemas.microsoft.com/office/drawing/2014/main" id="{7CB7DB07-A959-32A5-6571-E3C952CA4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9600" y="2812972"/>
            <a:ext cx="360000" cy="360000"/>
          </a:xfrm>
          <a:prstGeom prst="rect">
            <a:avLst/>
          </a:prstGeom>
        </p:spPr>
      </p:pic>
      <p:grpSp>
        <p:nvGrpSpPr>
          <p:cNvPr id="25" name="Group 24" descr="雙箭頭符號">
            <a:extLst>
              <a:ext uri="{FF2B5EF4-FFF2-40B4-BE49-F238E27FC236}">
                <a16:creationId xmlns:a16="http://schemas.microsoft.com/office/drawing/2014/main" id="{F56A7B58-55C8-A9F3-5F05-5CA65BB2007B}"/>
              </a:ext>
            </a:extLst>
          </p:cNvPr>
          <p:cNvGrpSpPr/>
          <p:nvPr/>
        </p:nvGrpSpPr>
        <p:grpSpPr>
          <a:xfrm>
            <a:off x="8805515" y="3323291"/>
            <a:ext cx="447274" cy="361276"/>
            <a:chOff x="9669725" y="3577287"/>
            <a:chExt cx="447274" cy="36127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F4B9166-9F3C-90AE-B3BF-B26B7A6BA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69725" y="3577287"/>
              <a:ext cx="360000" cy="360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7ECD0D6-35B6-D384-EB5D-2519FC25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13362" y="3577287"/>
              <a:ext cx="360000" cy="360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BE47D-D6ED-C183-0EA2-A853945CCEB8}"/>
                </a:ext>
              </a:extLst>
            </p:cNvPr>
            <p:cNvSpPr/>
            <p:nvPr/>
          </p:nvSpPr>
          <p:spPr>
            <a:xfrm>
              <a:off x="9868779" y="3744590"/>
              <a:ext cx="223456" cy="1886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FE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0A96C0F-5FA1-2B71-E4EA-DF374FC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56999" y="3578563"/>
              <a:ext cx="360000" cy="360000"/>
            </a:xfrm>
            <a:prstGeom prst="rect">
              <a:avLst/>
            </a:prstGeom>
          </p:spPr>
        </p:pic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2D370040-0419-C342-44E4-01914AB580DD}"/>
              </a:ext>
            </a:extLst>
          </p:cNvPr>
          <p:cNvSpPr txBox="1">
            <a:spLocks/>
          </p:cNvSpPr>
          <p:nvPr/>
        </p:nvSpPr>
        <p:spPr>
          <a:xfrm>
            <a:off x="10578795" y="1868654"/>
            <a:ext cx="2095805" cy="132343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轉寄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Forward)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刪除 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Delete)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附件</a:t>
            </a:r>
            <a:r>
              <a:rPr lang="en-AU" altLang="zh-TW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(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Attachment)</a:t>
            </a:r>
          </a:p>
        </p:txBody>
      </p:sp>
      <p:pic>
        <p:nvPicPr>
          <p:cNvPr id="14" name="Graphic 13" descr="向前箭頭符號">
            <a:extLst>
              <a:ext uri="{FF2B5EF4-FFF2-40B4-BE49-F238E27FC236}">
                <a16:creationId xmlns:a16="http://schemas.microsoft.com/office/drawing/2014/main" id="{BB7253D6-B4A3-16B0-8570-BDD0EE435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807314" y="1778788"/>
            <a:ext cx="360000" cy="360000"/>
          </a:xfrm>
          <a:prstGeom prst="rect">
            <a:avLst/>
          </a:prstGeom>
        </p:spPr>
      </p:pic>
      <p:pic>
        <p:nvPicPr>
          <p:cNvPr id="28" name="Graphic 27" descr="箱符號">
            <a:extLst>
              <a:ext uri="{FF2B5EF4-FFF2-40B4-BE49-F238E27FC236}">
                <a16:creationId xmlns:a16="http://schemas.microsoft.com/office/drawing/2014/main" id="{06998D90-D8CA-E81C-1FCE-7799BF066C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16043" y="2271652"/>
            <a:ext cx="360000" cy="360000"/>
          </a:xfrm>
          <a:prstGeom prst="rect">
            <a:avLst/>
          </a:prstGeom>
        </p:spPr>
      </p:pic>
      <p:pic>
        <p:nvPicPr>
          <p:cNvPr id="31" name="Graphic 30" descr="迴紋針符號">
            <a:extLst>
              <a:ext uri="{FF2B5EF4-FFF2-40B4-BE49-F238E27FC236}">
                <a16:creationId xmlns:a16="http://schemas.microsoft.com/office/drawing/2014/main" id="{2122C0C6-C06D-6E0A-558A-E96A4FC30C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50822" y="2818555"/>
            <a:ext cx="360000" cy="360000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1BA7293-D5E9-EEA6-7442-378F43E2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744" y="5289044"/>
            <a:ext cx="736600" cy="673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5E7DD-F24B-E408-C4CA-E7B99AF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697AA-4221-C844-7FAB-198E0549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4D1580-C39F-B968-2C0B-70535591F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B0C5F1-26A5-B58D-3E7F-7266F7699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4778" y="3844747"/>
            <a:ext cx="3753852" cy="4648730"/>
          </a:xfrm>
          <a:prstGeom prst="roundRect">
            <a:avLst>
              <a:gd name="adj" fmla="val 0"/>
            </a:avLst>
          </a:prstGeom>
          <a:solidFill>
            <a:srgbClr val="F04C2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1AF540-70A7-018B-CF86-F80BBE1B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9713" y="3999939"/>
            <a:ext cx="698500" cy="6731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474173-4AF2-4436-ECB8-9CD2B828595A}"/>
              </a:ext>
            </a:extLst>
          </p:cNvPr>
          <p:cNvSpPr txBox="1">
            <a:spLocks/>
          </p:cNvSpPr>
          <p:nvPr/>
        </p:nvSpPr>
        <p:spPr>
          <a:xfrm>
            <a:off x="8805514" y="3999938"/>
            <a:ext cx="2380907" cy="433965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使用指南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zh-TW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掃描二維碼（用相機）或點擊連結。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u="sng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Gmail for beginners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u="sng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Gmail </a:t>
            </a:r>
            <a:r>
              <a:rPr lang="zh-TW" altLang="en-US" sz="1400" b="1" u="sng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入門教學</a:t>
            </a:r>
            <a:r>
              <a:rPr lang="en-AU" sz="1200" b="1" u="sng" dirty="0">
                <a:latin typeface="Telstra Text" panose="020B0504040000000004" pitchFamily="34" charset="77"/>
                <a:ea typeface="Telstra Text" panose="020B0504040000000004" pitchFamily="34" charset="77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altLang="zh-TW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altLang="zh-TW" sz="1400" b="1" u="sng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eSafety</a:t>
            </a:r>
            <a:endParaRPr lang="en-AU" altLang="zh-TW" sz="1400" b="1" u="sng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400" b="1" u="sng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網絡安全</a:t>
            </a:r>
            <a:endParaRPr lang="en-AU" sz="1400" b="1" u="sng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離世後，數碼帳戶會怎樣？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</a:t>
            </a: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NSW </a:t>
            </a: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開始立遺囑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6FBD-371D-0F33-87F8-FB1C567E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621" y="1640859"/>
            <a:ext cx="698500" cy="67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44A08-7A60-A39A-88E7-9A0301C9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29713" y="1480322"/>
            <a:ext cx="6985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EABA2-F8B2-B3D9-E676-CF9A25E0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35904" y="6424843"/>
            <a:ext cx="6985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8EEAE-2E29-1204-8904-A795A501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3443" y="1598552"/>
            <a:ext cx="7366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799E7-1804-E483-754B-FDBA4E2F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744" y="7097943"/>
            <a:ext cx="736600" cy="673100"/>
          </a:xfrm>
          <a:prstGeom prst="rect">
            <a:avLst/>
          </a:prstGeom>
        </p:spPr>
      </p:pic>
      <p:pic>
        <p:nvPicPr>
          <p:cNvPr id="32" name="Picture 31" descr="QR code">
            <a:extLst>
              <a:ext uri="{FF2B5EF4-FFF2-40B4-BE49-F238E27FC236}">
                <a16:creationId xmlns:a16="http://schemas.microsoft.com/office/drawing/2014/main" id="{35F9132D-6F0A-6F18-D4D3-A100655063C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42613" y="4749044"/>
            <a:ext cx="1080000" cy="1080000"/>
          </a:xfrm>
          <a:prstGeom prst="rect">
            <a:avLst/>
          </a:prstGeom>
        </p:spPr>
      </p:pic>
      <p:pic>
        <p:nvPicPr>
          <p:cNvPr id="9" name="Picture 8" descr="QR code">
            <a:extLst>
              <a:ext uri="{FF2B5EF4-FFF2-40B4-BE49-F238E27FC236}">
                <a16:creationId xmlns:a16="http://schemas.microsoft.com/office/drawing/2014/main" id="{695A649C-D4BA-B166-FB0A-CBB6A3F3417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162352" y="6017943"/>
            <a:ext cx="1080000" cy="1080000"/>
          </a:xfrm>
          <a:prstGeom prst="rect">
            <a:avLst/>
          </a:prstGeom>
        </p:spPr>
      </p:pic>
      <p:pic>
        <p:nvPicPr>
          <p:cNvPr id="15" name="Picture 14" descr="QR code">
            <a:extLst>
              <a:ext uri="{FF2B5EF4-FFF2-40B4-BE49-F238E27FC236}">
                <a16:creationId xmlns:a16="http://schemas.microsoft.com/office/drawing/2014/main" id="{8D9A1499-2C20-C595-6C73-3F677E02BB3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121969" y="73362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lstra">
      <a:dk1>
        <a:srgbClr val="00003C"/>
      </a:dk1>
      <a:lt1>
        <a:srgbClr val="FFFFFF"/>
      </a:lt1>
      <a:dk2>
        <a:srgbClr val="00003C"/>
      </a:dk2>
      <a:lt2>
        <a:srgbClr val="FFFFFF"/>
      </a:lt2>
      <a:accent1>
        <a:srgbClr val="F04C23"/>
      </a:accent1>
      <a:accent2>
        <a:srgbClr val="007CC2"/>
      </a:accent2>
      <a:accent3>
        <a:srgbClr val="00438C"/>
      </a:accent3>
      <a:accent4>
        <a:srgbClr val="66CEF6"/>
      </a:accent4>
      <a:accent5>
        <a:srgbClr val="BFE7FB"/>
      </a:accent5>
      <a:accent6>
        <a:srgbClr val="F37050"/>
      </a:accent6>
      <a:hlink>
        <a:srgbClr val="00438C"/>
      </a:hlink>
      <a:folHlink>
        <a:srgbClr val="EF4B23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56d83-7d92-4d5e-8552-dd44030ff6cf" xsi:nil="true"/>
    <lcf76f155ced4ddcb4097134ff3c332f xmlns="f6374f94-ea7c-428a-97f4-b9a8f1ddd6c6">
      <Terms xmlns="http://schemas.microsoft.com/office/infopath/2007/PartnerControls"/>
    </lcf76f155ced4ddcb4097134ff3c332f>
    <ContentMatched xmlns="f6374f94-ea7c-428a-97f4-b9a8f1ddd6c6">true</ContentMatched>
    <_dlc_DocId xmlns="2a7a03ce-2042-4c5f-90e9-1f29c56988a9">AATUC-1823800632-107931</_dlc_DocId>
    <_dlc_DocIdUrl xmlns="2a7a03ce-2042-4c5f-90e9-1f29c56988a9">
      <Url>https://teamtelstra.sharepoint.com/sites/DigitalSystems/_layouts/15/DocIdRedir.aspx?ID=AATUC-1823800632-107931</Url>
      <Description>AATUC-1823800632-107931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B1D3E7822C549A581B067E19CC315" ma:contentTypeVersion="21" ma:contentTypeDescription="Create a new document." ma:contentTypeScope="" ma:versionID="6c0394f7b96bb5f51ee8fcd64fafe47e">
  <xsd:schema xmlns:xsd="http://www.w3.org/2001/XMLSchema" xmlns:xs="http://www.w3.org/2001/XMLSchema" xmlns:p="http://schemas.microsoft.com/office/2006/metadata/properties" xmlns:ns2="f6374f94-ea7c-428a-97f4-b9a8f1ddd6c6" xmlns:ns3="2a7a03ce-2042-4c5f-90e9-1f29c56988a9" xmlns:ns4="c7b56d83-7d92-4d5e-8552-dd44030ff6cf" targetNamespace="http://schemas.microsoft.com/office/2006/metadata/properties" ma:root="true" ma:fieldsID="b1fd14c332512e0bf86725748d83ef6f" ns2:_="" ns3:_="" ns4:_="">
    <xsd:import namespace="f6374f94-ea7c-428a-97f4-b9a8f1ddd6c6"/>
    <xsd:import namespace="2a7a03ce-2042-4c5f-90e9-1f29c56988a9"/>
    <xsd:import namespace="c7b56d83-7d92-4d5e-8552-dd44030ff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ContentMatched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74f94-ea7c-428a-97f4-b9a8f1ddd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Matched" ma:index="24" nillable="true" ma:displayName="Content Matched" ma:default="1" ma:format="Dropdown" ma:internalName="ContentMatched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7780b6f-135f-46e7-9608-4a6f87a742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a03ce-2042-4c5f-90e9-1f29c56988a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56d83-7d92-4d5e-8552-dd44030ff6cf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efc71ffe-bcdc-4440-85d5-0b78223fec55}" ma:internalName="TaxCatchAll" ma:showField="CatchAllData" ma:web="2a7a03ce-2042-4c5f-90e9-1f29c56988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EBDB436-53EB-425E-A8EC-3F5275692B76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9c7b2f30-2231-41e0-b86a-1257079ed7b5"/>
    <ds:schemaRef ds:uri="http://schemas.microsoft.com/office/infopath/2007/PartnerControls"/>
    <ds:schemaRef ds:uri="http://schemas.openxmlformats.org/package/2006/metadata/core-properties"/>
    <ds:schemaRef ds:uri="c7b56d83-7d92-4d5e-8552-dd44030ff6cf"/>
    <ds:schemaRef ds:uri="f6156fdc-1b67-4e65-a7eb-2d097edf2cd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913E49F-0017-4066-8727-A9185F288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F8723F-E1B8-49BC-B5F6-1BE4D7C8EF2C}"/>
</file>

<file path=customXml/itemProps4.xml><?xml version="1.0" encoding="utf-8"?>
<ds:datastoreItem xmlns:ds="http://schemas.openxmlformats.org/officeDocument/2006/customXml" ds:itemID="{63B2BACF-93B5-4FB5-8D7E-6E4E6B416539}"/>
</file>

<file path=docMetadata/LabelInfo.xml><?xml version="1.0" encoding="utf-8"?>
<clbl:labelList xmlns:clbl="http://schemas.microsoft.com/office/2020/mipLabelMetadata">
  <clbl:label id="{d06ca730-9605-454d-badc-655e7799c5a2}" enabled="1" method="Privileged" siteId="{49dfc6a3-5fb7-49f4-adea-c54e725bb8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11656</TotalTime>
  <Words>823</Words>
  <Application>Microsoft Office PowerPoint</Application>
  <PresentationFormat>A3 Paper (297x420 mm)</PresentationFormat>
  <Paragraphs>87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Telstra Text Light</vt:lpstr>
      <vt:lpstr>Arial</vt:lpstr>
      <vt:lpstr>Wingdings</vt:lpstr>
      <vt:lpstr>Aptos Display</vt:lpstr>
      <vt:lpstr>Telstra Text</vt:lpstr>
      <vt:lpstr>Courier New</vt:lpstr>
      <vt:lpstr>Telstra Display</vt:lpstr>
      <vt:lpstr>Aptos</vt:lpstr>
      <vt:lpstr>Office Theme</vt:lpstr>
      <vt:lpstr>長者科技通 第五單元: 發送和接收電郵</vt:lpstr>
      <vt:lpstr>長者科技通 第五單元:  發送和接收電郵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Savvy Seniors Module 5</dc:title>
  <dc:creator>Telstra Limited</dc:creator>
  <cp:keywords>telstra, tech, savvy, seniors, module, 5, traditional chinese</cp:keywords>
  <cp:lastModifiedBy>Cassandra Katsikaronis</cp:lastModifiedBy>
  <cp:revision>26</cp:revision>
  <dcterms:created xsi:type="dcterms:W3CDTF">2025-08-08T06:40:30Z</dcterms:created>
  <dcterms:modified xsi:type="dcterms:W3CDTF">2026-04-14T04:28:12Z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0x010100CE3B1D3E7822C549A581B067E19CC315</vt:lpwstr>
  </property>
  <property fmtid="{D5CDD505-2E9C-101B-9397-08002B2CF9AE}" pid="3" name="MediaServiceImageTags">
    <vt:lpwstr/>
  </property>
  <property fmtid="{D5CDD505-2E9C-101B-9397-08002B2CF9AE}" pid="4" name="_dlc_DocIdItemGuid">
    <vt:lpwstr>011ae70b-aed3-46b7-8505-b2b04f9994da</vt:lpwstr>
  </property>
</Properties>
</file>