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801600" cy="9601200" type="A3"/>
  <p:notesSz cx="6858000" cy="9144000"/>
  <p:embeddedFontLst>
    <p:embeddedFont>
      <p:font typeface="Telstra Display" panose="020B0604020202020204" charset="0"/>
      <p:regular r:id="rId8"/>
      <p:bold r:id="rId9"/>
      <p:italic r:id="rId10"/>
      <p:boldItalic r:id="rId11"/>
    </p:embeddedFont>
    <p:embeddedFont>
      <p:font typeface="Telstra Text" panose="020B0504040000000004" pitchFamily="34" charset="0"/>
      <p:regular r:id="rId12"/>
      <p:bold r:id="rId13"/>
      <p:italic r:id="rId14"/>
      <p:boldItalic r:id="rId15"/>
    </p:embeddedFont>
    <p:embeddedFont>
      <p:font typeface="Telstra Text Light" panose="020B03040400000000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FF"/>
    <a:srgbClr val="F04C23"/>
    <a:srgbClr val="66CEF6"/>
    <a:srgbClr val="EBF9FE"/>
    <a:srgbClr val="FFFFFF"/>
    <a:srgbClr val="F9F4EA"/>
    <a:srgbClr val="B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51E46-F017-4B06-BE37-7B25AD4B8E46}" v="22" dt="2026-04-14T04:21:34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55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Katsikaronis" userId="dbddf097-a7de-4599-abd9-39b94b17111c" providerId="ADAL" clId="{F27A4484-A1C6-47E1-9AB7-01672727A6AD}"/>
    <pc:docChg chg="modSld">
      <pc:chgData name="Cassandra Katsikaronis" userId="dbddf097-a7de-4599-abd9-39b94b17111c" providerId="ADAL" clId="{F27A4484-A1C6-47E1-9AB7-01672727A6AD}" dt="2026-04-14T04:20:43.249" v="71" actId="13244"/>
      <pc:docMkLst>
        <pc:docMk/>
      </pc:docMkLst>
      <pc:sldChg chg="modSp mod">
        <pc:chgData name="Cassandra Katsikaronis" userId="dbddf097-a7de-4599-abd9-39b94b17111c" providerId="ADAL" clId="{F27A4484-A1C6-47E1-9AB7-01672727A6AD}" dt="2026-04-14T04:19:55.299" v="59" actId="13244"/>
        <pc:sldMkLst>
          <pc:docMk/>
          <pc:sldMk cId="516285872" sldId="256"/>
        </pc:sldMkLst>
        <pc:spChg chg="mod">
          <ac:chgData name="Cassandra Katsikaronis" userId="dbddf097-a7de-4599-abd9-39b94b17111c" providerId="ADAL" clId="{F27A4484-A1C6-47E1-9AB7-01672727A6AD}" dt="2026-04-14T04:19:43.358" v="56" actId="13244"/>
          <ac:spMkLst>
            <pc:docMk/>
            <pc:sldMk cId="516285872" sldId="256"/>
            <ac:spMk id="14" creationId="{8E9A4031-504A-4CAA-246E-886C1AA6DE41}"/>
          </ac:spMkLst>
        </pc:spChg>
        <pc:spChg chg="mod">
          <ac:chgData name="Cassandra Katsikaronis" userId="dbddf097-a7de-4599-abd9-39b94b17111c" providerId="ADAL" clId="{F27A4484-A1C6-47E1-9AB7-01672727A6AD}" dt="2026-04-14T04:19:43.358" v="56" actId="13244"/>
          <ac:spMkLst>
            <pc:docMk/>
            <pc:sldMk cId="516285872" sldId="256"/>
            <ac:spMk id="15" creationId="{D9F1F963-FDA6-C9B7-37DC-5F9F1FAA0074}"/>
          </ac:spMkLst>
        </pc:spChg>
        <pc:spChg chg="mod">
          <ac:chgData name="Cassandra Katsikaronis" userId="dbddf097-a7de-4599-abd9-39b94b17111c" providerId="ADAL" clId="{F27A4484-A1C6-47E1-9AB7-01672727A6AD}" dt="2026-04-14T04:19:43.358" v="56" actId="13244"/>
          <ac:spMkLst>
            <pc:docMk/>
            <pc:sldMk cId="516285872" sldId="256"/>
            <ac:spMk id="17" creationId="{388DBB9D-91A2-3502-8D20-32F463636798}"/>
          </ac:spMkLst>
        </pc:spChg>
        <pc:spChg chg="mod">
          <ac:chgData name="Cassandra Katsikaronis" userId="dbddf097-a7de-4599-abd9-39b94b17111c" providerId="ADAL" clId="{F27A4484-A1C6-47E1-9AB7-01672727A6AD}" dt="2026-04-14T04:19:43.358" v="56" actId="13244"/>
          <ac:spMkLst>
            <pc:docMk/>
            <pc:sldMk cId="516285872" sldId="256"/>
            <ac:spMk id="19" creationId="{C9822B18-5CFC-755F-7795-7E886F774CA9}"/>
          </ac:spMkLst>
        </pc:spChg>
        <pc:spChg chg="mod">
          <ac:chgData name="Cassandra Katsikaronis" userId="dbddf097-a7de-4599-abd9-39b94b17111c" providerId="ADAL" clId="{F27A4484-A1C6-47E1-9AB7-01672727A6AD}" dt="2026-04-14T04:19:37.555" v="55" actId="13244"/>
          <ac:spMkLst>
            <pc:docMk/>
            <pc:sldMk cId="516285872" sldId="256"/>
            <ac:spMk id="21" creationId="{DB42F69D-660C-0571-DC24-94A3CF80203D}"/>
          </ac:spMkLst>
        </pc:spChg>
        <pc:spChg chg="mod">
          <ac:chgData name="Cassandra Katsikaronis" userId="dbddf097-a7de-4599-abd9-39b94b17111c" providerId="ADAL" clId="{F27A4484-A1C6-47E1-9AB7-01672727A6AD}" dt="2026-04-14T04:19:37.555" v="55" actId="13244"/>
          <ac:spMkLst>
            <pc:docMk/>
            <pc:sldMk cId="516285872" sldId="256"/>
            <ac:spMk id="25" creationId="{75376F4C-D7D9-7639-69AF-EF18DF39ED21}"/>
          </ac:spMkLst>
        </pc:spChg>
        <pc:spChg chg="mod">
          <ac:chgData name="Cassandra Katsikaronis" userId="dbddf097-a7de-4599-abd9-39b94b17111c" providerId="ADAL" clId="{F27A4484-A1C6-47E1-9AB7-01672727A6AD}" dt="2026-04-14T04:19:33.609" v="54" actId="13244"/>
          <ac:spMkLst>
            <pc:docMk/>
            <pc:sldMk cId="516285872" sldId="256"/>
            <ac:spMk id="26" creationId="{BC4B5284-2D37-60B9-5859-AAC21B21A1DF}"/>
          </ac:spMkLst>
        </pc:spChg>
        <pc:spChg chg="mod">
          <ac:chgData name="Cassandra Katsikaronis" userId="dbddf097-a7de-4599-abd9-39b94b17111c" providerId="ADAL" clId="{F27A4484-A1C6-47E1-9AB7-01672727A6AD}" dt="2026-04-14T04:19:33.609" v="54" actId="13244"/>
          <ac:spMkLst>
            <pc:docMk/>
            <pc:sldMk cId="516285872" sldId="256"/>
            <ac:spMk id="28" creationId="{CA136428-351A-9F6C-039A-5B1DEFE2C21B}"/>
          </ac:spMkLst>
        </pc:spChg>
        <pc:spChg chg="mod">
          <ac:chgData name="Cassandra Katsikaronis" userId="dbddf097-a7de-4599-abd9-39b94b17111c" providerId="ADAL" clId="{F27A4484-A1C6-47E1-9AB7-01672727A6AD}" dt="2026-04-14T04:19:46.575" v="57" actId="13244"/>
          <ac:spMkLst>
            <pc:docMk/>
            <pc:sldMk cId="516285872" sldId="256"/>
            <ac:spMk id="29" creationId="{27668873-4853-29CF-90A6-CF4960D50024}"/>
          </ac:spMkLst>
        </pc:spChg>
        <pc:spChg chg="mod">
          <ac:chgData name="Cassandra Katsikaronis" userId="dbddf097-a7de-4599-abd9-39b94b17111c" providerId="ADAL" clId="{F27A4484-A1C6-47E1-9AB7-01672727A6AD}" dt="2026-04-14T04:19:51.414" v="58" actId="13244"/>
          <ac:spMkLst>
            <pc:docMk/>
            <pc:sldMk cId="516285872" sldId="256"/>
            <ac:spMk id="39" creationId="{A5637695-C0FD-B632-3D50-E5D0B1B53505}"/>
          </ac:spMkLst>
        </pc:spChg>
        <pc:spChg chg="mod">
          <ac:chgData name="Cassandra Katsikaronis" userId="dbddf097-a7de-4599-abd9-39b94b17111c" providerId="ADAL" clId="{F27A4484-A1C6-47E1-9AB7-01672727A6AD}" dt="2026-04-14T04:19:55.299" v="59" actId="13244"/>
          <ac:spMkLst>
            <pc:docMk/>
            <pc:sldMk cId="516285872" sldId="256"/>
            <ac:spMk id="42" creationId="{DAF1E879-91AF-08E8-E59D-7B7495D8C3E6}"/>
          </ac:spMkLst>
        </pc:spChg>
        <pc:graphicFrameChg chg="modGraphic">
          <ac:chgData name="Cassandra Katsikaronis" userId="dbddf097-a7de-4599-abd9-39b94b17111c" providerId="ADAL" clId="{F27A4484-A1C6-47E1-9AB7-01672727A6AD}" dt="2026-04-14T04:16:32.827" v="52" actId="13238"/>
          <ac:graphicFrameMkLst>
            <pc:docMk/>
            <pc:sldMk cId="516285872" sldId="256"/>
            <ac:graphicFrameMk id="12" creationId="{F496ECF3-64B7-BBFB-635B-5C58E900950E}"/>
          </ac:graphicFrameMkLst>
        </pc:graphicFrameChg>
        <pc:picChg chg="mod">
          <ac:chgData name="Cassandra Katsikaronis" userId="dbddf097-a7de-4599-abd9-39b94b17111c" providerId="ADAL" clId="{F27A4484-A1C6-47E1-9AB7-01672727A6AD}" dt="2026-04-14T04:11:10.226" v="0" actId="962"/>
          <ac:picMkLst>
            <pc:docMk/>
            <pc:sldMk cId="516285872" sldId="256"/>
            <ac:picMk id="5" creationId="{967F2B64-23C8-2767-2BAD-E76B4C3A4BF4}"/>
          </ac:picMkLst>
        </pc:picChg>
        <pc:picChg chg="mod">
          <ac:chgData name="Cassandra Katsikaronis" userId="dbddf097-a7de-4599-abd9-39b94b17111c" providerId="ADAL" clId="{F27A4484-A1C6-47E1-9AB7-01672727A6AD}" dt="2026-04-14T04:11:36.671" v="16" actId="962"/>
          <ac:picMkLst>
            <pc:docMk/>
            <pc:sldMk cId="516285872" sldId="256"/>
            <ac:picMk id="8" creationId="{5D556AF2-1771-A24A-A52D-AB99AACD6DCF}"/>
          </ac:picMkLst>
        </pc:picChg>
        <pc:picChg chg="mod">
          <ac:chgData name="Cassandra Katsikaronis" userId="dbddf097-a7de-4599-abd9-39b94b17111c" providerId="ADAL" clId="{F27A4484-A1C6-47E1-9AB7-01672727A6AD}" dt="2026-04-14T04:19:46.575" v="57" actId="13244"/>
          <ac:picMkLst>
            <pc:docMk/>
            <pc:sldMk cId="516285872" sldId="256"/>
            <ac:picMk id="27" creationId="{8B1C1A32-9719-0478-1FB5-E94F361C916C}"/>
          </ac:picMkLst>
        </pc:picChg>
        <pc:picChg chg="mod">
          <ac:chgData name="Cassandra Katsikaronis" userId="dbddf097-a7de-4599-abd9-39b94b17111c" providerId="ADAL" clId="{F27A4484-A1C6-47E1-9AB7-01672727A6AD}" dt="2026-04-14T04:11:33.648" v="12" actId="962"/>
          <ac:picMkLst>
            <pc:docMk/>
            <pc:sldMk cId="516285872" sldId="256"/>
            <ac:picMk id="31" creationId="{8DA13FD1-A2D4-56C0-478C-BD4F0010C416}"/>
          </ac:picMkLst>
        </pc:picChg>
        <pc:picChg chg="mod">
          <ac:chgData name="Cassandra Katsikaronis" userId="dbddf097-a7de-4599-abd9-39b94b17111c" providerId="ADAL" clId="{F27A4484-A1C6-47E1-9AB7-01672727A6AD}" dt="2026-04-14T04:11:34.910" v="13" actId="962"/>
          <ac:picMkLst>
            <pc:docMk/>
            <pc:sldMk cId="516285872" sldId="256"/>
            <ac:picMk id="32" creationId="{5E2D1785-A6A3-A1C1-4738-DFBD07D0B7F8}"/>
          </ac:picMkLst>
        </pc:picChg>
        <pc:picChg chg="mod">
          <ac:chgData name="Cassandra Katsikaronis" userId="dbddf097-a7de-4599-abd9-39b94b17111c" providerId="ADAL" clId="{F27A4484-A1C6-47E1-9AB7-01672727A6AD}" dt="2026-04-14T04:11:35.453" v="14" actId="962"/>
          <ac:picMkLst>
            <pc:docMk/>
            <pc:sldMk cId="516285872" sldId="256"/>
            <ac:picMk id="33" creationId="{8AD6F9E4-E0C6-42E0-099B-A8B024952C95}"/>
          </ac:picMkLst>
        </pc:picChg>
        <pc:picChg chg="mod">
          <ac:chgData name="Cassandra Katsikaronis" userId="dbddf097-a7de-4599-abd9-39b94b17111c" providerId="ADAL" clId="{F27A4484-A1C6-47E1-9AB7-01672727A6AD}" dt="2026-04-14T04:11:35.962" v="15" actId="962"/>
          <ac:picMkLst>
            <pc:docMk/>
            <pc:sldMk cId="516285872" sldId="256"/>
            <ac:picMk id="34" creationId="{40B7C732-9C54-B8F7-234E-F7EB7FF02817}"/>
          </ac:picMkLst>
        </pc:picChg>
        <pc:picChg chg="mod">
          <ac:chgData name="Cassandra Katsikaronis" userId="dbddf097-a7de-4599-abd9-39b94b17111c" providerId="ADAL" clId="{F27A4484-A1C6-47E1-9AB7-01672727A6AD}" dt="2026-04-14T04:19:51.414" v="58" actId="13244"/>
          <ac:picMkLst>
            <pc:docMk/>
            <pc:sldMk cId="516285872" sldId="256"/>
            <ac:picMk id="38" creationId="{8323AFFE-C0B3-BD0F-8D28-E2B01B26B196}"/>
          </ac:picMkLst>
        </pc:picChg>
        <pc:picChg chg="mod">
          <ac:chgData name="Cassandra Katsikaronis" userId="dbddf097-a7de-4599-abd9-39b94b17111c" providerId="ADAL" clId="{F27A4484-A1C6-47E1-9AB7-01672727A6AD}" dt="2026-04-14T04:19:55.299" v="59" actId="13244"/>
          <ac:picMkLst>
            <pc:docMk/>
            <pc:sldMk cId="516285872" sldId="256"/>
            <ac:picMk id="41" creationId="{8B5C4ADE-8D4A-95B3-6ECC-BDD89AA2DB8C}"/>
          </ac:picMkLst>
        </pc:picChg>
        <pc:cxnChg chg="mod">
          <ac:chgData name="Cassandra Katsikaronis" userId="dbddf097-a7de-4599-abd9-39b94b17111c" providerId="ADAL" clId="{F27A4484-A1C6-47E1-9AB7-01672727A6AD}" dt="2026-04-14T04:11:10.769" v="1" actId="962"/>
          <ac:cxnSpMkLst>
            <pc:docMk/>
            <pc:sldMk cId="516285872" sldId="256"/>
            <ac:cxnSpMk id="11" creationId="{BDFB47EF-FB43-DB20-122F-47174F451BFD}"/>
          </ac:cxnSpMkLst>
        </pc:cxnChg>
        <pc:cxnChg chg="mod">
          <ac:chgData name="Cassandra Katsikaronis" userId="dbddf097-a7de-4599-abd9-39b94b17111c" providerId="ADAL" clId="{F27A4484-A1C6-47E1-9AB7-01672727A6AD}" dt="2026-04-14T04:11:37.171" v="17" actId="962"/>
          <ac:cxnSpMkLst>
            <pc:docMk/>
            <pc:sldMk cId="516285872" sldId="256"/>
            <ac:cxnSpMk id="13" creationId="{F520F150-12DE-94A5-F5ED-2405A8B6D099}"/>
          </ac:cxnSpMkLst>
        </pc:cxnChg>
      </pc:sldChg>
      <pc:sldChg chg="modSp mod">
        <pc:chgData name="Cassandra Katsikaronis" userId="dbddf097-a7de-4599-abd9-39b94b17111c" providerId="ADAL" clId="{F27A4484-A1C6-47E1-9AB7-01672727A6AD}" dt="2026-04-14T04:20:43.249" v="71" actId="13244"/>
        <pc:sldMkLst>
          <pc:docMk/>
          <pc:sldMk cId="3242740232" sldId="257"/>
        </pc:sldMkLst>
        <pc:spChg chg="mod">
          <ac:chgData name="Cassandra Katsikaronis" userId="dbddf097-a7de-4599-abd9-39b94b17111c" providerId="ADAL" clId="{F27A4484-A1C6-47E1-9AB7-01672727A6AD}" dt="2026-04-14T04:20:35.947" v="69" actId="13244"/>
          <ac:spMkLst>
            <pc:docMk/>
            <pc:sldMk cId="3242740232" sldId="257"/>
            <ac:spMk id="5" creationId="{2D370040-0419-C342-44E4-01914AB580DD}"/>
          </ac:spMkLst>
        </pc:spChg>
        <pc:spChg chg="mod">
          <ac:chgData name="Cassandra Katsikaronis" userId="dbddf097-a7de-4599-abd9-39b94b17111c" providerId="ADAL" clId="{F27A4484-A1C6-47E1-9AB7-01672727A6AD}" dt="2026-04-14T04:11:53.649" v="25" actId="962"/>
          <ac:spMkLst>
            <pc:docMk/>
            <pc:sldMk cId="3242740232" sldId="257"/>
            <ac:spMk id="10" creationId="{C2B0C5F1-26A5-B58D-3E7F-7266F76998E9}"/>
          </ac:spMkLst>
        </pc:spChg>
        <pc:spChg chg="mod">
          <ac:chgData name="Cassandra Katsikaronis" userId="dbddf097-a7de-4599-abd9-39b94b17111c" providerId="ADAL" clId="{F27A4484-A1C6-47E1-9AB7-01672727A6AD}" dt="2026-04-14T04:20:09.377" v="63" actId="13244"/>
          <ac:spMkLst>
            <pc:docMk/>
            <pc:sldMk cId="3242740232" sldId="257"/>
            <ac:spMk id="16" creationId="{C9B40A32-1976-24ED-E0C2-E589E091F20A}"/>
          </ac:spMkLst>
        </pc:spChg>
        <pc:spChg chg="mod">
          <ac:chgData name="Cassandra Katsikaronis" userId="dbddf097-a7de-4599-abd9-39b94b17111c" providerId="ADAL" clId="{F27A4484-A1C6-47E1-9AB7-01672727A6AD}" dt="2026-04-14T04:20:01.631" v="62"/>
          <ac:spMkLst>
            <pc:docMk/>
            <pc:sldMk cId="3242740232" sldId="257"/>
            <ac:spMk id="1050" creationId="{95F62D5A-A07D-263C-5000-EE7ED1E1AFB8}"/>
          </ac:spMkLst>
        </pc:spChg>
        <pc:grpChg chg="mod">
          <ac:chgData name="Cassandra Katsikaronis" userId="dbddf097-a7de-4599-abd9-39b94b17111c" providerId="ADAL" clId="{F27A4484-A1C6-47E1-9AB7-01672727A6AD}" dt="2026-04-14T04:20:29.503" v="68" actId="13244"/>
          <ac:grpSpMkLst>
            <pc:docMk/>
            <pc:sldMk cId="3242740232" sldId="257"/>
            <ac:grpSpMk id="25" creationId="{F56A7B58-55C8-A9F3-5F05-5CA65BB2007B}"/>
          </ac:grpSpMkLst>
        </pc:grpChg>
        <pc:picChg chg="mod">
          <ac:chgData name="Cassandra Katsikaronis" userId="dbddf097-a7de-4599-abd9-39b94b17111c" providerId="ADAL" clId="{F27A4484-A1C6-47E1-9AB7-01672727A6AD}" dt="2026-04-14T04:11:51.851" v="22" actId="962"/>
          <ac:picMkLst>
            <pc:docMk/>
            <pc:sldMk cId="3242740232" sldId="257"/>
            <ac:picMk id="2" creationId="{3565E7DD-F24B-E408-C4CA-E7B99AF220E6}"/>
          </ac:picMkLst>
        </pc:picChg>
        <pc:picChg chg="mod">
          <ac:chgData name="Cassandra Katsikaronis" userId="dbddf097-a7de-4599-abd9-39b94b17111c" providerId="ADAL" clId="{F27A4484-A1C6-47E1-9AB7-01672727A6AD}" dt="2026-04-14T04:11:52.296" v="23" actId="962"/>
          <ac:picMkLst>
            <pc:docMk/>
            <pc:sldMk cId="3242740232" sldId="257"/>
            <ac:picMk id="3" creationId="{3A6697AA-4221-C844-7FAB-198E05495F43}"/>
          </ac:picMkLst>
        </pc:picChg>
        <pc:picChg chg="mod">
          <ac:chgData name="Cassandra Katsikaronis" userId="dbddf097-a7de-4599-abd9-39b94b17111c" providerId="ADAL" clId="{F27A4484-A1C6-47E1-9AB7-01672727A6AD}" dt="2026-04-14T04:11:57.382" v="31" actId="962"/>
          <ac:picMkLst>
            <pc:docMk/>
            <pc:sldMk cId="3242740232" sldId="257"/>
            <ac:picMk id="6" creationId="{EE6799E7-1804-E483-754B-FDBA4E2FD6EA}"/>
          </ac:picMkLst>
        </pc:picChg>
        <pc:picChg chg="mod">
          <ac:chgData name="Cassandra Katsikaronis" userId="dbddf097-a7de-4599-abd9-39b94b17111c" providerId="ADAL" clId="{F27A4484-A1C6-47E1-9AB7-01672727A6AD}" dt="2026-04-14T04:11:54.964" v="27" actId="962"/>
          <ac:picMkLst>
            <pc:docMk/>
            <pc:sldMk cId="3242740232" sldId="257"/>
            <ac:picMk id="7" creationId="{F35C6FBD-371D-0F33-87F8-FB1C567EB109}"/>
          </ac:picMkLst>
        </pc:picChg>
        <pc:picChg chg="mod">
          <ac:chgData name="Cassandra Katsikaronis" userId="dbddf097-a7de-4599-abd9-39b94b17111c" providerId="ADAL" clId="{F27A4484-A1C6-47E1-9AB7-01672727A6AD}" dt="2026-04-14T04:20:16.502" v="64" actId="13244"/>
          <ac:picMkLst>
            <pc:docMk/>
            <pc:sldMk cId="3242740232" sldId="257"/>
            <ac:picMk id="8" creationId="{BB9B17E4-6CFA-F2BC-E8F8-D8EF5B0C293E}"/>
          </ac:picMkLst>
        </pc:picChg>
        <pc:picChg chg="mod">
          <ac:chgData name="Cassandra Katsikaronis" userId="dbddf097-a7de-4599-abd9-39b94b17111c" providerId="ADAL" clId="{F27A4484-A1C6-47E1-9AB7-01672727A6AD}" dt="2026-04-14T04:16:21.627" v="49" actId="962"/>
          <ac:picMkLst>
            <pc:docMk/>
            <pc:sldMk cId="3242740232" sldId="257"/>
            <ac:picMk id="9" creationId="{695A649C-D4BA-B166-FB0A-CBB6A3F3417F}"/>
          </ac:picMkLst>
        </pc:picChg>
        <pc:picChg chg="mod">
          <ac:chgData name="Cassandra Katsikaronis" userId="dbddf097-a7de-4599-abd9-39b94b17111c" providerId="ADAL" clId="{F27A4484-A1C6-47E1-9AB7-01672727A6AD}" dt="2026-04-14T04:11:54.272" v="26" actId="962"/>
          <ac:picMkLst>
            <pc:docMk/>
            <pc:sldMk cId="3242740232" sldId="257"/>
            <ac:picMk id="11" creationId="{6A1AF540-70A7-018B-CF86-F80BBE1BF515}"/>
          </ac:picMkLst>
        </pc:picChg>
        <pc:picChg chg="mod">
          <ac:chgData name="Cassandra Katsikaronis" userId="dbddf097-a7de-4599-abd9-39b94b17111c" providerId="ADAL" clId="{F27A4484-A1C6-47E1-9AB7-01672727A6AD}" dt="2026-04-14T04:20:24.397" v="67" actId="13244"/>
          <ac:picMkLst>
            <pc:docMk/>
            <pc:sldMk cId="3242740232" sldId="257"/>
            <ac:picMk id="13" creationId="{7CB7DB07-A959-32A5-6571-E3C952CA4FD4}"/>
          </ac:picMkLst>
        </pc:picChg>
        <pc:picChg chg="mod">
          <ac:chgData name="Cassandra Katsikaronis" userId="dbddf097-a7de-4599-abd9-39b94b17111c" providerId="ADAL" clId="{F27A4484-A1C6-47E1-9AB7-01672727A6AD}" dt="2026-04-14T04:20:43.249" v="71" actId="13244"/>
          <ac:picMkLst>
            <pc:docMk/>
            <pc:sldMk cId="3242740232" sldId="257"/>
            <ac:picMk id="14" creationId="{BB7253D6-B4A3-16B0-8570-BDD0EE43521F}"/>
          </ac:picMkLst>
        </pc:picChg>
        <pc:picChg chg="mod">
          <ac:chgData name="Cassandra Katsikaronis" userId="dbddf097-a7de-4599-abd9-39b94b17111c" providerId="ADAL" clId="{F27A4484-A1C6-47E1-9AB7-01672727A6AD}" dt="2026-04-14T04:16:27.232" v="51" actId="962"/>
          <ac:picMkLst>
            <pc:docMk/>
            <pc:sldMk cId="3242740232" sldId="257"/>
            <ac:picMk id="15" creationId="{8D9A1499-2C20-C595-6C73-3F677E02BB32}"/>
          </ac:picMkLst>
        </pc:picChg>
        <pc:picChg chg="mod">
          <ac:chgData name="Cassandra Katsikaronis" userId="dbddf097-a7de-4599-abd9-39b94b17111c" providerId="ADAL" clId="{F27A4484-A1C6-47E1-9AB7-01672727A6AD}" dt="2026-04-14T04:11:55.560" v="28" actId="962"/>
          <ac:picMkLst>
            <pc:docMk/>
            <pc:sldMk cId="3242740232" sldId="257"/>
            <ac:picMk id="18" creationId="{7A344A08-7A60-A39A-88E7-9A0301C98402}"/>
          </ac:picMkLst>
        </pc:picChg>
        <pc:picChg chg="mod">
          <ac:chgData name="Cassandra Katsikaronis" userId="dbddf097-a7de-4599-abd9-39b94b17111c" providerId="ADAL" clId="{F27A4484-A1C6-47E1-9AB7-01672727A6AD}" dt="2026-04-14T04:11:56.125" v="29" actId="962"/>
          <ac:picMkLst>
            <pc:docMk/>
            <pc:sldMk cId="3242740232" sldId="257"/>
            <ac:picMk id="20" creationId="{D3AEABA2-F8B2-B3D9-E676-CF9A25E0CD8D}"/>
          </ac:picMkLst>
        </pc:picChg>
        <pc:picChg chg="mod">
          <ac:chgData name="Cassandra Katsikaronis" userId="dbddf097-a7de-4599-abd9-39b94b17111c" providerId="ADAL" clId="{F27A4484-A1C6-47E1-9AB7-01672727A6AD}" dt="2026-04-14T04:11:56.732" v="30" actId="962"/>
          <ac:picMkLst>
            <pc:docMk/>
            <pc:sldMk cId="3242740232" sldId="257"/>
            <ac:picMk id="21" creationId="{0098EEAE-2E29-1204-8904-A795A50173F2}"/>
          </ac:picMkLst>
        </pc:picChg>
        <pc:picChg chg="mod">
          <ac:chgData name="Cassandra Katsikaronis" userId="dbddf097-a7de-4599-abd9-39b94b17111c" providerId="ADAL" clId="{F27A4484-A1C6-47E1-9AB7-01672727A6AD}" dt="2026-04-14T04:20:18.636" v="65" actId="13244"/>
          <ac:picMkLst>
            <pc:docMk/>
            <pc:sldMk cId="3242740232" sldId="257"/>
            <ac:picMk id="27" creationId="{9F0ED1F3-D84E-B0FF-F6F1-53B71649E3B3}"/>
          </ac:picMkLst>
        </pc:picChg>
        <pc:picChg chg="mod">
          <ac:chgData name="Cassandra Katsikaronis" userId="dbddf097-a7de-4599-abd9-39b94b17111c" providerId="ADAL" clId="{F27A4484-A1C6-47E1-9AB7-01672727A6AD}" dt="2026-04-14T04:20:43.249" v="71" actId="13244"/>
          <ac:picMkLst>
            <pc:docMk/>
            <pc:sldMk cId="3242740232" sldId="257"/>
            <ac:picMk id="28" creationId="{06998D90-D8CA-E81C-1FCE-7799BF066CC0}"/>
          </ac:picMkLst>
        </pc:picChg>
        <pc:picChg chg="mod">
          <ac:chgData name="Cassandra Katsikaronis" userId="dbddf097-a7de-4599-abd9-39b94b17111c" providerId="ADAL" clId="{F27A4484-A1C6-47E1-9AB7-01672727A6AD}" dt="2026-04-14T04:20:43.249" v="71" actId="13244"/>
          <ac:picMkLst>
            <pc:docMk/>
            <pc:sldMk cId="3242740232" sldId="257"/>
            <ac:picMk id="31" creationId="{2122C0C6-C06D-6E0A-558A-E96A4FC30C70}"/>
          </ac:picMkLst>
        </pc:picChg>
        <pc:picChg chg="mod">
          <ac:chgData name="Cassandra Katsikaronis" userId="dbddf097-a7de-4599-abd9-39b94b17111c" providerId="ADAL" clId="{F27A4484-A1C6-47E1-9AB7-01672727A6AD}" dt="2026-04-14T04:16:18.421" v="47" actId="962"/>
          <ac:picMkLst>
            <pc:docMk/>
            <pc:sldMk cId="3242740232" sldId="257"/>
            <ac:picMk id="32" creationId="{35F9132D-6F0A-6F18-D4D3-A100655063C3}"/>
          </ac:picMkLst>
        </pc:picChg>
        <pc:picChg chg="mod">
          <ac:chgData name="Cassandra Katsikaronis" userId="dbddf097-a7de-4599-abd9-39b94b17111c" providerId="ADAL" clId="{F27A4484-A1C6-47E1-9AB7-01672727A6AD}" dt="2026-04-14T04:11:40.511" v="21" actId="962"/>
          <ac:picMkLst>
            <pc:docMk/>
            <pc:sldMk cId="3242740232" sldId="257"/>
            <ac:picMk id="1047" creationId="{71BA7293-D5E9-EEA6-7442-378F43E2B188}"/>
          </ac:picMkLst>
        </pc:picChg>
        <pc:cxnChg chg="mod">
          <ac:chgData name="Cassandra Katsikaronis" userId="dbddf097-a7de-4599-abd9-39b94b17111c" providerId="ADAL" clId="{F27A4484-A1C6-47E1-9AB7-01672727A6AD}" dt="2026-04-14T04:11:52.996" v="24" actId="962"/>
          <ac:cxnSpMkLst>
            <pc:docMk/>
            <pc:sldMk cId="3242740232" sldId="257"/>
            <ac:cxnSpMk id="4" creationId="{2C4D1580-C39F-B968-2C0B-70535591FB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3681-2649-A94A-A956-D833313312CE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BFB-71A9-DE40-9E8B-035BBD9B9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0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7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0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7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26.png"/><Relationship Id="rId3" Type="http://schemas.openxmlformats.org/officeDocument/2006/relationships/hyperlink" Target="http://www.gmail.com/" TargetMode="External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hyperlink" Target="https://www.service.nsw.gov.au/transaction/get-started-making-a-will" TargetMode="External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hyperlink" Target="https://www.esafety.gov.au/key-topics/digital-wellbeing/what-happens-to-your-digital-accounts-after-you-die" TargetMode="External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hyperlink" Target="https://edu.exceedlms.com/student/path/1606056-gmail-for-beginners" TargetMode="External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3A-745F-D052-4483-F4907B63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62" y="473947"/>
            <a:ext cx="8288284" cy="830997"/>
          </a:xfrm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시니어 디지털 교육</a:t>
            </a:r>
            <a:br>
              <a:rPr lang="en-AU" sz="20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</a:br>
            <a:r>
              <a:rPr lang="ko-KR" altLang="en-US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모듈</a:t>
            </a: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 5: </a:t>
            </a:r>
            <a:r>
              <a:rPr lang="ko-KR" altLang="en-US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이메일 보내기와 받기</a:t>
            </a:r>
            <a:endParaRPr lang="en-AU" sz="3200" b="1" dirty="0"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27E5-7A7D-CDBA-A301-2D6A1C7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17" y="1639470"/>
            <a:ext cx="6483381" cy="138499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rgbClr val="FF0000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내가 할 수 있는 것들</a:t>
            </a:r>
            <a:r>
              <a:rPr lang="en-AU" altLang="ko-KR" sz="1600" b="1" dirty="0">
                <a:solidFill>
                  <a:srgbClr val="FF0000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내 이메일 계정에 로그인 하기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 보내기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답장 하기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전달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및 삭제하기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이메일에 파일이나 이미지 첨부하기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스팸이나 의심스러운 이메일 구별하고 신고하기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2B64-23C8-2767-2BAD-E76B4C3A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BC4B5284-2D37-60B9-5859-AAC21B21A1DF}"/>
              </a:ext>
            </a:extLst>
          </p:cNvPr>
          <p:cNvSpPr txBox="1">
            <a:spLocks/>
          </p:cNvSpPr>
          <p:nvPr/>
        </p:nvSpPr>
        <p:spPr>
          <a:xfrm>
            <a:off x="1115808" y="3597977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핵심 내용</a:t>
            </a:r>
            <a:endParaRPr lang="en-AU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오늘 내가 배운 중요한 것들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8" name="Rounded Rectangle 27" descr="Textbox">
            <a:extLst>
              <a:ext uri="{FF2B5EF4-FFF2-40B4-BE49-F238E27FC236}">
                <a16:creationId xmlns:a16="http://schemas.microsoft.com/office/drawing/2014/main" id="{CA136428-351A-9F6C-039A-5B1DEFE2C21B}"/>
              </a:ext>
            </a:extLst>
          </p:cNvPr>
          <p:cNvSpPr/>
          <p:nvPr/>
        </p:nvSpPr>
        <p:spPr>
          <a:xfrm>
            <a:off x="1165031" y="4288718"/>
            <a:ext cx="3663630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B42F69D-660C-0571-DC24-94A3CF80203D}"/>
              </a:ext>
            </a:extLst>
          </p:cNvPr>
          <p:cNvSpPr txBox="1">
            <a:spLocks/>
          </p:cNvSpPr>
          <p:nvPr/>
        </p:nvSpPr>
        <p:spPr>
          <a:xfrm>
            <a:off x="5793478" y="3597977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도움 받기</a:t>
            </a:r>
            <a:endParaRPr lang="en-AU" altLang="ko-KR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내가 도움 받을 수 있는 곳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</p:txBody>
      </p:sp>
      <p:sp>
        <p:nvSpPr>
          <p:cNvPr id="25" name="Rounded Rectangle 24" descr="Textbox">
            <a:extLst>
              <a:ext uri="{FF2B5EF4-FFF2-40B4-BE49-F238E27FC236}">
                <a16:creationId xmlns:a16="http://schemas.microsoft.com/office/drawing/2014/main" id="{75376F4C-D7D9-7639-69AF-EF18DF39ED21}"/>
              </a:ext>
            </a:extLst>
          </p:cNvPr>
          <p:cNvSpPr/>
          <p:nvPr/>
        </p:nvSpPr>
        <p:spPr>
          <a:xfrm>
            <a:off x="5842701" y="4288718"/>
            <a:ext cx="2369854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E9A4031-504A-4CAA-246E-886C1AA6DE41}"/>
              </a:ext>
            </a:extLst>
          </p:cNvPr>
          <p:cNvSpPr txBox="1">
            <a:spLocks/>
          </p:cNvSpPr>
          <p:nvPr/>
        </p:nvSpPr>
        <p:spPr>
          <a:xfrm>
            <a:off x="1173658" y="6331717"/>
            <a:ext cx="4075162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나의 실천 계획</a:t>
            </a:r>
            <a:endParaRPr lang="en-AU" altLang="ko-KR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나는 앞으로 일주일 동안 이렇게 해보겠습니다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</p:txBody>
      </p:sp>
      <p:sp>
        <p:nvSpPr>
          <p:cNvPr id="15" name="Rounded Rectangle 14" descr="Textbox">
            <a:extLst>
              <a:ext uri="{FF2B5EF4-FFF2-40B4-BE49-F238E27FC236}">
                <a16:creationId xmlns:a16="http://schemas.microsoft.com/office/drawing/2014/main" id="{D9F1F963-FDA6-C9B7-37DC-5F9F1FAA0074}"/>
              </a:ext>
            </a:extLst>
          </p:cNvPr>
          <p:cNvSpPr/>
          <p:nvPr/>
        </p:nvSpPr>
        <p:spPr>
          <a:xfrm>
            <a:off x="11700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1C1A32-9719-0478-1FB5-E94F361C9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091" y="7098709"/>
            <a:ext cx="714580" cy="68784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27668873-4853-29CF-90A6-CF4960D50024}"/>
              </a:ext>
            </a:extLst>
          </p:cNvPr>
          <p:cNvSpPr txBox="1">
            <a:spLocks/>
          </p:cNvSpPr>
          <p:nvPr/>
        </p:nvSpPr>
        <p:spPr>
          <a:xfrm>
            <a:off x="11006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1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7" name="Rounded Rectangle 16" descr="Textbox">
            <a:extLst>
              <a:ext uri="{FF2B5EF4-FFF2-40B4-BE49-F238E27FC236}">
                <a16:creationId xmlns:a16="http://schemas.microsoft.com/office/drawing/2014/main" id="{388DBB9D-91A2-3502-8D20-32F463636798}"/>
              </a:ext>
            </a:extLst>
          </p:cNvPr>
          <p:cNvSpPr/>
          <p:nvPr/>
        </p:nvSpPr>
        <p:spPr>
          <a:xfrm>
            <a:off x="36211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323AFFE-C0B3-BD0F-8D28-E2B01B26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7775" y="7098709"/>
            <a:ext cx="714580" cy="687844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5637695-C0FD-B632-3D50-E5D0B1B53505}"/>
              </a:ext>
            </a:extLst>
          </p:cNvPr>
          <p:cNvSpPr txBox="1">
            <a:spLocks/>
          </p:cNvSpPr>
          <p:nvPr/>
        </p:nvSpPr>
        <p:spPr>
          <a:xfrm>
            <a:off x="3551296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2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9" name="Rounded Rectangle 18" descr="Textbox">
            <a:extLst>
              <a:ext uri="{FF2B5EF4-FFF2-40B4-BE49-F238E27FC236}">
                <a16:creationId xmlns:a16="http://schemas.microsoft.com/office/drawing/2014/main" id="{C9822B18-5CFC-755F-7795-7E886F774CA9}"/>
              </a:ext>
            </a:extLst>
          </p:cNvPr>
          <p:cNvSpPr/>
          <p:nvPr/>
        </p:nvSpPr>
        <p:spPr>
          <a:xfrm>
            <a:off x="60722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B5C4ADE-8D4A-95B3-6ECC-BDD89AA2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9291" y="7098709"/>
            <a:ext cx="714580" cy="6878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DAF1E879-91AF-08E8-E59D-7B7495D8C3E6}"/>
              </a:ext>
            </a:extLst>
          </p:cNvPr>
          <p:cNvSpPr txBox="1">
            <a:spLocks/>
          </p:cNvSpPr>
          <p:nvPr/>
        </p:nvSpPr>
        <p:spPr>
          <a:xfrm>
            <a:off x="60028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3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CCA978-7A76-9EFA-ADF0-1DCE7A0F6CB4}"/>
              </a:ext>
            </a:extLst>
          </p:cNvPr>
          <p:cNvSpPr txBox="1">
            <a:spLocks/>
          </p:cNvSpPr>
          <p:nvPr/>
        </p:nvSpPr>
        <p:spPr>
          <a:xfrm>
            <a:off x="8714060" y="497186"/>
            <a:ext cx="3161951" cy="33855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나의 메모</a:t>
            </a:r>
            <a:endParaRPr lang="en-AU" sz="14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B47EF-FB43-DB20-122F-47174F45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3347" y="0"/>
            <a:ext cx="0" cy="960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96ECF3-64B7-BBFB-635B-5C58E900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44446"/>
              </p:ext>
            </p:extLst>
          </p:nvPr>
        </p:nvGraphicFramePr>
        <p:xfrm>
          <a:off x="8853123" y="818774"/>
          <a:ext cx="3707175" cy="777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707175">
                  <a:extLst>
                    <a:ext uri="{9D8B030D-6E8A-4147-A177-3AD203B41FA5}">
                      <a16:colId xmlns:a16="http://schemas.microsoft.com/office/drawing/2014/main" val="14482021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58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392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368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251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04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19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13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844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005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854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49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87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66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92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73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00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91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555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831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87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82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1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02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982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3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694140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DA13FD1-A2D4-56C0-478C-BD4F0010C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65" y="1601170"/>
            <a:ext cx="723900" cy="71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2D1785-A6A3-A1C1-4738-DFBD07D0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2" y="6269849"/>
            <a:ext cx="7239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6F9E4-E0C6-42E0-099B-A8B024952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732" y="3636941"/>
            <a:ext cx="6985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B7C732-9C54-B8F7-234E-F7EB7FF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92" y="3602918"/>
            <a:ext cx="69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56AF2-1771-A24A-A52D-AB99AACD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0F150-12DE-94A5-F5ED-2405A8B6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C0DB-CCB5-5070-3D4A-396E665B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1">
            <a:extLst>
              <a:ext uri="{FF2B5EF4-FFF2-40B4-BE49-F238E27FC236}">
                <a16:creationId xmlns:a16="http://schemas.microsoft.com/office/drawing/2014/main" id="{95F62D5A-A07D-263C-5000-EE7ED1E1A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5062" y="402875"/>
            <a:ext cx="10881360" cy="902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시니어 디지털 교육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</a:b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모듈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5: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이메일 보내기와 받기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lstra Display" panose="020B0504040000000004" pitchFamily="34" charset="77"/>
              <a:ea typeface="Telstra Display" panose="020B0504040000000004" pitchFamily="34" charset="77"/>
              <a:cs typeface="+mj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E9616C-EE6C-CEC2-2B50-F30E234A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72" y="1553163"/>
            <a:ext cx="2723778" cy="6832640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이메일이란 무엇인가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?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(Email, electronic mail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의 줄임말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은 인터넷을 이용해 메시지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사진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파일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링크 등을 주고 받는 방법입니다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이메일로 할 수 있는 것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가족이나 친구들과 연락하기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청구서나 예약 알림 받기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뉴스레터나 계정에 가입하기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회사나 기관에 연락하기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이메일을 사용하려면 필요한 것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 주소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컴퓨터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태블릿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스마트폰 등 기기를 사용할 수 있어야 함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인터넷 연결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이메일 주소 만들기</a:t>
            </a:r>
            <a:endParaRPr lang="en-AU" sz="16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무료 이메일 주소</a:t>
            </a:r>
            <a:r>
              <a:rPr lang="en-AU" altLang="ko-KR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Gmail</a:t>
            </a:r>
            <a:r>
              <a:rPr lang="en-AU" altLang="ko-KR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) </a:t>
            </a: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만들기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웹사이트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  <a:hlinkClick r:id="rId3"/>
              </a:rPr>
              <a:t>www.gmail.com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방문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‘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계정 만들기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’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선택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호면 안내에 따라 정보 입력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이메일 계정에 로그인 하기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이미 이메일 주소가 있다면 브라우저나 앱을 이용해 계정에 로그인 합니다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 제공 업체의 웹사이트나 앱을 열고 이메일 주소와 비밀번호를 입력합니다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958442D-1448-BE96-F619-97141E7EA379}"/>
              </a:ext>
            </a:extLst>
          </p:cNvPr>
          <p:cNvSpPr txBox="1">
            <a:spLocks/>
          </p:cNvSpPr>
          <p:nvPr/>
        </p:nvSpPr>
        <p:spPr>
          <a:xfrm>
            <a:off x="4785728" y="1568552"/>
            <a:ext cx="3199800" cy="749435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이메일 읽기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보내기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전달하기</a:t>
            </a:r>
            <a:r>
              <a:rPr lang="en-AU" altLang="ko-KR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삭제하기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 보내기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작성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Compose)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또는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+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버튼 선택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“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받는사람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To)”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란에 이메일 주소 입력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예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friend@example.com)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제목 추가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메시지 작성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첨부파일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예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사진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)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추가하려면 클립 아이콘을 선택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보내기 선택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(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종이비행기 아이콘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받은 편지함에서 읽지 않은 이메일은 굵은 글씨로 표시됨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읽기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이메일 선택 후 열어서 읽기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답장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답장 아이콘 선택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&gt;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메시지 작성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&gt;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보내기 선택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전달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전달 아이콘 선택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&gt;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메시지 작성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&gt;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보내기 선택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삭제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삭제할 이메일 선택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&gt;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삭제 아이콘 선택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의심스러운 이메일 구별하기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뭔가 이상하게 느껴지거나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너무 좋게 들리는 내용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예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당첨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환불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협박 등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) </a:t>
            </a:r>
            <a:r>
              <a:rPr lang="en-AU" altLang="ko-KR" sz="1200" dirty="0">
                <a:latin typeface="Courier New" panose="02070309020205020404" pitchFamily="49" charset="0"/>
                <a:ea typeface="Telstra Text" panose="020B0504040000000004" pitchFamily="34" charset="77"/>
                <a:cs typeface="Courier New" panose="02070309020205020404" pitchFamily="49" charset="0"/>
              </a:rPr>
              <a:t>-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실제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사기일 가능성이 높습니다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신뢰할 수 없는 이메일에 있는 링크나 첨부파이을 다운로드 하지 마세요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확실하지 않다면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의심스러운 이메일을 열기 전에 직접 회사에 연락할 수 있습니다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은행이나 텔스트라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(Telstra)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같은 진짜 회사들은 이메일로 비밀번호를 물어보지 않습니다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9B40A32-1976-24ED-E0C2-E589E091F20A}"/>
              </a:ext>
            </a:extLst>
          </p:cNvPr>
          <p:cNvSpPr txBox="1">
            <a:spLocks/>
          </p:cNvSpPr>
          <p:nvPr/>
        </p:nvSpPr>
        <p:spPr>
          <a:xfrm>
            <a:off x="8659583" y="1499361"/>
            <a:ext cx="2816893" cy="2616101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주요 아이콘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새 이메일 작성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보내기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altLang="ko-KR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보낸 사람에게만</a:t>
            </a:r>
            <a:endParaRPr lang="en-AU" altLang="ko-KR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답장 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전체 답장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보낸사람과 참조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(CC)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에게 모두 답장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8" name="Graphic 7" descr="덧셈 기호">
            <a:extLst>
              <a:ext uri="{FF2B5EF4-FFF2-40B4-BE49-F238E27FC236}">
                <a16:creationId xmlns:a16="http://schemas.microsoft.com/office/drawing/2014/main" id="{BB9B17E4-6CFA-F2BC-E8F8-D8EF5B0C2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8654" y="1810234"/>
            <a:ext cx="360000" cy="360000"/>
          </a:xfrm>
          <a:prstGeom prst="rect">
            <a:avLst/>
          </a:prstGeom>
        </p:spPr>
      </p:pic>
      <p:pic>
        <p:nvPicPr>
          <p:cNvPr id="27" name="Graphic 26" descr="심볼을 보내세요">
            <a:extLst>
              <a:ext uri="{FF2B5EF4-FFF2-40B4-BE49-F238E27FC236}">
                <a16:creationId xmlns:a16="http://schemas.microsoft.com/office/drawing/2014/main" id="{9F0ED1F3-D84E-B0FF-F6F1-53B71649E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8654" y="2313959"/>
            <a:ext cx="360000" cy="360000"/>
          </a:xfrm>
          <a:prstGeom prst="rect">
            <a:avLst/>
          </a:prstGeom>
        </p:spPr>
      </p:pic>
      <p:pic>
        <p:nvPicPr>
          <p:cNvPr id="13" name="Graphic 12" descr="뒤로 가기 화살표 기호">
            <a:extLst>
              <a:ext uri="{FF2B5EF4-FFF2-40B4-BE49-F238E27FC236}">
                <a16:creationId xmlns:a16="http://schemas.microsoft.com/office/drawing/2014/main" id="{7CB7DB07-A959-32A5-6571-E3C952CA4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45652" y="2848027"/>
            <a:ext cx="360000" cy="360000"/>
          </a:xfrm>
          <a:prstGeom prst="rect">
            <a:avLst/>
          </a:prstGeom>
        </p:spPr>
      </p:pic>
      <p:grpSp>
        <p:nvGrpSpPr>
          <p:cNvPr id="25" name="Group 24" descr="이중 화살표 기호">
            <a:extLst>
              <a:ext uri="{FF2B5EF4-FFF2-40B4-BE49-F238E27FC236}">
                <a16:creationId xmlns:a16="http://schemas.microsoft.com/office/drawing/2014/main" id="{F56A7B58-55C8-A9F3-5F05-5CA65BB2007B}"/>
              </a:ext>
            </a:extLst>
          </p:cNvPr>
          <p:cNvGrpSpPr/>
          <p:nvPr/>
        </p:nvGrpSpPr>
        <p:grpSpPr>
          <a:xfrm>
            <a:off x="8805963" y="3416789"/>
            <a:ext cx="447274" cy="361276"/>
            <a:chOff x="9669725" y="3577287"/>
            <a:chExt cx="447274" cy="3612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F4B9166-9F3C-90AE-B3BF-B26B7A6BA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669725" y="3577287"/>
              <a:ext cx="360000" cy="360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7ECD0D6-35B6-D384-EB5D-2519FC25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13362" y="3577287"/>
              <a:ext cx="360000" cy="360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BE47D-D6ED-C183-0EA2-A853945CCEB8}"/>
                </a:ext>
              </a:extLst>
            </p:cNvPr>
            <p:cNvSpPr/>
            <p:nvPr/>
          </p:nvSpPr>
          <p:spPr>
            <a:xfrm>
              <a:off x="9868779" y="3744590"/>
              <a:ext cx="223456" cy="1886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F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0A96C0F-5FA1-2B71-E4EA-DF374FC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56999" y="3578563"/>
              <a:ext cx="360000" cy="360000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2D370040-0419-C342-44E4-01914AB580DD}"/>
              </a:ext>
            </a:extLst>
          </p:cNvPr>
          <p:cNvSpPr txBox="1">
            <a:spLocks/>
          </p:cNvSpPr>
          <p:nvPr/>
        </p:nvSpPr>
        <p:spPr>
          <a:xfrm>
            <a:off x="10640004" y="1816872"/>
            <a:ext cx="1969909" cy="132343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전달</a:t>
            </a:r>
            <a:endParaRPr lang="en-AU" altLang="ko-KR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삭제</a:t>
            </a:r>
            <a:endParaRPr lang="en-AU" altLang="ko-KR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첨부파일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14" name="Graphic 13" descr="앞쪽 화살표 기호">
            <a:extLst>
              <a:ext uri="{FF2B5EF4-FFF2-40B4-BE49-F238E27FC236}">
                <a16:creationId xmlns:a16="http://schemas.microsoft.com/office/drawing/2014/main" id="{BB7253D6-B4A3-16B0-8570-BDD0EE435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807314" y="1778788"/>
            <a:ext cx="360000" cy="360000"/>
          </a:xfrm>
          <a:prstGeom prst="rect">
            <a:avLst/>
          </a:prstGeom>
        </p:spPr>
      </p:pic>
      <p:pic>
        <p:nvPicPr>
          <p:cNvPr id="28" name="Graphic 27" descr="쓰레기통 기호">
            <a:extLst>
              <a:ext uri="{FF2B5EF4-FFF2-40B4-BE49-F238E27FC236}">
                <a16:creationId xmlns:a16="http://schemas.microsoft.com/office/drawing/2014/main" id="{06998D90-D8CA-E81C-1FCE-7799BF066C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16043" y="2271652"/>
            <a:ext cx="360000" cy="360000"/>
          </a:xfrm>
          <a:prstGeom prst="rect">
            <a:avLst/>
          </a:prstGeom>
        </p:spPr>
      </p:pic>
      <p:pic>
        <p:nvPicPr>
          <p:cNvPr id="31" name="Graphic 30" descr="클립 기호">
            <a:extLst>
              <a:ext uri="{FF2B5EF4-FFF2-40B4-BE49-F238E27FC236}">
                <a16:creationId xmlns:a16="http://schemas.microsoft.com/office/drawing/2014/main" id="{2122C0C6-C06D-6E0A-558A-E96A4FC30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0822" y="2818555"/>
            <a:ext cx="360000" cy="360000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1BA7293-D5E9-EEA6-7442-378F43E2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276" y="5901279"/>
            <a:ext cx="736600" cy="673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E7DD-F24B-E408-C4CA-E7B99AF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697AA-4221-C844-7FAB-198E0549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1580-C39F-B968-2C0B-70535591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B0C5F1-26A5-B58D-3E7F-7266F7699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4778" y="3844747"/>
            <a:ext cx="3753852" cy="4648730"/>
          </a:xfrm>
          <a:prstGeom prst="roundRect">
            <a:avLst>
              <a:gd name="adj" fmla="val 0"/>
            </a:avLst>
          </a:prstGeom>
          <a:solidFill>
            <a:srgbClr val="F04C2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AF540-70A7-018B-CF86-F80BBE1B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9713" y="3999939"/>
            <a:ext cx="698500" cy="6731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474173-4AF2-4436-ECB8-9CD2B828595A}"/>
              </a:ext>
            </a:extLst>
          </p:cNvPr>
          <p:cNvSpPr txBox="1">
            <a:spLocks/>
          </p:cNvSpPr>
          <p:nvPr/>
        </p:nvSpPr>
        <p:spPr>
          <a:xfrm>
            <a:off x="8838507" y="3999939"/>
            <a:ext cx="2304106" cy="441659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사용자 가이드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카메라로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QR </a:t>
            </a:r>
            <a:r>
              <a:rPr lang="ko-KR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코드를 스캔하거나 링크를 클릭하세요</a:t>
            </a:r>
            <a:r>
              <a:rPr lang="en-AU" altLang="ko-KR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초보자를 위한 지메일</a:t>
            </a:r>
            <a:r>
              <a:rPr lang="en-AU" altLang="ko-KR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온라인 안전</a:t>
            </a:r>
            <a:r>
              <a:rPr lang="en-AU" altLang="ko-KR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AU" sz="14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eSafety</a:t>
            </a: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사망 후 내 디지털 계정은 어떻게 될까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서비스 </a:t>
            </a:r>
            <a:r>
              <a:rPr lang="en-AU" altLang="ko-KR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</a:t>
            </a:r>
            <a:r>
              <a:rPr lang="ko-KR" altLang="en-US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Ｗ</a:t>
            </a:r>
            <a:endParaRPr lang="en-AU" altLang="ko-KR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  <a:hlinkClick r:id="rId2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(Service NSW</a:t>
            </a: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ko-KR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유언장 작성 시작하기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6FBD-371D-0F33-87F8-FB1C567E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0376" y="1480322"/>
            <a:ext cx="698500" cy="67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44A08-7A60-A39A-88E7-9A0301C9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29713" y="1480322"/>
            <a:ext cx="6985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EABA2-F8B2-B3D9-E676-CF9A25E0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60887" y="6344118"/>
            <a:ext cx="6985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8EEAE-2E29-1204-8904-A795A501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1837" y="1532103"/>
            <a:ext cx="7366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799E7-1804-E483-754B-FDBA4E2F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744" y="7447778"/>
            <a:ext cx="736600" cy="673100"/>
          </a:xfrm>
          <a:prstGeom prst="rect">
            <a:avLst/>
          </a:prstGeom>
        </p:spPr>
      </p:pic>
      <p:pic>
        <p:nvPicPr>
          <p:cNvPr id="32" name="Picture 31" descr="QR code">
            <a:extLst>
              <a:ext uri="{FF2B5EF4-FFF2-40B4-BE49-F238E27FC236}">
                <a16:creationId xmlns:a16="http://schemas.microsoft.com/office/drawing/2014/main" id="{35F9132D-6F0A-6F18-D4D3-A100655063C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42613" y="4749044"/>
            <a:ext cx="1080000" cy="1080000"/>
          </a:xfrm>
          <a:prstGeom prst="rect">
            <a:avLst/>
          </a:prstGeom>
        </p:spPr>
      </p:pic>
      <p:pic>
        <p:nvPicPr>
          <p:cNvPr id="9" name="Picture 8" descr="QR code">
            <a:extLst>
              <a:ext uri="{FF2B5EF4-FFF2-40B4-BE49-F238E27FC236}">
                <a16:creationId xmlns:a16="http://schemas.microsoft.com/office/drawing/2014/main" id="{695A649C-D4BA-B166-FB0A-CBB6A3F3417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62352" y="6017943"/>
            <a:ext cx="1080000" cy="1080000"/>
          </a:xfrm>
          <a:prstGeom prst="rect">
            <a:avLst/>
          </a:prstGeom>
        </p:spPr>
      </p:pic>
      <p:pic>
        <p:nvPicPr>
          <p:cNvPr id="15" name="Picture 14" descr="QR code">
            <a:extLst>
              <a:ext uri="{FF2B5EF4-FFF2-40B4-BE49-F238E27FC236}">
                <a16:creationId xmlns:a16="http://schemas.microsoft.com/office/drawing/2014/main" id="{8D9A1499-2C20-C595-6C73-3F677E02BB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21969" y="73362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lstra">
      <a:dk1>
        <a:srgbClr val="00003C"/>
      </a:dk1>
      <a:lt1>
        <a:srgbClr val="FFFFFF"/>
      </a:lt1>
      <a:dk2>
        <a:srgbClr val="00003C"/>
      </a:dk2>
      <a:lt2>
        <a:srgbClr val="FFFFFF"/>
      </a:lt2>
      <a:accent1>
        <a:srgbClr val="F04C23"/>
      </a:accent1>
      <a:accent2>
        <a:srgbClr val="007CC2"/>
      </a:accent2>
      <a:accent3>
        <a:srgbClr val="00438C"/>
      </a:accent3>
      <a:accent4>
        <a:srgbClr val="66CEF6"/>
      </a:accent4>
      <a:accent5>
        <a:srgbClr val="BFE7FB"/>
      </a:accent5>
      <a:accent6>
        <a:srgbClr val="F37050"/>
      </a:accent6>
      <a:hlink>
        <a:srgbClr val="00438C"/>
      </a:hlink>
      <a:folHlink>
        <a:srgbClr val="EF4B23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B1D3E7822C549A581B067E19CC315" ma:contentTypeVersion="21" ma:contentTypeDescription="Create a new document." ma:contentTypeScope="" ma:versionID="6c0394f7b96bb5f51ee8fcd64fafe47e">
  <xsd:schema xmlns:xsd="http://www.w3.org/2001/XMLSchema" xmlns:xs="http://www.w3.org/2001/XMLSchema" xmlns:p="http://schemas.microsoft.com/office/2006/metadata/properties" xmlns:ns2="f6374f94-ea7c-428a-97f4-b9a8f1ddd6c6" xmlns:ns3="2a7a03ce-2042-4c5f-90e9-1f29c56988a9" xmlns:ns4="c7b56d83-7d92-4d5e-8552-dd44030ff6cf" targetNamespace="http://schemas.microsoft.com/office/2006/metadata/properties" ma:root="true" ma:fieldsID="b1fd14c332512e0bf86725748d83ef6f" ns2:_="" ns3:_="" ns4:_="">
    <xsd:import namespace="f6374f94-ea7c-428a-97f4-b9a8f1ddd6c6"/>
    <xsd:import namespace="2a7a03ce-2042-4c5f-90e9-1f29c56988a9"/>
    <xsd:import namespace="c7b56d83-7d92-4d5e-8552-dd44030ff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ontentMatched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74f94-ea7c-428a-97f4-b9a8f1ddd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Matched" ma:index="24" nillable="true" ma:displayName="Content Matched" ma:default="1" ma:format="Dropdown" ma:internalName="ContentMatched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7780b6f-135f-46e7-9608-4a6f87a74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a03ce-2042-4c5f-90e9-1f29c56988a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6d83-7d92-4d5e-8552-dd44030ff6cf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efc71ffe-bcdc-4440-85d5-0b78223fec55}" ma:internalName="TaxCatchAll" ma:showField="CatchAllData" ma:web="2a7a03ce-2042-4c5f-90e9-1f29c56988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56d83-7d92-4d5e-8552-dd44030ff6cf" xsi:nil="true"/>
    <lcf76f155ced4ddcb4097134ff3c332f xmlns="f6374f94-ea7c-428a-97f4-b9a8f1ddd6c6">
      <Terms xmlns="http://schemas.microsoft.com/office/infopath/2007/PartnerControls"/>
    </lcf76f155ced4ddcb4097134ff3c332f>
    <ContentMatched xmlns="f6374f94-ea7c-428a-97f4-b9a8f1ddd6c6">true</ContentMatched>
    <_dlc_DocId xmlns="2a7a03ce-2042-4c5f-90e9-1f29c56988a9">AATUC-1823800632-107928</_dlc_DocId>
    <_dlc_DocIdUrl xmlns="2a7a03ce-2042-4c5f-90e9-1f29c56988a9">
      <Url>https://teamtelstra.sharepoint.com/sites/DigitalSystems/_layouts/15/DocIdRedir.aspx?ID=AATUC-1823800632-107928</Url>
      <Description>AATUC-1823800632-107928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5299AE-4F78-4575-819C-867888AF97D8}"/>
</file>

<file path=customXml/itemProps2.xml><?xml version="1.0" encoding="utf-8"?>
<ds:datastoreItem xmlns:ds="http://schemas.openxmlformats.org/officeDocument/2006/customXml" ds:itemID="{CEBDB436-53EB-425E-A8EC-3F5275692B76}">
  <ds:schemaRefs>
    <ds:schemaRef ds:uri="http://schemas.microsoft.com/office/2006/metadata/properties"/>
    <ds:schemaRef ds:uri="9c7b2f30-2231-41e0-b86a-1257079ed7b5"/>
    <ds:schemaRef ds:uri="f6156fdc-1b67-4e65-a7eb-2d097edf2cd6"/>
    <ds:schemaRef ds:uri="http://purl.org/dc/elements/1.1/"/>
    <ds:schemaRef ds:uri="c7b56d83-7d92-4d5e-8552-dd44030ff6cf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13E49F-0017-4066-8727-A9185F2889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C0407B6-0AAF-42D6-BD07-55CC043F9C87}"/>
</file>

<file path=docMetadata/LabelInfo.xml><?xml version="1.0" encoding="utf-8"?>
<clbl:labelList xmlns:clbl="http://schemas.microsoft.com/office/2020/mipLabelMetadata">
  <clbl:label id="{d06ca730-9605-454d-badc-655e7799c5a2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15169</TotalTime>
  <Words>435</Words>
  <Application>Microsoft Office PowerPoint</Application>
  <PresentationFormat>A3 Paper (297x420 mm)</PresentationFormat>
  <Paragraphs>82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Telstra Text Light</vt:lpstr>
      <vt:lpstr>Wingdings</vt:lpstr>
      <vt:lpstr>Aptos Display</vt:lpstr>
      <vt:lpstr>Courier New</vt:lpstr>
      <vt:lpstr>Telstra Display</vt:lpstr>
      <vt:lpstr>Aptos</vt:lpstr>
      <vt:lpstr>Telstra Text</vt:lpstr>
      <vt:lpstr>Office Theme</vt:lpstr>
      <vt:lpstr>시니어 디지털 교육 모듈 5: 이메일 보내기와 받기</vt:lpstr>
      <vt:lpstr>시니어 디지털 교육  모듈 5: 이메일 보내기와 받기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Savvy Seniors Module 5</dc:title>
  <dc:creator>Telstra Limited</dc:creator>
  <cp:keywords>telstra, tech, savvy, seniors, module, 5, korean</cp:keywords>
  <cp:lastModifiedBy>Cassandra Katsikaronis</cp:lastModifiedBy>
  <cp:revision>20</cp:revision>
  <dcterms:created xsi:type="dcterms:W3CDTF">2025-08-08T06:40:30Z</dcterms:created>
  <dcterms:modified xsi:type="dcterms:W3CDTF">2026-04-14T04:21:37Z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0x010100CE3B1D3E7822C549A581B067E19CC315</vt:lpwstr>
  </property>
  <property fmtid="{D5CDD505-2E9C-101B-9397-08002B2CF9AE}" pid="3" name="MediaServiceImageTags">
    <vt:lpwstr/>
  </property>
  <property fmtid="{D5CDD505-2E9C-101B-9397-08002B2CF9AE}" pid="4" name="_dlc_DocIdItemGuid">
    <vt:lpwstr>519af7e4-ed5c-4364-9171-a678a7e6773e</vt:lpwstr>
  </property>
</Properties>
</file>