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2801600" cy="9601200" type="A3"/>
  <p:notesSz cx="6858000" cy="9144000"/>
  <p:embeddedFontLst>
    <p:embeddedFont>
      <p:font typeface="Telstra Display" panose="020B0604020202020204" charset="0"/>
      <p:regular r:id="rId8"/>
      <p:bold r:id="rId9"/>
      <p:italic r:id="rId10"/>
      <p:boldItalic r:id="rId11"/>
    </p:embeddedFont>
    <p:embeddedFont>
      <p:font typeface="Telstra Text" panose="020B0504040000000004" pitchFamily="34" charset="0"/>
      <p:regular r:id="rId12"/>
      <p:bold r:id="rId13"/>
      <p:italic r:id="rId14"/>
      <p:boldItalic r:id="rId15"/>
    </p:embeddedFont>
    <p:embeddedFont>
      <p:font typeface="Telstra Text Light" panose="020B0304040000000004" pitchFamily="34" charset="0"/>
      <p:regular r:id="rId16"/>
      <p: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EFF"/>
    <a:srgbClr val="F04C23"/>
    <a:srgbClr val="66CEF6"/>
    <a:srgbClr val="EBF9FE"/>
    <a:srgbClr val="FFFFFF"/>
    <a:srgbClr val="F9F4EA"/>
    <a:srgbClr val="BFE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4B0E4F-F94E-4F29-800A-CDF5ABA35F48}" v="23" dt="2026-04-14T00:24:56.4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41" autoAdjust="0"/>
  </p:normalViewPr>
  <p:slideViewPr>
    <p:cSldViewPr snapToGrid="0">
      <p:cViewPr varScale="1">
        <p:scale>
          <a:sx n="63" d="100"/>
          <a:sy n="63" d="100"/>
        </p:scale>
        <p:origin x="48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24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5/10/relationships/revisionInfo" Target="revisionInfo.xml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sandra Katsikaronis" userId="dbddf097-a7de-4599-abd9-39b94b17111c" providerId="ADAL" clId="{F27A4484-A1C6-47E1-9AB7-01672727A6AD}"/>
    <pc:docChg chg="modSld">
      <pc:chgData name="Cassandra Katsikaronis" userId="dbddf097-a7de-4599-abd9-39b94b17111c" providerId="ADAL" clId="{F27A4484-A1C6-47E1-9AB7-01672727A6AD}" dt="2026-04-14T00:23:57.031" v="72" actId="13244"/>
      <pc:docMkLst>
        <pc:docMk/>
      </pc:docMkLst>
      <pc:sldChg chg="modSp mod">
        <pc:chgData name="Cassandra Katsikaronis" userId="dbddf097-a7de-4599-abd9-39b94b17111c" providerId="ADAL" clId="{F27A4484-A1C6-47E1-9AB7-01672727A6AD}" dt="2026-04-14T00:22:37.604" v="63" actId="13244"/>
        <pc:sldMkLst>
          <pc:docMk/>
          <pc:sldMk cId="516285872" sldId="256"/>
        </pc:sldMkLst>
        <pc:spChg chg="mod">
          <ac:chgData name="Cassandra Katsikaronis" userId="dbddf097-a7de-4599-abd9-39b94b17111c" providerId="ADAL" clId="{F27A4484-A1C6-47E1-9AB7-01672727A6AD}" dt="2026-04-14T00:22:14.261" v="58" actId="13244"/>
          <ac:spMkLst>
            <pc:docMk/>
            <pc:sldMk cId="516285872" sldId="256"/>
            <ac:spMk id="4" creationId="{7179A309-2DD8-4D29-FB00-8901277031DB}"/>
          </ac:spMkLst>
        </pc:spChg>
        <pc:spChg chg="mod">
          <ac:chgData name="Cassandra Katsikaronis" userId="dbddf097-a7de-4599-abd9-39b94b17111c" providerId="ADAL" clId="{F27A4484-A1C6-47E1-9AB7-01672727A6AD}" dt="2026-04-14T00:22:06.074" v="56" actId="13244"/>
          <ac:spMkLst>
            <pc:docMk/>
            <pc:sldMk cId="516285872" sldId="256"/>
            <ac:spMk id="6" creationId="{428CD67E-A7DF-AE37-F816-BF3D701F9047}"/>
          </ac:spMkLst>
        </pc:spChg>
        <pc:spChg chg="mod">
          <ac:chgData name="Cassandra Katsikaronis" userId="dbddf097-a7de-4599-abd9-39b94b17111c" providerId="ADAL" clId="{F27A4484-A1C6-47E1-9AB7-01672727A6AD}" dt="2026-04-14T00:21:54.231" v="54" actId="13244"/>
          <ac:spMkLst>
            <pc:docMk/>
            <pc:sldMk cId="516285872" sldId="256"/>
            <ac:spMk id="7" creationId="{FD6BCFB6-1EAB-73F5-8B07-E7796DF14F57}"/>
          </ac:spMkLst>
        </pc:spChg>
        <pc:spChg chg="mod">
          <ac:chgData name="Cassandra Katsikaronis" userId="dbddf097-a7de-4599-abd9-39b94b17111c" providerId="ADAL" clId="{F27A4484-A1C6-47E1-9AB7-01672727A6AD}" dt="2026-04-14T00:22:37.604" v="63" actId="13244"/>
          <ac:spMkLst>
            <pc:docMk/>
            <pc:sldMk cId="516285872" sldId="256"/>
            <ac:spMk id="10" creationId="{F599F780-AD0E-B9AE-2146-190CED9C684F}"/>
          </ac:spMkLst>
        </pc:spChg>
        <pc:spChg chg="mod">
          <ac:chgData name="Cassandra Katsikaronis" userId="dbddf097-a7de-4599-abd9-39b94b17111c" providerId="ADAL" clId="{F27A4484-A1C6-47E1-9AB7-01672727A6AD}" dt="2026-04-14T00:15:10.377" v="3" actId="962"/>
          <ac:spMkLst>
            <pc:docMk/>
            <pc:sldMk cId="516285872" sldId="256"/>
            <ac:spMk id="15" creationId="{D9F1F963-FDA6-C9B7-37DC-5F9F1FAA0074}"/>
          </ac:spMkLst>
        </pc:spChg>
        <pc:spChg chg="mod">
          <ac:chgData name="Cassandra Katsikaronis" userId="dbddf097-a7de-4599-abd9-39b94b17111c" providerId="ADAL" clId="{F27A4484-A1C6-47E1-9AB7-01672727A6AD}" dt="2026-04-14T00:15:13.460" v="5" actId="962"/>
          <ac:spMkLst>
            <pc:docMk/>
            <pc:sldMk cId="516285872" sldId="256"/>
            <ac:spMk id="17" creationId="{388DBB9D-91A2-3502-8D20-32F463636798}"/>
          </ac:spMkLst>
        </pc:spChg>
        <pc:spChg chg="mod">
          <ac:chgData name="Cassandra Katsikaronis" userId="dbddf097-a7de-4599-abd9-39b94b17111c" providerId="ADAL" clId="{F27A4484-A1C6-47E1-9AB7-01672727A6AD}" dt="2026-04-14T00:15:17.366" v="7" actId="962"/>
          <ac:spMkLst>
            <pc:docMk/>
            <pc:sldMk cId="516285872" sldId="256"/>
            <ac:spMk id="19" creationId="{C9822B18-5CFC-755F-7795-7E886F774CA9}"/>
          </ac:spMkLst>
        </pc:spChg>
        <pc:spChg chg="mod">
          <ac:chgData name="Cassandra Katsikaronis" userId="dbddf097-a7de-4599-abd9-39b94b17111c" providerId="ADAL" clId="{F27A4484-A1C6-47E1-9AB7-01672727A6AD}" dt="2026-04-14T00:22:08.561" v="57" actId="13244"/>
          <ac:spMkLst>
            <pc:docMk/>
            <pc:sldMk cId="516285872" sldId="256"/>
            <ac:spMk id="25" creationId="{75376F4C-D7D9-7639-69AF-EF18DF39ED21}"/>
          </ac:spMkLst>
        </pc:spChg>
        <pc:spChg chg="mod">
          <ac:chgData name="Cassandra Katsikaronis" userId="dbddf097-a7de-4599-abd9-39b94b17111c" providerId="ADAL" clId="{F27A4484-A1C6-47E1-9AB7-01672727A6AD}" dt="2026-04-14T00:22:00.185" v="55" actId="13244"/>
          <ac:spMkLst>
            <pc:docMk/>
            <pc:sldMk cId="516285872" sldId="256"/>
            <ac:spMk id="28" creationId="{CA136428-351A-9F6C-039A-5B1DEFE2C21B}"/>
          </ac:spMkLst>
        </pc:spChg>
        <pc:spChg chg="mod">
          <ac:chgData name="Cassandra Katsikaronis" userId="dbddf097-a7de-4599-abd9-39b94b17111c" providerId="ADAL" clId="{F27A4484-A1C6-47E1-9AB7-01672727A6AD}" dt="2026-04-14T00:22:24.741" v="60" actId="13244"/>
          <ac:spMkLst>
            <pc:docMk/>
            <pc:sldMk cId="516285872" sldId="256"/>
            <ac:spMk id="29" creationId="{27668873-4853-29CF-90A6-CF4960D50024}"/>
          </ac:spMkLst>
        </pc:spChg>
        <pc:spChg chg="mod">
          <ac:chgData name="Cassandra Katsikaronis" userId="dbddf097-a7de-4599-abd9-39b94b17111c" providerId="ADAL" clId="{F27A4484-A1C6-47E1-9AB7-01672727A6AD}" dt="2026-04-14T00:22:27.438" v="61" actId="13244"/>
          <ac:spMkLst>
            <pc:docMk/>
            <pc:sldMk cId="516285872" sldId="256"/>
            <ac:spMk id="39" creationId="{A5637695-C0FD-B632-3D50-E5D0B1B53505}"/>
          </ac:spMkLst>
        </pc:spChg>
        <pc:spChg chg="mod">
          <ac:chgData name="Cassandra Katsikaronis" userId="dbddf097-a7de-4599-abd9-39b94b17111c" providerId="ADAL" clId="{F27A4484-A1C6-47E1-9AB7-01672727A6AD}" dt="2026-04-14T00:22:30.650" v="62" actId="13244"/>
          <ac:spMkLst>
            <pc:docMk/>
            <pc:sldMk cId="516285872" sldId="256"/>
            <ac:spMk id="42" creationId="{DAF1E879-91AF-08E8-E59D-7B7495D8C3E6}"/>
          </ac:spMkLst>
        </pc:spChg>
        <pc:graphicFrameChg chg="mod modGraphic">
          <ac:chgData name="Cassandra Katsikaronis" userId="dbddf097-a7de-4599-abd9-39b94b17111c" providerId="ADAL" clId="{F27A4484-A1C6-47E1-9AB7-01672727A6AD}" dt="2026-04-14T00:22:17.259" v="59" actId="13244"/>
          <ac:graphicFrameMkLst>
            <pc:docMk/>
            <pc:sldMk cId="516285872" sldId="256"/>
            <ac:graphicFrameMk id="12" creationId="{F496ECF3-64B7-BBFB-635B-5C58E900950E}"/>
          </ac:graphicFrameMkLst>
        </pc:graphicFrameChg>
        <pc:picChg chg="mod">
          <ac:chgData name="Cassandra Katsikaronis" userId="dbddf097-a7de-4599-abd9-39b94b17111c" providerId="ADAL" clId="{F27A4484-A1C6-47E1-9AB7-01672727A6AD}" dt="2026-04-14T00:15:03.316" v="0" actId="962"/>
          <ac:picMkLst>
            <pc:docMk/>
            <pc:sldMk cId="516285872" sldId="256"/>
            <ac:picMk id="5" creationId="{967F2B64-23C8-2767-2BAD-E76B4C3A4BF4}"/>
          </ac:picMkLst>
        </pc:picChg>
        <pc:picChg chg="mod">
          <ac:chgData name="Cassandra Katsikaronis" userId="dbddf097-a7de-4599-abd9-39b94b17111c" providerId="ADAL" clId="{F27A4484-A1C6-47E1-9AB7-01672727A6AD}" dt="2026-04-14T00:15:31.163" v="16" actId="962"/>
          <ac:picMkLst>
            <pc:docMk/>
            <pc:sldMk cId="516285872" sldId="256"/>
            <ac:picMk id="8" creationId="{5D556AF2-1771-A24A-A52D-AB99AACD6DCF}"/>
          </ac:picMkLst>
        </pc:picChg>
        <pc:picChg chg="mod">
          <ac:chgData name="Cassandra Katsikaronis" userId="dbddf097-a7de-4599-abd9-39b94b17111c" providerId="ADAL" clId="{F27A4484-A1C6-47E1-9AB7-01672727A6AD}" dt="2026-04-14T00:22:24.741" v="60" actId="13244"/>
          <ac:picMkLst>
            <pc:docMk/>
            <pc:sldMk cId="516285872" sldId="256"/>
            <ac:picMk id="27" creationId="{8B1C1A32-9719-0478-1FB5-E94F361C916C}"/>
          </ac:picMkLst>
        </pc:picChg>
        <pc:picChg chg="mod">
          <ac:chgData name="Cassandra Katsikaronis" userId="dbddf097-a7de-4599-abd9-39b94b17111c" providerId="ADAL" clId="{F27A4484-A1C6-47E1-9AB7-01672727A6AD}" dt="2026-04-14T00:15:28.501" v="12" actId="962"/>
          <ac:picMkLst>
            <pc:docMk/>
            <pc:sldMk cId="516285872" sldId="256"/>
            <ac:picMk id="31" creationId="{8DA13FD1-A2D4-56C0-478C-BD4F0010C416}"/>
          </ac:picMkLst>
        </pc:picChg>
        <pc:picChg chg="mod">
          <ac:chgData name="Cassandra Katsikaronis" userId="dbddf097-a7de-4599-abd9-39b94b17111c" providerId="ADAL" clId="{F27A4484-A1C6-47E1-9AB7-01672727A6AD}" dt="2026-04-14T00:15:29.122" v="13" actId="962"/>
          <ac:picMkLst>
            <pc:docMk/>
            <pc:sldMk cId="516285872" sldId="256"/>
            <ac:picMk id="32" creationId="{5E2D1785-A6A3-A1C1-4738-DFBD07D0B7F8}"/>
          </ac:picMkLst>
        </pc:picChg>
        <pc:picChg chg="mod">
          <ac:chgData name="Cassandra Katsikaronis" userId="dbddf097-a7de-4599-abd9-39b94b17111c" providerId="ADAL" clId="{F27A4484-A1C6-47E1-9AB7-01672727A6AD}" dt="2026-04-14T00:15:29.759" v="14" actId="962"/>
          <ac:picMkLst>
            <pc:docMk/>
            <pc:sldMk cId="516285872" sldId="256"/>
            <ac:picMk id="33" creationId="{8AD6F9E4-E0C6-42E0-099B-A8B024952C95}"/>
          </ac:picMkLst>
        </pc:picChg>
        <pc:picChg chg="mod">
          <ac:chgData name="Cassandra Katsikaronis" userId="dbddf097-a7de-4599-abd9-39b94b17111c" providerId="ADAL" clId="{F27A4484-A1C6-47E1-9AB7-01672727A6AD}" dt="2026-04-14T00:15:30.292" v="15" actId="962"/>
          <ac:picMkLst>
            <pc:docMk/>
            <pc:sldMk cId="516285872" sldId="256"/>
            <ac:picMk id="34" creationId="{40B7C732-9C54-B8F7-234E-F7EB7FF02817}"/>
          </ac:picMkLst>
        </pc:picChg>
        <pc:picChg chg="mod">
          <ac:chgData name="Cassandra Katsikaronis" userId="dbddf097-a7de-4599-abd9-39b94b17111c" providerId="ADAL" clId="{F27A4484-A1C6-47E1-9AB7-01672727A6AD}" dt="2026-04-14T00:22:27.438" v="61" actId="13244"/>
          <ac:picMkLst>
            <pc:docMk/>
            <pc:sldMk cId="516285872" sldId="256"/>
            <ac:picMk id="38" creationId="{8323AFFE-C0B3-BD0F-8D28-E2B01B26B196}"/>
          </ac:picMkLst>
        </pc:picChg>
        <pc:picChg chg="mod">
          <ac:chgData name="Cassandra Katsikaronis" userId="dbddf097-a7de-4599-abd9-39b94b17111c" providerId="ADAL" clId="{F27A4484-A1C6-47E1-9AB7-01672727A6AD}" dt="2026-04-14T00:22:30.650" v="62" actId="13244"/>
          <ac:picMkLst>
            <pc:docMk/>
            <pc:sldMk cId="516285872" sldId="256"/>
            <ac:picMk id="41" creationId="{8B5C4ADE-8D4A-95B3-6ECC-BDD89AA2DB8C}"/>
          </ac:picMkLst>
        </pc:picChg>
        <pc:cxnChg chg="mod">
          <ac:chgData name="Cassandra Katsikaronis" userId="dbddf097-a7de-4599-abd9-39b94b17111c" providerId="ADAL" clId="{F27A4484-A1C6-47E1-9AB7-01672727A6AD}" dt="2026-04-14T00:15:03.842" v="1" actId="962"/>
          <ac:cxnSpMkLst>
            <pc:docMk/>
            <pc:sldMk cId="516285872" sldId="256"/>
            <ac:cxnSpMk id="11" creationId="{BDFB47EF-FB43-DB20-122F-47174F451BFD}"/>
          </ac:cxnSpMkLst>
        </pc:cxnChg>
        <pc:cxnChg chg="mod">
          <ac:chgData name="Cassandra Katsikaronis" userId="dbddf097-a7de-4599-abd9-39b94b17111c" providerId="ADAL" clId="{F27A4484-A1C6-47E1-9AB7-01672727A6AD}" dt="2026-04-14T00:15:31.724" v="17" actId="962"/>
          <ac:cxnSpMkLst>
            <pc:docMk/>
            <pc:sldMk cId="516285872" sldId="256"/>
            <ac:cxnSpMk id="13" creationId="{F520F150-12DE-94A5-F5ED-2405A8B6D099}"/>
          </ac:cxnSpMkLst>
        </pc:cxnChg>
      </pc:sldChg>
      <pc:sldChg chg="modSp mod">
        <pc:chgData name="Cassandra Katsikaronis" userId="dbddf097-a7de-4599-abd9-39b94b17111c" providerId="ADAL" clId="{F27A4484-A1C6-47E1-9AB7-01672727A6AD}" dt="2026-04-14T00:23:57.031" v="72" actId="13244"/>
        <pc:sldMkLst>
          <pc:docMk/>
          <pc:sldMk cId="3242740232" sldId="257"/>
        </pc:sldMkLst>
        <pc:spChg chg="mod">
          <ac:chgData name="Cassandra Katsikaronis" userId="dbddf097-a7de-4599-abd9-39b94b17111c" providerId="ADAL" clId="{F27A4484-A1C6-47E1-9AB7-01672727A6AD}" dt="2026-04-14T00:23:57.031" v="72" actId="13244"/>
          <ac:spMkLst>
            <pc:docMk/>
            <pc:sldMk cId="3242740232" sldId="257"/>
            <ac:spMk id="5" creationId="{2D370040-0419-C342-44E4-01914AB580DD}"/>
          </ac:spMkLst>
        </pc:spChg>
        <pc:spChg chg="mod">
          <ac:chgData name="Cassandra Katsikaronis" userId="dbddf097-a7de-4599-abd9-39b94b17111c" providerId="ADAL" clId="{F27A4484-A1C6-47E1-9AB7-01672727A6AD}" dt="2026-04-14T00:15:38.122" v="25" actId="962"/>
          <ac:spMkLst>
            <pc:docMk/>
            <pc:sldMk cId="3242740232" sldId="257"/>
            <ac:spMk id="10" creationId="{C2B0C5F1-26A5-B58D-3E7F-7266F76998E9}"/>
          </ac:spMkLst>
        </pc:spChg>
        <pc:spChg chg="mod">
          <ac:chgData name="Cassandra Katsikaronis" userId="dbddf097-a7de-4599-abd9-39b94b17111c" providerId="ADAL" clId="{F27A4484-A1C6-47E1-9AB7-01672727A6AD}" dt="2026-04-14T00:23:10.854" v="65" actId="13244"/>
          <ac:spMkLst>
            <pc:docMk/>
            <pc:sldMk cId="3242740232" sldId="257"/>
            <ac:spMk id="16" creationId="{C9B40A32-1976-24ED-E0C2-E589E091F20A}"/>
          </ac:spMkLst>
        </pc:spChg>
        <pc:spChg chg="mod">
          <ac:chgData name="Cassandra Katsikaronis" userId="dbddf097-a7de-4599-abd9-39b94b17111c" providerId="ADAL" clId="{F27A4484-A1C6-47E1-9AB7-01672727A6AD}" dt="2026-04-14T00:22:48.075" v="64" actId="13244"/>
          <ac:spMkLst>
            <pc:docMk/>
            <pc:sldMk cId="3242740232" sldId="257"/>
            <ac:spMk id="1050" creationId="{95F62D5A-A07D-263C-5000-EE7ED1E1AFB8}"/>
          </ac:spMkLst>
        </pc:spChg>
        <pc:grpChg chg="mod">
          <ac:chgData name="Cassandra Katsikaronis" userId="dbddf097-a7de-4599-abd9-39b94b17111c" providerId="ADAL" clId="{F27A4484-A1C6-47E1-9AB7-01672727A6AD}" dt="2026-04-14T00:23:39.490" v="70" actId="13244"/>
          <ac:grpSpMkLst>
            <pc:docMk/>
            <pc:sldMk cId="3242740232" sldId="257"/>
            <ac:grpSpMk id="25" creationId="{F56A7B58-55C8-A9F3-5F05-5CA65BB2007B}"/>
          </ac:grpSpMkLst>
        </pc:grpChg>
        <pc:picChg chg="mod">
          <ac:chgData name="Cassandra Katsikaronis" userId="dbddf097-a7de-4599-abd9-39b94b17111c" providerId="ADAL" clId="{F27A4484-A1C6-47E1-9AB7-01672727A6AD}" dt="2026-04-14T00:15:35.814" v="22" actId="962"/>
          <ac:picMkLst>
            <pc:docMk/>
            <pc:sldMk cId="3242740232" sldId="257"/>
            <ac:picMk id="2" creationId="{3565E7DD-F24B-E408-C4CA-E7B99AF220E6}"/>
          </ac:picMkLst>
        </pc:picChg>
        <pc:picChg chg="mod">
          <ac:chgData name="Cassandra Katsikaronis" userId="dbddf097-a7de-4599-abd9-39b94b17111c" providerId="ADAL" clId="{F27A4484-A1C6-47E1-9AB7-01672727A6AD}" dt="2026-04-14T00:15:36.827" v="23" actId="962"/>
          <ac:picMkLst>
            <pc:docMk/>
            <pc:sldMk cId="3242740232" sldId="257"/>
            <ac:picMk id="3" creationId="{3A6697AA-4221-C844-7FAB-198E05495F43}"/>
          </ac:picMkLst>
        </pc:picChg>
        <pc:picChg chg="mod">
          <ac:chgData name="Cassandra Katsikaronis" userId="dbddf097-a7de-4599-abd9-39b94b17111c" providerId="ADAL" clId="{F27A4484-A1C6-47E1-9AB7-01672727A6AD}" dt="2026-04-14T00:15:42.317" v="31" actId="962"/>
          <ac:picMkLst>
            <pc:docMk/>
            <pc:sldMk cId="3242740232" sldId="257"/>
            <ac:picMk id="6" creationId="{EE6799E7-1804-E483-754B-FDBA4E2FD6EA}"/>
          </ac:picMkLst>
        </pc:picChg>
        <pc:picChg chg="mod">
          <ac:chgData name="Cassandra Katsikaronis" userId="dbddf097-a7de-4599-abd9-39b94b17111c" providerId="ADAL" clId="{F27A4484-A1C6-47E1-9AB7-01672727A6AD}" dt="2026-04-14T00:15:39.460" v="27" actId="962"/>
          <ac:picMkLst>
            <pc:docMk/>
            <pc:sldMk cId="3242740232" sldId="257"/>
            <ac:picMk id="7" creationId="{F35C6FBD-371D-0F33-87F8-FB1C567EB109}"/>
          </ac:picMkLst>
        </pc:picChg>
        <pc:picChg chg="mod">
          <ac:chgData name="Cassandra Katsikaronis" userId="dbddf097-a7de-4599-abd9-39b94b17111c" providerId="ADAL" clId="{F27A4484-A1C6-47E1-9AB7-01672727A6AD}" dt="2026-04-14T00:23:22.625" v="66" actId="13244"/>
          <ac:picMkLst>
            <pc:docMk/>
            <pc:sldMk cId="3242740232" sldId="257"/>
            <ac:picMk id="8" creationId="{BB9B17E4-6CFA-F2BC-E8F8-D8EF5B0C293E}"/>
          </ac:picMkLst>
        </pc:picChg>
        <pc:picChg chg="mod">
          <ac:chgData name="Cassandra Katsikaronis" userId="dbddf097-a7de-4599-abd9-39b94b17111c" providerId="ADAL" clId="{F27A4484-A1C6-47E1-9AB7-01672727A6AD}" dt="2026-04-14T00:21:23.150" v="49" actId="962"/>
          <ac:picMkLst>
            <pc:docMk/>
            <pc:sldMk cId="3242740232" sldId="257"/>
            <ac:picMk id="9" creationId="{695A649C-D4BA-B166-FB0A-CBB6A3F3417F}"/>
          </ac:picMkLst>
        </pc:picChg>
        <pc:picChg chg="mod">
          <ac:chgData name="Cassandra Katsikaronis" userId="dbddf097-a7de-4599-abd9-39b94b17111c" providerId="ADAL" clId="{F27A4484-A1C6-47E1-9AB7-01672727A6AD}" dt="2026-04-14T00:15:38.791" v="26" actId="962"/>
          <ac:picMkLst>
            <pc:docMk/>
            <pc:sldMk cId="3242740232" sldId="257"/>
            <ac:picMk id="11" creationId="{6A1AF540-70A7-018B-CF86-F80BBE1BF515}"/>
          </ac:picMkLst>
        </pc:picChg>
        <pc:picChg chg="mod">
          <ac:chgData name="Cassandra Katsikaronis" userId="dbddf097-a7de-4599-abd9-39b94b17111c" providerId="ADAL" clId="{F27A4484-A1C6-47E1-9AB7-01672727A6AD}" dt="2026-04-14T00:23:32.648" v="68" actId="13244"/>
          <ac:picMkLst>
            <pc:docMk/>
            <pc:sldMk cId="3242740232" sldId="257"/>
            <ac:picMk id="13" creationId="{7CB7DB07-A959-32A5-6571-E3C952CA4FD4}"/>
          </ac:picMkLst>
        </pc:picChg>
        <pc:picChg chg="mod">
          <ac:chgData name="Cassandra Katsikaronis" userId="dbddf097-a7de-4599-abd9-39b94b17111c" providerId="ADAL" clId="{F27A4484-A1C6-47E1-9AB7-01672727A6AD}" dt="2026-04-14T00:23:47.505" v="71" actId="13244"/>
          <ac:picMkLst>
            <pc:docMk/>
            <pc:sldMk cId="3242740232" sldId="257"/>
            <ac:picMk id="14" creationId="{BB7253D6-B4A3-16B0-8570-BDD0EE43521F}"/>
          </ac:picMkLst>
        </pc:picChg>
        <pc:picChg chg="mod">
          <ac:chgData name="Cassandra Katsikaronis" userId="dbddf097-a7de-4599-abd9-39b94b17111c" providerId="ADAL" clId="{F27A4484-A1C6-47E1-9AB7-01672727A6AD}" dt="2026-04-14T00:21:27.770" v="51" actId="962"/>
          <ac:picMkLst>
            <pc:docMk/>
            <pc:sldMk cId="3242740232" sldId="257"/>
            <ac:picMk id="15" creationId="{8D9A1499-2C20-C595-6C73-3F677E02BB32}"/>
          </ac:picMkLst>
        </pc:picChg>
        <pc:picChg chg="mod">
          <ac:chgData name="Cassandra Katsikaronis" userId="dbddf097-a7de-4599-abd9-39b94b17111c" providerId="ADAL" clId="{F27A4484-A1C6-47E1-9AB7-01672727A6AD}" dt="2026-04-14T00:15:40.290" v="28" actId="962"/>
          <ac:picMkLst>
            <pc:docMk/>
            <pc:sldMk cId="3242740232" sldId="257"/>
            <ac:picMk id="18" creationId="{7A344A08-7A60-A39A-88E7-9A0301C98402}"/>
          </ac:picMkLst>
        </pc:picChg>
        <pc:picChg chg="mod">
          <ac:chgData name="Cassandra Katsikaronis" userId="dbddf097-a7de-4599-abd9-39b94b17111c" providerId="ADAL" clId="{F27A4484-A1C6-47E1-9AB7-01672727A6AD}" dt="2026-04-14T00:15:40.983" v="29" actId="962"/>
          <ac:picMkLst>
            <pc:docMk/>
            <pc:sldMk cId="3242740232" sldId="257"/>
            <ac:picMk id="20" creationId="{D3AEABA2-F8B2-B3D9-E676-CF9A25E0CD8D}"/>
          </ac:picMkLst>
        </pc:picChg>
        <pc:picChg chg="mod">
          <ac:chgData name="Cassandra Katsikaronis" userId="dbddf097-a7de-4599-abd9-39b94b17111c" providerId="ADAL" clId="{F27A4484-A1C6-47E1-9AB7-01672727A6AD}" dt="2026-04-14T00:15:41.617" v="30" actId="962"/>
          <ac:picMkLst>
            <pc:docMk/>
            <pc:sldMk cId="3242740232" sldId="257"/>
            <ac:picMk id="21" creationId="{0098EEAE-2E29-1204-8904-A795A50173F2}"/>
          </ac:picMkLst>
        </pc:picChg>
        <pc:picChg chg="mod">
          <ac:chgData name="Cassandra Katsikaronis" userId="dbddf097-a7de-4599-abd9-39b94b17111c" providerId="ADAL" clId="{F27A4484-A1C6-47E1-9AB7-01672727A6AD}" dt="2026-04-14T00:23:26.826" v="67" actId="13244"/>
          <ac:picMkLst>
            <pc:docMk/>
            <pc:sldMk cId="3242740232" sldId="257"/>
            <ac:picMk id="27" creationId="{9F0ED1F3-D84E-B0FF-F6F1-53B71649E3B3}"/>
          </ac:picMkLst>
        </pc:picChg>
        <pc:picChg chg="mod">
          <ac:chgData name="Cassandra Katsikaronis" userId="dbddf097-a7de-4599-abd9-39b94b17111c" providerId="ADAL" clId="{F27A4484-A1C6-47E1-9AB7-01672727A6AD}" dt="2026-04-14T00:23:47.505" v="71" actId="13244"/>
          <ac:picMkLst>
            <pc:docMk/>
            <pc:sldMk cId="3242740232" sldId="257"/>
            <ac:picMk id="28" creationId="{06998D90-D8CA-E81C-1FCE-7799BF066CC0}"/>
          </ac:picMkLst>
        </pc:picChg>
        <pc:picChg chg="mod">
          <ac:chgData name="Cassandra Katsikaronis" userId="dbddf097-a7de-4599-abd9-39b94b17111c" providerId="ADAL" clId="{F27A4484-A1C6-47E1-9AB7-01672727A6AD}" dt="2026-04-14T00:23:47.505" v="71" actId="13244"/>
          <ac:picMkLst>
            <pc:docMk/>
            <pc:sldMk cId="3242740232" sldId="257"/>
            <ac:picMk id="31" creationId="{2122C0C6-C06D-6E0A-558A-E96A4FC30C70}"/>
          </ac:picMkLst>
        </pc:picChg>
        <pc:picChg chg="mod">
          <ac:chgData name="Cassandra Katsikaronis" userId="dbddf097-a7de-4599-abd9-39b94b17111c" providerId="ADAL" clId="{F27A4484-A1C6-47E1-9AB7-01672727A6AD}" dt="2026-04-14T00:23:36.605" v="69" actId="962"/>
          <ac:picMkLst>
            <pc:docMk/>
            <pc:sldMk cId="3242740232" sldId="257"/>
            <ac:picMk id="32" creationId="{35F9132D-6F0A-6F18-D4D3-A100655063C3}"/>
          </ac:picMkLst>
        </pc:picChg>
        <pc:picChg chg="mod">
          <ac:chgData name="Cassandra Katsikaronis" userId="dbddf097-a7de-4599-abd9-39b94b17111c" providerId="ADAL" clId="{F27A4484-A1C6-47E1-9AB7-01672727A6AD}" dt="2026-04-14T00:15:35.099" v="21" actId="962"/>
          <ac:picMkLst>
            <pc:docMk/>
            <pc:sldMk cId="3242740232" sldId="257"/>
            <ac:picMk id="1047" creationId="{71BA7293-D5E9-EEA6-7442-378F43E2B188}"/>
          </ac:picMkLst>
        </pc:picChg>
        <pc:cxnChg chg="mod">
          <ac:chgData name="Cassandra Katsikaronis" userId="dbddf097-a7de-4599-abd9-39b94b17111c" providerId="ADAL" clId="{F27A4484-A1C6-47E1-9AB7-01672727A6AD}" dt="2026-04-14T00:15:37.354" v="24" actId="962"/>
          <ac:cxnSpMkLst>
            <pc:docMk/>
            <pc:sldMk cId="3242740232" sldId="257"/>
            <ac:cxnSpMk id="4" creationId="{2C4D1580-C39F-B968-2C0B-70535591FB3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93681-2649-A94A-A956-D833313312CE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64BFB-71A9-DE40-9E8B-035BBD9B9F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432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64BFB-71A9-DE40-9E8B-035BBD9B9F0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4481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64BFB-71A9-DE40-9E8B-035BBD9B9F0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399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620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382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18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87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82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82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102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303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306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905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944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818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532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17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26" Type="http://schemas.openxmlformats.org/officeDocument/2006/relationships/image" Target="../media/image26.png"/><Relationship Id="rId3" Type="http://schemas.openxmlformats.org/officeDocument/2006/relationships/hyperlink" Target="mailto:friend@example.com" TargetMode="External"/><Relationship Id="rId21" Type="http://schemas.openxmlformats.org/officeDocument/2006/relationships/image" Target="../media/image24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hyperlink" Target="https://www.service.nsw.gov.au/transaction/get-started-making-a-will" TargetMode="External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23" Type="http://schemas.openxmlformats.org/officeDocument/2006/relationships/hyperlink" Target="https://www.esafety.gov.au/key-topics/digital-wellbeing/what-happens-to-your-digital-accounts-after-you-die" TargetMode="External"/><Relationship Id="rId28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1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hyperlink" Target="https://edu.exceedlms.com/student/path/1606056-gmail-for-beginners" TargetMode="External"/><Relationship Id="rId27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3B13A-745F-D052-4483-F4907B63A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62" y="473947"/>
            <a:ext cx="6483381" cy="830997"/>
          </a:xfrm>
        </p:spPr>
        <p:txBody>
          <a:bodyPr wrap="square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zh-CN" altLang="en-US" sz="1600" b="1" dirty="0">
                <a:solidFill>
                  <a:schemeClr val="accent1"/>
                </a:solidFill>
                <a:latin typeface="Telstra Display" panose="020B0504040000000004" pitchFamily="34" charset="77"/>
                <a:ea typeface="Telstra Display" panose="020B0504040000000004" pitchFamily="34" charset="77"/>
              </a:rPr>
              <a:t>老年人科技通</a:t>
            </a:r>
            <a:br>
              <a:rPr lang="en-AU" sz="2000" b="1" dirty="0">
                <a:latin typeface="Telstra Display" panose="020B0504040000000004" pitchFamily="34" charset="77"/>
                <a:ea typeface="Telstra Display" panose="020B0504040000000004" pitchFamily="34" charset="77"/>
              </a:rPr>
            </a:br>
            <a:r>
              <a:rPr lang="zh-CN" altLang="en-US" sz="3200" b="1" dirty="0">
                <a:latin typeface="Telstra Display" panose="020B0504040000000004" pitchFamily="34" charset="77"/>
                <a:ea typeface="Telstra Display" panose="020B0504040000000004" pitchFamily="34" charset="77"/>
              </a:rPr>
              <a:t>课题 </a:t>
            </a:r>
            <a:r>
              <a:rPr lang="en-US" altLang="zh-CN" sz="3200" b="1" dirty="0">
                <a:latin typeface="Telstra Display" panose="020B0504040000000004" pitchFamily="34" charset="77"/>
                <a:ea typeface="Telstra Display" panose="020B0504040000000004" pitchFamily="34" charset="77"/>
              </a:rPr>
              <a:t>5</a:t>
            </a:r>
            <a:r>
              <a:rPr lang="zh-CN" altLang="en-US" sz="3200" b="1" dirty="0">
                <a:latin typeface="Telstra Display" panose="020B0504040000000004" pitchFamily="34" charset="77"/>
                <a:ea typeface="Telstra Display" panose="020B0504040000000004" pitchFamily="34" charset="77"/>
              </a:rPr>
              <a:t>：收发电子邮件</a:t>
            </a:r>
            <a:endParaRPr lang="en-AU" sz="3200" b="1" dirty="0"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127E5-7A7D-CDBA-A301-2D6A1C797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6017" y="1639470"/>
            <a:ext cx="6483381" cy="1384995"/>
          </a:xfrm>
        </p:spPr>
        <p:txBody>
          <a:bodyPr wrap="square" lIns="9000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我可以：</a:t>
            </a:r>
            <a:endParaRPr lang="en-AU" sz="1600" b="1" dirty="0">
              <a:solidFill>
                <a:schemeClr val="accent3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登录我的电子邮箱账户。</a:t>
            </a:r>
            <a:endParaRPr lang="en-AU" altLang="zh-CN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发送、回复、转发和删除电子邮件。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在电子邮件中附加文件或图片。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识别并报告垃圾邮件或可疑邮件。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F2B64-23C8-2767-2BAD-E76B4C3A4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9752" y="8740797"/>
            <a:ext cx="534277" cy="612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FB47EF-FB43-DB20-122F-47174F451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593347" y="0"/>
            <a:ext cx="0" cy="96012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FD6BCFB6-1EAB-73F5-8B07-E7796DF14F57}"/>
              </a:ext>
            </a:extLst>
          </p:cNvPr>
          <p:cNvSpPr txBox="1">
            <a:spLocks/>
          </p:cNvSpPr>
          <p:nvPr/>
        </p:nvSpPr>
        <p:spPr>
          <a:xfrm>
            <a:off x="1136017" y="3587851"/>
            <a:ext cx="2369854" cy="600164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关键要点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我今天的主要收获是：</a:t>
            </a:r>
          </a:p>
        </p:txBody>
      </p:sp>
      <p:sp>
        <p:nvSpPr>
          <p:cNvPr id="28" name="Rounded Rectangle 27" descr="Textbox">
            <a:extLst>
              <a:ext uri="{FF2B5EF4-FFF2-40B4-BE49-F238E27FC236}">
                <a16:creationId xmlns:a16="http://schemas.microsoft.com/office/drawing/2014/main" id="{CA136428-351A-9F6C-039A-5B1DEFE2C21B}"/>
              </a:ext>
            </a:extLst>
          </p:cNvPr>
          <p:cNvSpPr/>
          <p:nvPr/>
        </p:nvSpPr>
        <p:spPr>
          <a:xfrm>
            <a:off x="1165031" y="4288718"/>
            <a:ext cx="3663630" cy="1659022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28CD67E-A7DF-AE37-F816-BF3D701F9047}"/>
              </a:ext>
            </a:extLst>
          </p:cNvPr>
          <p:cNvSpPr txBox="1">
            <a:spLocks/>
          </p:cNvSpPr>
          <p:nvPr/>
        </p:nvSpPr>
        <p:spPr>
          <a:xfrm>
            <a:off x="5813687" y="3587851"/>
            <a:ext cx="2369854" cy="600164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支持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我可以通过以下渠道获得帮助：</a:t>
            </a:r>
          </a:p>
        </p:txBody>
      </p:sp>
      <p:sp>
        <p:nvSpPr>
          <p:cNvPr id="25" name="Rounded Rectangle 24" descr="Textbox">
            <a:extLst>
              <a:ext uri="{FF2B5EF4-FFF2-40B4-BE49-F238E27FC236}">
                <a16:creationId xmlns:a16="http://schemas.microsoft.com/office/drawing/2014/main" id="{75376F4C-D7D9-7639-69AF-EF18DF39ED21}"/>
              </a:ext>
            </a:extLst>
          </p:cNvPr>
          <p:cNvSpPr/>
          <p:nvPr/>
        </p:nvSpPr>
        <p:spPr>
          <a:xfrm>
            <a:off x="5842701" y="4288718"/>
            <a:ext cx="2369854" cy="1659022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179A309-2DD8-4D29-FB00-8901277031DB}"/>
              </a:ext>
            </a:extLst>
          </p:cNvPr>
          <p:cNvSpPr txBox="1">
            <a:spLocks/>
          </p:cNvSpPr>
          <p:nvPr/>
        </p:nvSpPr>
        <p:spPr>
          <a:xfrm>
            <a:off x="1165031" y="6337340"/>
            <a:ext cx="4075162" cy="600164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我的计划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在接下来的一周里，我将会：</a:t>
            </a:r>
          </a:p>
        </p:txBody>
      </p:sp>
      <p:sp>
        <p:nvSpPr>
          <p:cNvPr id="15" name="Rounded Rectangle 14" descr="Textbox">
            <a:extLst>
              <a:ext uri="{FF2B5EF4-FFF2-40B4-BE49-F238E27FC236}">
                <a16:creationId xmlns:a16="http://schemas.microsoft.com/office/drawing/2014/main" id="{D9F1F963-FDA6-C9B7-37DC-5F9F1FAA0074}"/>
              </a:ext>
            </a:extLst>
          </p:cNvPr>
          <p:cNvSpPr/>
          <p:nvPr/>
        </p:nvSpPr>
        <p:spPr>
          <a:xfrm>
            <a:off x="1170044" y="7436745"/>
            <a:ext cx="2145324" cy="18207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8B1C1A32-9719-0478-1FB5-E94F361C9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7091" y="7098709"/>
            <a:ext cx="714580" cy="687844"/>
          </a:xfrm>
          <a:prstGeom prst="rect">
            <a:avLst/>
          </a:prstGeom>
        </p:spPr>
      </p:pic>
      <p:sp>
        <p:nvSpPr>
          <p:cNvPr id="29" name="Subtitle 2">
            <a:extLst>
              <a:ext uri="{FF2B5EF4-FFF2-40B4-BE49-F238E27FC236}">
                <a16:creationId xmlns:a16="http://schemas.microsoft.com/office/drawing/2014/main" id="{27668873-4853-29CF-90A6-CF4960D50024}"/>
              </a:ext>
            </a:extLst>
          </p:cNvPr>
          <p:cNvSpPr txBox="1">
            <a:spLocks/>
          </p:cNvSpPr>
          <p:nvPr/>
        </p:nvSpPr>
        <p:spPr>
          <a:xfrm>
            <a:off x="1100612" y="7086109"/>
            <a:ext cx="325771" cy="523220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8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1</a:t>
            </a:r>
            <a:endParaRPr lang="en-AU" sz="28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17" name="Rounded Rectangle 16" descr="Textbox">
            <a:extLst>
              <a:ext uri="{FF2B5EF4-FFF2-40B4-BE49-F238E27FC236}">
                <a16:creationId xmlns:a16="http://schemas.microsoft.com/office/drawing/2014/main" id="{388DBB9D-91A2-3502-8D20-32F463636798}"/>
              </a:ext>
            </a:extLst>
          </p:cNvPr>
          <p:cNvSpPr/>
          <p:nvPr/>
        </p:nvSpPr>
        <p:spPr>
          <a:xfrm>
            <a:off x="3621144" y="7436745"/>
            <a:ext cx="2145324" cy="18207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8323AFFE-C0B3-BD0F-8D28-E2B01B26B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7775" y="7098709"/>
            <a:ext cx="714580" cy="687844"/>
          </a:xfrm>
          <a:prstGeom prst="rect">
            <a:avLst/>
          </a:prstGeom>
        </p:spPr>
      </p:pic>
      <p:sp>
        <p:nvSpPr>
          <p:cNvPr id="39" name="Subtitle 2">
            <a:extLst>
              <a:ext uri="{FF2B5EF4-FFF2-40B4-BE49-F238E27FC236}">
                <a16:creationId xmlns:a16="http://schemas.microsoft.com/office/drawing/2014/main" id="{A5637695-C0FD-B632-3D50-E5D0B1B53505}"/>
              </a:ext>
            </a:extLst>
          </p:cNvPr>
          <p:cNvSpPr txBox="1">
            <a:spLocks/>
          </p:cNvSpPr>
          <p:nvPr/>
        </p:nvSpPr>
        <p:spPr>
          <a:xfrm>
            <a:off x="3551296" y="7086109"/>
            <a:ext cx="325771" cy="523220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8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2</a:t>
            </a:r>
            <a:endParaRPr lang="en-AU" sz="28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19" name="Rounded Rectangle 18" descr="Textbox">
            <a:extLst>
              <a:ext uri="{FF2B5EF4-FFF2-40B4-BE49-F238E27FC236}">
                <a16:creationId xmlns:a16="http://schemas.microsoft.com/office/drawing/2014/main" id="{C9822B18-5CFC-755F-7795-7E886F774CA9}"/>
              </a:ext>
            </a:extLst>
          </p:cNvPr>
          <p:cNvSpPr/>
          <p:nvPr/>
        </p:nvSpPr>
        <p:spPr>
          <a:xfrm>
            <a:off x="6072244" y="7436745"/>
            <a:ext cx="2145324" cy="18207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8B5C4ADE-8D4A-95B3-6ECC-BDD89AA2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9291" y="7098709"/>
            <a:ext cx="714580" cy="687844"/>
          </a:xfrm>
          <a:prstGeom prst="rect">
            <a:avLst/>
          </a:prstGeom>
        </p:spPr>
      </p:pic>
      <p:sp>
        <p:nvSpPr>
          <p:cNvPr id="42" name="Subtitle 2">
            <a:extLst>
              <a:ext uri="{FF2B5EF4-FFF2-40B4-BE49-F238E27FC236}">
                <a16:creationId xmlns:a16="http://schemas.microsoft.com/office/drawing/2014/main" id="{DAF1E879-91AF-08E8-E59D-7B7495D8C3E6}"/>
              </a:ext>
            </a:extLst>
          </p:cNvPr>
          <p:cNvSpPr txBox="1">
            <a:spLocks/>
          </p:cNvSpPr>
          <p:nvPr/>
        </p:nvSpPr>
        <p:spPr>
          <a:xfrm>
            <a:off x="6002812" y="7086109"/>
            <a:ext cx="325771" cy="523220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8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3</a:t>
            </a:r>
            <a:endParaRPr lang="en-AU" sz="28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599F780-AD0E-B9AE-2146-190CED9C684F}"/>
              </a:ext>
            </a:extLst>
          </p:cNvPr>
          <p:cNvSpPr txBox="1">
            <a:spLocks/>
          </p:cNvSpPr>
          <p:nvPr/>
        </p:nvSpPr>
        <p:spPr>
          <a:xfrm>
            <a:off x="8714061" y="419329"/>
            <a:ext cx="3161951" cy="338554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1" dirty="0">
                <a:solidFill>
                  <a:schemeClr val="accent1"/>
                </a:solidFill>
                <a:latin typeface="Telstra Display" panose="020B0504040000000004" pitchFamily="34" charset="77"/>
                <a:ea typeface="Telstra Display" panose="020B0504040000000004" pitchFamily="34" charset="77"/>
              </a:rPr>
              <a:t>我的笔记</a:t>
            </a:r>
            <a:endParaRPr lang="en-AU" sz="14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496ECF3-64B7-BBFB-635B-5C58E9009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355397"/>
              </p:ext>
            </p:extLst>
          </p:nvPr>
        </p:nvGraphicFramePr>
        <p:xfrm>
          <a:off x="8853123" y="818774"/>
          <a:ext cx="3707175" cy="777600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3707175">
                  <a:extLst>
                    <a:ext uri="{9D8B030D-6E8A-4147-A177-3AD203B41FA5}">
                      <a16:colId xmlns:a16="http://schemas.microsoft.com/office/drawing/2014/main" val="144820211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71584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7339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8392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6368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7251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3904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3196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41386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18445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20057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9854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4496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28767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9660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0925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4731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80054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591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45559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58312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4873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08286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4318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4602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5982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332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75694140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8DA13FD1-A2D4-56C0-478C-BD4F0010C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865" y="1601170"/>
            <a:ext cx="723900" cy="711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E2D1785-A6A3-A1C1-4738-DFBD07D0B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302" y="6269849"/>
            <a:ext cx="723900" cy="7239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AD6F9E4-E0C6-42E0-099B-A8B024952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3732" y="3636941"/>
            <a:ext cx="698500" cy="685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0B7C732-9C54-B8F7-234E-F7EB7FF0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092" y="3602918"/>
            <a:ext cx="6985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556AF2-1771-A24A-A52D-AB99AACD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35592" y="8740797"/>
            <a:ext cx="563040" cy="612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20F150-12DE-94A5-F5ED-2405A8B6D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661969" y="8740797"/>
            <a:ext cx="0" cy="61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28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6C0DB-CCB5-5070-3D4A-396E665B3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Title 1">
            <a:extLst>
              <a:ext uri="{FF2B5EF4-FFF2-40B4-BE49-F238E27FC236}">
                <a16:creationId xmlns:a16="http://schemas.microsoft.com/office/drawing/2014/main" id="{95F62D5A-A07D-263C-5000-EE7ED1E1AF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5062" y="402875"/>
            <a:ext cx="10881360" cy="9020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老年人科技通</a:t>
            </a: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 </a:t>
            </a:r>
            <a:b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</a:b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课题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5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：收发电子邮件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elstra Display" panose="020B0504040000000004" pitchFamily="34" charset="77"/>
              <a:ea typeface="Telstra Display" panose="020B0504040000000004" pitchFamily="34" charset="77"/>
              <a:cs typeface="+mj-cs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55E9616C-EE6C-CEC2-2B50-F30E234AB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5272" y="1553163"/>
            <a:ext cx="2723778" cy="6986528"/>
          </a:xfrm>
        </p:spPr>
        <p:txBody>
          <a:bodyPr wrap="square" lIns="9000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什么是电子邮件？</a:t>
            </a:r>
            <a:endParaRPr lang="en-AU" sz="16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电子邮件（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Email </a:t>
            </a: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是 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electronic mail </a:t>
            </a: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的缩写）是一种通过互联网发送和接收书面信息、照片、文件和链接的方式。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您可以使用电子邮件来：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与家人和朋友保持联系</a:t>
            </a:r>
            <a:endParaRPr lang="en-AU" altLang="zh-CN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接收账单或预约提醒</a:t>
            </a:r>
            <a:endParaRPr lang="en-AU" altLang="zh-CN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订阅新闻简报或注册账户</a:t>
            </a:r>
            <a:endParaRPr lang="en-AU" altLang="zh-CN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联系企业或机构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使用电子邮件，您需要：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一个电子邮箱地址</a:t>
            </a:r>
            <a:endParaRPr lang="en-AU" altLang="zh-CN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一台设备（电脑、平板电脑或智能手机）</a:t>
            </a:r>
            <a:endParaRPr lang="en-AU" altLang="zh-CN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网络连接</a:t>
            </a:r>
            <a:endParaRPr lang="en-US" altLang="zh-CN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创建电子邮箱地址</a:t>
            </a:r>
            <a:endParaRPr lang="en-AU" sz="16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创建一个免费的 </a:t>
            </a:r>
            <a:r>
              <a:rPr lang="en-US" altLang="zh-CN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Gmail </a:t>
            </a:r>
            <a:r>
              <a:rPr lang="zh-CN" altLang="en-US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电子邮箱账户：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访问网站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www.gmail.com 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选择 “创建账户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” 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按网页提示完成注册</a:t>
            </a:r>
            <a:endParaRPr lang="en-US" altLang="zh-CN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登录电子邮箱账户</a:t>
            </a:r>
            <a:endParaRPr lang="en-AU" sz="16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如果您已经有电子邮箱地址，可以通过浏览器或应用程序登录。</a:t>
            </a:r>
            <a:endParaRPr lang="en-AU" altLang="zh-CN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打开您的电子邮箱服务网站或应用程序，输入电子邮箱地址和密码。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958442D-1448-BE96-F619-97141E7EA379}"/>
              </a:ext>
            </a:extLst>
          </p:cNvPr>
          <p:cNvSpPr txBox="1">
            <a:spLocks/>
          </p:cNvSpPr>
          <p:nvPr/>
        </p:nvSpPr>
        <p:spPr>
          <a:xfrm>
            <a:off x="4785728" y="1568552"/>
            <a:ext cx="3199800" cy="6832640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阅读、发送、转发和删除电子邮件</a:t>
            </a:r>
            <a:endParaRPr lang="en-AU" sz="16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发送电子邮件：</a:t>
            </a:r>
            <a:endParaRPr lang="en-AU" sz="1200" b="1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选择 “写邮件</a:t>
            </a:r>
            <a:r>
              <a:rPr lang="en-US" altLang="zh-CN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” </a:t>
            </a: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或 “</a:t>
            </a:r>
            <a:r>
              <a:rPr lang="en-US" altLang="zh-CN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+” </a:t>
            </a: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号</a:t>
            </a:r>
            <a:endParaRPr lang="en-AU" altLang="zh-CN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在 “收件人</a:t>
            </a:r>
            <a:r>
              <a:rPr lang="en-US" altLang="zh-CN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” </a:t>
            </a: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栏输入电子邮箱地址（例如：</a:t>
            </a:r>
            <a:r>
              <a:rPr lang="en-US" altLang="zh-CN" sz="1200" dirty="0">
                <a:latin typeface="Telstra Text" panose="020B0504040000000004" pitchFamily="34" charset="77"/>
                <a:ea typeface="Telstra Text" panose="020B0504040000000004" pitchFamily="34" charset="77"/>
                <a:hlinkClick r:id="rId3"/>
              </a:rPr>
              <a:t>friend@example.com</a:t>
            </a: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）</a:t>
            </a:r>
            <a:endParaRPr lang="en-AU" altLang="zh-CN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输入主题</a:t>
            </a:r>
            <a:endParaRPr lang="en-AU" altLang="zh-CN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输入邮件内容</a:t>
            </a:r>
            <a:endParaRPr lang="en-AU" altLang="zh-CN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选择回形针图标添加附件（例如照片）</a:t>
            </a:r>
            <a:endParaRPr lang="en-AU" altLang="zh-CN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选择 “发送</a:t>
            </a:r>
            <a:r>
              <a:rPr lang="en-US" altLang="zh-CN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”</a:t>
            </a: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（或纸飞机图标）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在收件箱中未读邮件会以粗体显示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阅读邮件：</a:t>
            </a: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选择邮件，打开阅读</a:t>
            </a:r>
            <a:endParaRPr lang="en-AU" altLang="zh-CN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回复邮件：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选择回复图标 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&gt; </a:t>
            </a: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输入邮件内容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 &gt; </a:t>
            </a: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选择 “发送”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转发邮件：</a:t>
            </a: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选择转发图标 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&gt; </a:t>
            </a: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输入邮件内容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 &gt; </a:t>
            </a: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选择 “发送” </a:t>
            </a:r>
            <a:endParaRPr lang="en-AU" altLang="zh-CN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删除邮件：</a:t>
            </a: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选择邮件 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&gt; </a:t>
            </a: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选择删除图标</a:t>
            </a:r>
            <a:endParaRPr lang="en-US" altLang="zh-CN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识别可疑邮件</a:t>
            </a:r>
            <a:endParaRPr lang="en-AU" sz="16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如果某封邮件让您感觉不对劲，或“好得令人难以置信”（例如中奖通知、退款、威胁信息等），那就很可能是诈骗。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不要点击可疑邮件中的链接，也不要下载其中的附件。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如果不确定，可以先直接联系相关公司确认邮件来源。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正规公司（例如您的银行或 </a:t>
            </a:r>
            <a:r>
              <a:rPr lang="en-US" altLang="zh-CN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Telstra</a:t>
            </a: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）绝不会通过电子邮件向您索要密码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9B40A32-1976-24ED-E0C2-E589E091F20A}"/>
              </a:ext>
            </a:extLst>
          </p:cNvPr>
          <p:cNvSpPr txBox="1">
            <a:spLocks/>
          </p:cNvSpPr>
          <p:nvPr/>
        </p:nvSpPr>
        <p:spPr>
          <a:xfrm>
            <a:off x="8659583" y="1499361"/>
            <a:ext cx="2816893" cy="2431435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重要图标</a:t>
            </a:r>
            <a:endParaRPr lang="en-AU" sz="1200" b="1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写新邮件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endParaRPr lang="en-AU" altLang="zh-CN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发送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回复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回复全部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pic>
        <p:nvPicPr>
          <p:cNvPr id="8" name="Graphic 7" descr="加号">
            <a:extLst>
              <a:ext uri="{FF2B5EF4-FFF2-40B4-BE49-F238E27FC236}">
                <a16:creationId xmlns:a16="http://schemas.microsoft.com/office/drawing/2014/main" id="{BB9B17E4-6CFA-F2BC-E8F8-D8EF5B0C2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8654" y="1810234"/>
            <a:ext cx="360000" cy="360000"/>
          </a:xfrm>
          <a:prstGeom prst="rect">
            <a:avLst/>
          </a:prstGeom>
        </p:spPr>
      </p:pic>
      <p:pic>
        <p:nvPicPr>
          <p:cNvPr id="27" name="Graphic 26" descr="发送符号">
            <a:extLst>
              <a:ext uri="{FF2B5EF4-FFF2-40B4-BE49-F238E27FC236}">
                <a16:creationId xmlns:a16="http://schemas.microsoft.com/office/drawing/2014/main" id="{9F0ED1F3-D84E-B0FF-F6F1-53B71649E3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68654" y="2313959"/>
            <a:ext cx="360000" cy="360000"/>
          </a:xfrm>
          <a:prstGeom prst="rect">
            <a:avLst/>
          </a:prstGeom>
        </p:spPr>
      </p:pic>
      <p:pic>
        <p:nvPicPr>
          <p:cNvPr id="13" name="Graphic 12" descr="返回箭头符号">
            <a:extLst>
              <a:ext uri="{FF2B5EF4-FFF2-40B4-BE49-F238E27FC236}">
                <a16:creationId xmlns:a16="http://schemas.microsoft.com/office/drawing/2014/main" id="{7CB7DB07-A959-32A5-6571-E3C952CA4F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49600" y="2812972"/>
            <a:ext cx="360000" cy="360000"/>
          </a:xfrm>
          <a:prstGeom prst="rect">
            <a:avLst/>
          </a:prstGeom>
        </p:spPr>
      </p:pic>
      <p:grpSp>
        <p:nvGrpSpPr>
          <p:cNvPr id="25" name="Group 24" descr="双箭头符号">
            <a:extLst>
              <a:ext uri="{FF2B5EF4-FFF2-40B4-BE49-F238E27FC236}">
                <a16:creationId xmlns:a16="http://schemas.microsoft.com/office/drawing/2014/main" id="{F56A7B58-55C8-A9F3-5F05-5CA65BB2007B}"/>
              </a:ext>
            </a:extLst>
          </p:cNvPr>
          <p:cNvGrpSpPr/>
          <p:nvPr/>
        </p:nvGrpSpPr>
        <p:grpSpPr>
          <a:xfrm>
            <a:off x="8805515" y="3323291"/>
            <a:ext cx="447274" cy="361276"/>
            <a:chOff x="9669725" y="3577287"/>
            <a:chExt cx="447274" cy="361276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DF4B9166-9F3C-90AE-B3BF-B26B7A6BA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669725" y="3577287"/>
              <a:ext cx="360000" cy="36000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E7ECD0D6-35B6-D384-EB5D-2519FC257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713362" y="3577287"/>
              <a:ext cx="360000" cy="360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27BE47D-D6ED-C183-0EA2-A853945CCEB8}"/>
                </a:ext>
              </a:extLst>
            </p:cNvPr>
            <p:cNvSpPr/>
            <p:nvPr/>
          </p:nvSpPr>
          <p:spPr>
            <a:xfrm>
              <a:off x="9868779" y="3744590"/>
              <a:ext cx="223456" cy="1886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9FE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B0A96C0F-5FA1-2B71-E4EA-DF374FCC1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756999" y="3578563"/>
              <a:ext cx="360000" cy="360000"/>
            </a:xfrm>
            <a:prstGeom prst="rect">
              <a:avLst/>
            </a:prstGeom>
          </p:spPr>
        </p:pic>
      </p:grpSp>
      <p:sp>
        <p:nvSpPr>
          <p:cNvPr id="5" name="Subtitle 2">
            <a:extLst>
              <a:ext uri="{FF2B5EF4-FFF2-40B4-BE49-F238E27FC236}">
                <a16:creationId xmlns:a16="http://schemas.microsoft.com/office/drawing/2014/main" id="{2D370040-0419-C342-44E4-01914AB580DD}"/>
              </a:ext>
            </a:extLst>
          </p:cNvPr>
          <p:cNvSpPr txBox="1">
            <a:spLocks/>
          </p:cNvSpPr>
          <p:nvPr/>
        </p:nvSpPr>
        <p:spPr>
          <a:xfrm>
            <a:off x="10640004" y="1816872"/>
            <a:ext cx="1969909" cy="1323439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转发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删除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附件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pic>
        <p:nvPicPr>
          <p:cNvPr id="14" name="Graphic 13" descr="向前箭头符号">
            <a:extLst>
              <a:ext uri="{FF2B5EF4-FFF2-40B4-BE49-F238E27FC236}">
                <a16:creationId xmlns:a16="http://schemas.microsoft.com/office/drawing/2014/main" id="{BB7253D6-B4A3-16B0-8570-BDD0EE4352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0807314" y="1778788"/>
            <a:ext cx="360000" cy="360000"/>
          </a:xfrm>
          <a:prstGeom prst="rect">
            <a:avLst/>
          </a:prstGeom>
        </p:spPr>
      </p:pic>
      <p:pic>
        <p:nvPicPr>
          <p:cNvPr id="28" name="Graphic 27" descr="箱符号">
            <a:extLst>
              <a:ext uri="{FF2B5EF4-FFF2-40B4-BE49-F238E27FC236}">
                <a16:creationId xmlns:a16="http://schemas.microsoft.com/office/drawing/2014/main" id="{06998D90-D8CA-E81C-1FCE-7799BF066C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16043" y="2271652"/>
            <a:ext cx="360000" cy="360000"/>
          </a:xfrm>
          <a:prstGeom prst="rect">
            <a:avLst/>
          </a:prstGeom>
        </p:spPr>
      </p:pic>
      <p:pic>
        <p:nvPicPr>
          <p:cNvPr id="31" name="Graphic 30" descr="回形针符号">
            <a:extLst>
              <a:ext uri="{FF2B5EF4-FFF2-40B4-BE49-F238E27FC236}">
                <a16:creationId xmlns:a16="http://schemas.microsoft.com/office/drawing/2014/main" id="{2122C0C6-C06D-6E0A-558A-E96A4FC30C7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850822" y="2818555"/>
            <a:ext cx="360000" cy="360000"/>
          </a:xfrm>
          <a:prstGeom prst="rect">
            <a:avLst/>
          </a:prstGeom>
        </p:spPr>
      </p:pic>
      <p:pic>
        <p:nvPicPr>
          <p:cNvPr id="1047" name="Picture 1046">
            <a:extLst>
              <a:ext uri="{FF2B5EF4-FFF2-40B4-BE49-F238E27FC236}">
                <a16:creationId xmlns:a16="http://schemas.microsoft.com/office/drawing/2014/main" id="{71BA7293-D5E9-EEA6-7442-378F43E2B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8933" y="5466422"/>
            <a:ext cx="736600" cy="673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65E7DD-F24B-E408-C4CA-E7B99AF22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9752" y="8740797"/>
            <a:ext cx="534277" cy="61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6697AA-4221-C844-7FAB-198E05495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935592" y="8740797"/>
            <a:ext cx="563040" cy="612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4D1580-C39F-B968-2C0B-70535591F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661969" y="8740797"/>
            <a:ext cx="0" cy="61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2B0C5F1-26A5-B58D-3E7F-7266F7699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44778" y="3844747"/>
            <a:ext cx="3753852" cy="4648730"/>
          </a:xfrm>
          <a:prstGeom prst="roundRect">
            <a:avLst>
              <a:gd name="adj" fmla="val 0"/>
            </a:avLst>
          </a:prstGeom>
          <a:solidFill>
            <a:srgbClr val="F04C23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1AF540-70A7-018B-CF86-F80BBE1BF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29713" y="3999939"/>
            <a:ext cx="698500" cy="6731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A5474173-4AF2-4436-ECB8-9CD2B828595A}"/>
              </a:ext>
            </a:extLst>
          </p:cNvPr>
          <p:cNvSpPr txBox="1">
            <a:spLocks/>
          </p:cNvSpPr>
          <p:nvPr/>
        </p:nvSpPr>
        <p:spPr>
          <a:xfrm>
            <a:off x="8838507" y="3999939"/>
            <a:ext cx="2304106" cy="4308872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用户指南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使用相机扫描二维码，或点击链接。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4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Gmail </a:t>
            </a:r>
            <a:r>
              <a:rPr lang="zh-CN" altLang="en-US" sz="14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初学者指南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	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b="1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b="1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4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网络安全</a:t>
            </a:r>
            <a:endParaRPr lang="en-AU" sz="14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您去世后您的数字账户会发生什么</a:t>
            </a:r>
            <a:endParaRPr lang="en-AU" sz="1200" b="1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4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 NSW </a:t>
            </a:r>
            <a:endParaRPr lang="en-AU" sz="14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准备立遗嘱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b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</a:br>
            <a:endParaRPr lang="en-AU" sz="1200" b="1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b="1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5C6FBD-371D-0F33-87F8-FB1C567EB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40376" y="1480322"/>
            <a:ext cx="698500" cy="673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A344A08-7A60-A39A-88E7-9A0301C98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929713" y="1480322"/>
            <a:ext cx="698500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AEABA2-F8B2-B3D9-E676-CF9A25E0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019800" y="6088293"/>
            <a:ext cx="698500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98EEAE-2E29-1204-8904-A795A5017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41837" y="1532103"/>
            <a:ext cx="736600" cy="67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6799E7-1804-E483-754B-FDBA4E2FD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8933" y="7286842"/>
            <a:ext cx="736600" cy="673100"/>
          </a:xfrm>
          <a:prstGeom prst="rect">
            <a:avLst/>
          </a:prstGeom>
        </p:spPr>
      </p:pic>
      <p:pic>
        <p:nvPicPr>
          <p:cNvPr id="32" name="Picture 31" descr="QR code">
            <a:extLst>
              <a:ext uri="{FF2B5EF4-FFF2-40B4-BE49-F238E27FC236}">
                <a16:creationId xmlns:a16="http://schemas.microsoft.com/office/drawing/2014/main" id="{35F9132D-6F0A-6F18-D4D3-A100655063C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142613" y="4749044"/>
            <a:ext cx="1080000" cy="1080000"/>
          </a:xfrm>
          <a:prstGeom prst="rect">
            <a:avLst/>
          </a:prstGeom>
        </p:spPr>
      </p:pic>
      <p:pic>
        <p:nvPicPr>
          <p:cNvPr id="9" name="Picture 8" descr="QR code">
            <a:extLst>
              <a:ext uri="{FF2B5EF4-FFF2-40B4-BE49-F238E27FC236}">
                <a16:creationId xmlns:a16="http://schemas.microsoft.com/office/drawing/2014/main" id="{695A649C-D4BA-B166-FB0A-CBB6A3F3417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162352" y="6017943"/>
            <a:ext cx="1080000" cy="1080000"/>
          </a:xfrm>
          <a:prstGeom prst="rect">
            <a:avLst/>
          </a:prstGeom>
        </p:spPr>
      </p:pic>
      <p:pic>
        <p:nvPicPr>
          <p:cNvPr id="15" name="Picture 14" descr="QR code">
            <a:extLst>
              <a:ext uri="{FF2B5EF4-FFF2-40B4-BE49-F238E27FC236}">
                <a16:creationId xmlns:a16="http://schemas.microsoft.com/office/drawing/2014/main" id="{8D9A1499-2C20-C595-6C73-3F677E02BB3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186422" y="728684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40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lstra">
      <a:dk1>
        <a:srgbClr val="00003C"/>
      </a:dk1>
      <a:lt1>
        <a:srgbClr val="FFFFFF"/>
      </a:lt1>
      <a:dk2>
        <a:srgbClr val="00003C"/>
      </a:dk2>
      <a:lt2>
        <a:srgbClr val="FFFFFF"/>
      </a:lt2>
      <a:accent1>
        <a:srgbClr val="F04C23"/>
      </a:accent1>
      <a:accent2>
        <a:srgbClr val="007CC2"/>
      </a:accent2>
      <a:accent3>
        <a:srgbClr val="00438C"/>
      </a:accent3>
      <a:accent4>
        <a:srgbClr val="66CEF6"/>
      </a:accent4>
      <a:accent5>
        <a:srgbClr val="BFE7FB"/>
      </a:accent5>
      <a:accent6>
        <a:srgbClr val="F37050"/>
      </a:accent6>
      <a:hlink>
        <a:srgbClr val="00438C"/>
      </a:hlink>
      <a:folHlink>
        <a:srgbClr val="EF4B23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b56d83-7d92-4d5e-8552-dd44030ff6cf" xsi:nil="true"/>
    <lcf76f155ced4ddcb4097134ff3c332f xmlns="f6374f94-ea7c-428a-97f4-b9a8f1ddd6c6">
      <Terms xmlns="http://schemas.microsoft.com/office/infopath/2007/PartnerControls"/>
    </lcf76f155ced4ddcb4097134ff3c332f>
    <ContentMatched xmlns="f6374f94-ea7c-428a-97f4-b9a8f1ddd6c6">true</ContentMatched>
    <_dlc_DocId xmlns="2a7a03ce-2042-4c5f-90e9-1f29c56988a9">AATUC-1823800632-107925</_dlc_DocId>
    <_dlc_DocIdUrl xmlns="2a7a03ce-2042-4c5f-90e9-1f29c56988a9">
      <Url>https://teamtelstra.sharepoint.com/sites/DigitalSystems/_layouts/15/DocIdRedir.aspx?ID=AATUC-1823800632-107925</Url>
      <Description>AATUC-1823800632-107925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3B1D3E7822C549A581B067E19CC315" ma:contentTypeVersion="21" ma:contentTypeDescription="Create a new document." ma:contentTypeScope="" ma:versionID="6c0394f7b96bb5f51ee8fcd64fafe47e">
  <xsd:schema xmlns:xsd="http://www.w3.org/2001/XMLSchema" xmlns:xs="http://www.w3.org/2001/XMLSchema" xmlns:p="http://schemas.microsoft.com/office/2006/metadata/properties" xmlns:ns2="f6374f94-ea7c-428a-97f4-b9a8f1ddd6c6" xmlns:ns3="2a7a03ce-2042-4c5f-90e9-1f29c56988a9" xmlns:ns4="c7b56d83-7d92-4d5e-8552-dd44030ff6cf" targetNamespace="http://schemas.microsoft.com/office/2006/metadata/properties" ma:root="true" ma:fieldsID="b1fd14c332512e0bf86725748d83ef6f" ns2:_="" ns3:_="" ns4:_="">
    <xsd:import namespace="f6374f94-ea7c-428a-97f4-b9a8f1ddd6c6"/>
    <xsd:import namespace="2a7a03ce-2042-4c5f-90e9-1f29c56988a9"/>
    <xsd:import namespace="c7b56d83-7d92-4d5e-8552-dd44030ff6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_dlc_DocId" minOccurs="0"/>
                <xsd:element ref="ns3:_dlc_DocIdUrl" minOccurs="0"/>
                <xsd:element ref="ns3:_dlc_DocIdPersistId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ContentMatched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374f94-ea7c-428a-97f4-b9a8f1ddd6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ContentMatched" ma:index="24" nillable="true" ma:displayName="Content Matched" ma:default="1" ma:format="Dropdown" ma:internalName="ContentMatched">
      <xsd:simpleType>
        <xsd:restriction base="dms:Boolea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97780b6f-135f-46e7-9608-4a6f87a742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7a03ce-2042-4c5f-90e9-1f29c56988a9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56d83-7d92-4d5e-8552-dd44030ff6cf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efc71ffe-bcdc-4440-85d5-0b78223fec55}" ma:internalName="TaxCatchAll" ma:showField="CatchAllData" ma:web="2a7a03ce-2042-4c5f-90e9-1f29c56988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913E49F-0017-4066-8727-A9185F2889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BDB436-53EB-425E-A8EC-3F5275692B76}">
  <ds:schemaRefs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f6156fdc-1b67-4e65-a7eb-2d097edf2cd6"/>
    <ds:schemaRef ds:uri="c7b56d83-7d92-4d5e-8552-dd44030ff6cf"/>
    <ds:schemaRef ds:uri="http://schemas.openxmlformats.org/package/2006/metadata/core-properties"/>
    <ds:schemaRef ds:uri="9c7b2f30-2231-41e0-b86a-1257079ed7b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7AD3B5D-33FA-4994-8619-3E3D05498F9D}"/>
</file>

<file path=customXml/itemProps4.xml><?xml version="1.0" encoding="utf-8"?>
<ds:datastoreItem xmlns:ds="http://schemas.openxmlformats.org/officeDocument/2006/customXml" ds:itemID="{0241EA66-8C73-4E3A-B809-E71B546CA31D}"/>
</file>

<file path=docMetadata/LabelInfo.xml><?xml version="1.0" encoding="utf-8"?>
<clbl:labelList xmlns:clbl="http://schemas.microsoft.com/office/2020/mipLabelMetadata">
  <clbl:label id="{d06ca730-9605-454d-badc-655e7799c5a2}" enabled="1" method="Privileged" siteId="{49dfc6a3-5fb7-49f4-adea-c54e725bb85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11299</TotalTime>
  <Words>810</Words>
  <Application>Microsoft Office PowerPoint</Application>
  <PresentationFormat>A3 Paper (297x420 mm)</PresentationFormat>
  <Paragraphs>84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Telstra Text</vt:lpstr>
      <vt:lpstr>Arial</vt:lpstr>
      <vt:lpstr>Telstra Display</vt:lpstr>
      <vt:lpstr>Wingdings</vt:lpstr>
      <vt:lpstr>Aptos Display</vt:lpstr>
      <vt:lpstr>Courier New</vt:lpstr>
      <vt:lpstr>Aptos</vt:lpstr>
      <vt:lpstr>Telstra Text Light</vt:lpstr>
      <vt:lpstr>Office Theme</vt:lpstr>
      <vt:lpstr>老年人科技通 课题 5：收发电子邮件</vt:lpstr>
      <vt:lpstr>老年人科技通  课题 5：收发电子邮件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Savvy Seniors Module 5 </dc:title>
  <dc:creator>Telstra Limited</dc:creator>
  <cp:keywords>telstra, tech, savvy, seniors, module 5, chinese simplified</cp:keywords>
  <cp:lastModifiedBy>Cassandra Katsikaronis</cp:lastModifiedBy>
  <cp:revision>10</cp:revision>
  <dcterms:created xsi:type="dcterms:W3CDTF">2025-08-08T06:40:30Z</dcterms:created>
  <dcterms:modified xsi:type="dcterms:W3CDTF">2026-04-14T00:25:02Z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0x010100CE3B1D3E7822C549A581B067E19CC315</vt:lpwstr>
  </property>
  <property fmtid="{D5CDD505-2E9C-101B-9397-08002B2CF9AE}" pid="3" name="MediaServiceImageTags">
    <vt:lpwstr/>
  </property>
  <property fmtid="{D5CDD505-2E9C-101B-9397-08002B2CF9AE}" pid="4" name="_dlc_DocIdItemGuid">
    <vt:lpwstr>8205433a-bd6e-41ed-84e8-c6d3ca4f0925</vt:lpwstr>
  </property>
</Properties>
</file>