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801600" cy="9601200" type="A3"/>
  <p:notesSz cx="6858000" cy="9144000"/>
  <p:embeddedFontLst>
    <p:embeddedFont>
      <p:font typeface="Telstra Display" panose="020B0604020202020204" charset="0"/>
      <p:regular r:id="rId8"/>
      <p:bold r:id="rId9"/>
      <p:italic r:id="rId10"/>
      <p:boldItalic r:id="rId11"/>
    </p:embeddedFont>
    <p:embeddedFont>
      <p:font typeface="Telstra Text" panose="020B0504040000000004" pitchFamily="34" charset="0"/>
      <p:regular r:id="rId12"/>
      <p:bold r:id="rId13"/>
      <p:italic r:id="rId14"/>
      <p:boldItalic r:id="rId15"/>
    </p:embeddedFont>
    <p:embeddedFont>
      <p:font typeface="Telstra Text Light" panose="020B03040400000000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EFF"/>
    <a:srgbClr val="F04C23"/>
    <a:srgbClr val="66CEF6"/>
    <a:srgbClr val="EBF9FE"/>
    <a:srgbClr val="FFFFFF"/>
    <a:srgbClr val="F9F4EA"/>
    <a:srgbClr val="BF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B8D14-8C34-4103-AB3E-2F4E7ABCD56A}" v="22" dt="2026-04-14T00:13:31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>
      <p:cViewPr varScale="1">
        <p:scale>
          <a:sx n="63" d="100"/>
          <a:sy n="63" d="100"/>
        </p:scale>
        <p:origin x="558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ndra Katsikaronis" userId="dbddf097-a7de-4599-abd9-39b94b17111c" providerId="ADAL" clId="{F27A4484-A1C6-47E1-9AB7-01672727A6AD}"/>
    <pc:docChg chg="modSld">
      <pc:chgData name="Cassandra Katsikaronis" userId="dbddf097-a7de-4599-abd9-39b94b17111c" providerId="ADAL" clId="{F27A4484-A1C6-47E1-9AB7-01672727A6AD}" dt="2026-04-14T00:12:26.257" v="71" actId="13244"/>
      <pc:docMkLst>
        <pc:docMk/>
      </pc:docMkLst>
      <pc:sldChg chg="modSp mod">
        <pc:chgData name="Cassandra Katsikaronis" userId="dbddf097-a7de-4599-abd9-39b94b17111c" providerId="ADAL" clId="{F27A4484-A1C6-47E1-9AB7-01672727A6AD}" dt="2026-04-14T00:10:40.520" v="61" actId="13244"/>
        <pc:sldMkLst>
          <pc:docMk/>
          <pc:sldMk cId="516285872" sldId="256"/>
        </pc:sldMkLst>
        <pc:spChg chg="mod">
          <ac:chgData name="Cassandra Katsikaronis" userId="dbddf097-a7de-4599-abd9-39b94b17111c" providerId="ADAL" clId="{F27A4484-A1C6-47E1-9AB7-01672727A6AD}" dt="2026-04-14T00:07:52.632" v="54" actId="13244"/>
          <ac:spMkLst>
            <pc:docMk/>
            <pc:sldMk cId="516285872" sldId="256"/>
            <ac:spMk id="9" creationId="{EFCCA978-7A76-9EFA-ADF0-1DCE7A0F6CB4}"/>
          </ac:spMkLst>
        </pc:spChg>
        <pc:spChg chg="mod">
          <ac:chgData name="Cassandra Katsikaronis" userId="dbddf097-a7de-4599-abd9-39b94b17111c" providerId="ADAL" clId="{F27A4484-A1C6-47E1-9AB7-01672727A6AD}" dt="2026-04-14T00:09:43.890" v="58" actId="13244"/>
          <ac:spMkLst>
            <pc:docMk/>
            <pc:sldMk cId="516285872" sldId="256"/>
            <ac:spMk id="15" creationId="{D9F1F963-FDA6-C9B7-37DC-5F9F1FAA0074}"/>
          </ac:spMkLst>
        </pc:spChg>
        <pc:spChg chg="mod">
          <ac:chgData name="Cassandra Katsikaronis" userId="dbddf097-a7de-4599-abd9-39b94b17111c" providerId="ADAL" clId="{F27A4484-A1C6-47E1-9AB7-01672727A6AD}" dt="2026-04-13T06:03:27.455" v="5" actId="962"/>
          <ac:spMkLst>
            <pc:docMk/>
            <pc:sldMk cId="516285872" sldId="256"/>
            <ac:spMk id="17" creationId="{388DBB9D-91A2-3502-8D20-32F463636798}"/>
          </ac:spMkLst>
        </pc:spChg>
        <pc:spChg chg="mod">
          <ac:chgData name="Cassandra Katsikaronis" userId="dbddf097-a7de-4599-abd9-39b94b17111c" providerId="ADAL" clId="{F27A4484-A1C6-47E1-9AB7-01672727A6AD}" dt="2026-04-14T00:09:41.928" v="57" actId="13244"/>
          <ac:spMkLst>
            <pc:docMk/>
            <pc:sldMk cId="516285872" sldId="256"/>
            <ac:spMk id="19" creationId="{C9822B18-5CFC-755F-7795-7E886F774CA9}"/>
          </ac:spMkLst>
        </pc:spChg>
        <pc:spChg chg="mod">
          <ac:chgData name="Cassandra Katsikaronis" userId="dbddf097-a7de-4599-abd9-39b94b17111c" providerId="ADAL" clId="{F27A4484-A1C6-47E1-9AB7-01672727A6AD}" dt="2026-04-14T00:09:33.314" v="56" actId="13244"/>
          <ac:spMkLst>
            <pc:docMk/>
            <pc:sldMk cId="516285872" sldId="256"/>
            <ac:spMk id="21" creationId="{DB42F69D-660C-0571-DC24-94A3CF80203D}"/>
          </ac:spMkLst>
        </pc:spChg>
        <pc:spChg chg="mod">
          <ac:chgData name="Cassandra Katsikaronis" userId="dbddf097-a7de-4599-abd9-39b94b17111c" providerId="ADAL" clId="{F27A4484-A1C6-47E1-9AB7-01672727A6AD}" dt="2026-04-14T00:09:33.314" v="56" actId="13244"/>
          <ac:spMkLst>
            <pc:docMk/>
            <pc:sldMk cId="516285872" sldId="256"/>
            <ac:spMk id="25" creationId="{75376F4C-D7D9-7639-69AF-EF18DF39ED21}"/>
          </ac:spMkLst>
        </pc:spChg>
        <pc:spChg chg="mod">
          <ac:chgData name="Cassandra Katsikaronis" userId="dbddf097-a7de-4599-abd9-39b94b17111c" providerId="ADAL" clId="{F27A4484-A1C6-47E1-9AB7-01672727A6AD}" dt="2026-04-14T00:08:00.037" v="55" actId="13244"/>
          <ac:spMkLst>
            <pc:docMk/>
            <pc:sldMk cId="516285872" sldId="256"/>
            <ac:spMk id="26" creationId="{BC4B5284-2D37-60B9-5859-AAC21B21A1DF}"/>
          </ac:spMkLst>
        </pc:spChg>
        <pc:spChg chg="mod">
          <ac:chgData name="Cassandra Katsikaronis" userId="dbddf097-a7de-4599-abd9-39b94b17111c" providerId="ADAL" clId="{F27A4484-A1C6-47E1-9AB7-01672727A6AD}" dt="2026-04-14T00:08:00.037" v="55" actId="13244"/>
          <ac:spMkLst>
            <pc:docMk/>
            <pc:sldMk cId="516285872" sldId="256"/>
            <ac:spMk id="28" creationId="{CA136428-351A-9F6C-039A-5B1DEFE2C21B}"/>
          </ac:spMkLst>
        </pc:spChg>
        <pc:spChg chg="mod">
          <ac:chgData name="Cassandra Katsikaronis" userId="dbddf097-a7de-4599-abd9-39b94b17111c" providerId="ADAL" clId="{F27A4484-A1C6-47E1-9AB7-01672727A6AD}" dt="2026-04-14T00:10:34.248" v="59" actId="13244"/>
          <ac:spMkLst>
            <pc:docMk/>
            <pc:sldMk cId="516285872" sldId="256"/>
            <ac:spMk id="29" creationId="{27668873-4853-29CF-90A6-CF4960D50024}"/>
          </ac:spMkLst>
        </pc:spChg>
        <pc:spChg chg="mod">
          <ac:chgData name="Cassandra Katsikaronis" userId="dbddf097-a7de-4599-abd9-39b94b17111c" providerId="ADAL" clId="{F27A4484-A1C6-47E1-9AB7-01672727A6AD}" dt="2026-04-14T00:10:37.540" v="60" actId="13244"/>
          <ac:spMkLst>
            <pc:docMk/>
            <pc:sldMk cId="516285872" sldId="256"/>
            <ac:spMk id="39" creationId="{A5637695-C0FD-B632-3D50-E5D0B1B53505}"/>
          </ac:spMkLst>
        </pc:spChg>
        <pc:spChg chg="mod">
          <ac:chgData name="Cassandra Katsikaronis" userId="dbddf097-a7de-4599-abd9-39b94b17111c" providerId="ADAL" clId="{F27A4484-A1C6-47E1-9AB7-01672727A6AD}" dt="2026-04-14T00:10:40.520" v="61" actId="13244"/>
          <ac:spMkLst>
            <pc:docMk/>
            <pc:sldMk cId="516285872" sldId="256"/>
            <ac:spMk id="42" creationId="{DAF1E879-91AF-08E8-E59D-7B7495D8C3E6}"/>
          </ac:spMkLst>
        </pc:spChg>
        <pc:graphicFrameChg chg="mod modGraphic">
          <ac:chgData name="Cassandra Katsikaronis" userId="dbddf097-a7de-4599-abd9-39b94b17111c" providerId="ADAL" clId="{F27A4484-A1C6-47E1-9AB7-01672727A6AD}" dt="2026-04-14T00:07:52.632" v="54" actId="13244"/>
          <ac:graphicFrameMkLst>
            <pc:docMk/>
            <pc:sldMk cId="516285872" sldId="256"/>
            <ac:graphicFrameMk id="12" creationId="{F496ECF3-64B7-BBFB-635B-5C58E900950E}"/>
          </ac:graphicFrameMkLst>
        </pc:graphicFrameChg>
        <pc:picChg chg="mod">
          <ac:chgData name="Cassandra Katsikaronis" userId="dbddf097-a7de-4599-abd9-39b94b17111c" providerId="ADAL" clId="{F27A4484-A1C6-47E1-9AB7-01672727A6AD}" dt="2026-04-13T06:03:20.011" v="0" actId="962"/>
          <ac:picMkLst>
            <pc:docMk/>
            <pc:sldMk cId="516285872" sldId="256"/>
            <ac:picMk id="5" creationId="{967F2B64-23C8-2767-2BAD-E76B4C3A4BF4}"/>
          </ac:picMkLst>
        </pc:picChg>
        <pc:picChg chg="mod">
          <ac:chgData name="Cassandra Katsikaronis" userId="dbddf097-a7de-4599-abd9-39b94b17111c" providerId="ADAL" clId="{F27A4484-A1C6-47E1-9AB7-01672727A6AD}" dt="2026-04-13T23:56:24.490" v="16" actId="962"/>
          <ac:picMkLst>
            <pc:docMk/>
            <pc:sldMk cId="516285872" sldId="256"/>
            <ac:picMk id="8" creationId="{5D556AF2-1771-A24A-A52D-AB99AACD6DCF}"/>
          </ac:picMkLst>
        </pc:picChg>
        <pc:picChg chg="mod">
          <ac:chgData name="Cassandra Katsikaronis" userId="dbddf097-a7de-4599-abd9-39b94b17111c" providerId="ADAL" clId="{F27A4484-A1C6-47E1-9AB7-01672727A6AD}" dt="2026-04-14T00:10:34.248" v="59" actId="13244"/>
          <ac:picMkLst>
            <pc:docMk/>
            <pc:sldMk cId="516285872" sldId="256"/>
            <ac:picMk id="27" creationId="{8B1C1A32-9719-0478-1FB5-E94F361C916C}"/>
          </ac:picMkLst>
        </pc:picChg>
        <pc:picChg chg="mod">
          <ac:chgData name="Cassandra Katsikaronis" userId="dbddf097-a7de-4599-abd9-39b94b17111c" providerId="ADAL" clId="{F27A4484-A1C6-47E1-9AB7-01672727A6AD}" dt="2026-04-13T23:56:21.295" v="12" actId="962"/>
          <ac:picMkLst>
            <pc:docMk/>
            <pc:sldMk cId="516285872" sldId="256"/>
            <ac:picMk id="31" creationId="{8DA13FD1-A2D4-56C0-478C-BD4F0010C416}"/>
          </ac:picMkLst>
        </pc:picChg>
        <pc:picChg chg="mod">
          <ac:chgData name="Cassandra Katsikaronis" userId="dbddf097-a7de-4599-abd9-39b94b17111c" providerId="ADAL" clId="{F27A4484-A1C6-47E1-9AB7-01672727A6AD}" dt="2026-04-13T23:56:21.975" v="13" actId="962"/>
          <ac:picMkLst>
            <pc:docMk/>
            <pc:sldMk cId="516285872" sldId="256"/>
            <ac:picMk id="32" creationId="{5E2D1785-A6A3-A1C1-4738-DFBD07D0B7F8}"/>
          </ac:picMkLst>
        </pc:picChg>
        <pc:picChg chg="mod">
          <ac:chgData name="Cassandra Katsikaronis" userId="dbddf097-a7de-4599-abd9-39b94b17111c" providerId="ADAL" clId="{F27A4484-A1C6-47E1-9AB7-01672727A6AD}" dt="2026-04-13T23:56:22.584" v="14" actId="962"/>
          <ac:picMkLst>
            <pc:docMk/>
            <pc:sldMk cId="516285872" sldId="256"/>
            <ac:picMk id="33" creationId="{8AD6F9E4-E0C6-42E0-099B-A8B024952C95}"/>
          </ac:picMkLst>
        </pc:picChg>
        <pc:picChg chg="mod">
          <ac:chgData name="Cassandra Katsikaronis" userId="dbddf097-a7de-4599-abd9-39b94b17111c" providerId="ADAL" clId="{F27A4484-A1C6-47E1-9AB7-01672727A6AD}" dt="2026-04-13T23:56:23.399" v="15" actId="962"/>
          <ac:picMkLst>
            <pc:docMk/>
            <pc:sldMk cId="516285872" sldId="256"/>
            <ac:picMk id="34" creationId="{40B7C732-9C54-B8F7-234E-F7EB7FF02817}"/>
          </ac:picMkLst>
        </pc:picChg>
        <pc:picChg chg="mod">
          <ac:chgData name="Cassandra Katsikaronis" userId="dbddf097-a7de-4599-abd9-39b94b17111c" providerId="ADAL" clId="{F27A4484-A1C6-47E1-9AB7-01672727A6AD}" dt="2026-04-14T00:10:37.540" v="60" actId="13244"/>
          <ac:picMkLst>
            <pc:docMk/>
            <pc:sldMk cId="516285872" sldId="256"/>
            <ac:picMk id="38" creationId="{8323AFFE-C0B3-BD0F-8D28-E2B01B26B196}"/>
          </ac:picMkLst>
        </pc:picChg>
        <pc:picChg chg="mod">
          <ac:chgData name="Cassandra Katsikaronis" userId="dbddf097-a7de-4599-abd9-39b94b17111c" providerId="ADAL" clId="{F27A4484-A1C6-47E1-9AB7-01672727A6AD}" dt="2026-04-14T00:10:40.520" v="61" actId="13244"/>
          <ac:picMkLst>
            <pc:docMk/>
            <pc:sldMk cId="516285872" sldId="256"/>
            <ac:picMk id="41" creationId="{8B5C4ADE-8D4A-95B3-6ECC-BDD89AA2DB8C}"/>
          </ac:picMkLst>
        </pc:picChg>
        <pc:cxnChg chg="mod">
          <ac:chgData name="Cassandra Katsikaronis" userId="dbddf097-a7de-4599-abd9-39b94b17111c" providerId="ADAL" clId="{F27A4484-A1C6-47E1-9AB7-01672727A6AD}" dt="2026-04-14T00:07:52.632" v="54" actId="13244"/>
          <ac:cxnSpMkLst>
            <pc:docMk/>
            <pc:sldMk cId="516285872" sldId="256"/>
            <ac:cxnSpMk id="11" creationId="{BDFB47EF-FB43-DB20-122F-47174F451BFD}"/>
          </ac:cxnSpMkLst>
        </pc:cxnChg>
        <pc:cxnChg chg="mod">
          <ac:chgData name="Cassandra Katsikaronis" userId="dbddf097-a7de-4599-abd9-39b94b17111c" providerId="ADAL" clId="{F27A4484-A1C6-47E1-9AB7-01672727A6AD}" dt="2026-04-13T23:56:25.192" v="17" actId="962"/>
          <ac:cxnSpMkLst>
            <pc:docMk/>
            <pc:sldMk cId="516285872" sldId="256"/>
            <ac:cxnSpMk id="13" creationId="{F520F150-12DE-94A5-F5ED-2405A8B6D099}"/>
          </ac:cxnSpMkLst>
        </pc:cxnChg>
      </pc:sldChg>
      <pc:sldChg chg="modSp mod">
        <pc:chgData name="Cassandra Katsikaronis" userId="dbddf097-a7de-4599-abd9-39b94b17111c" providerId="ADAL" clId="{F27A4484-A1C6-47E1-9AB7-01672727A6AD}" dt="2026-04-14T00:12:26.257" v="71" actId="13244"/>
        <pc:sldMkLst>
          <pc:docMk/>
          <pc:sldMk cId="3242740232" sldId="257"/>
        </pc:sldMkLst>
        <pc:spChg chg="mod">
          <ac:chgData name="Cassandra Katsikaronis" userId="dbddf097-a7de-4599-abd9-39b94b17111c" providerId="ADAL" clId="{F27A4484-A1C6-47E1-9AB7-01672727A6AD}" dt="2026-04-14T00:12:26.257" v="71" actId="13244"/>
          <ac:spMkLst>
            <pc:docMk/>
            <pc:sldMk cId="3242740232" sldId="257"/>
            <ac:spMk id="5" creationId="{2D370040-0419-C342-44E4-01914AB580DD}"/>
          </ac:spMkLst>
        </pc:spChg>
        <pc:spChg chg="mod">
          <ac:chgData name="Cassandra Katsikaronis" userId="dbddf097-a7de-4599-abd9-39b94b17111c" providerId="ADAL" clId="{F27A4484-A1C6-47E1-9AB7-01672727A6AD}" dt="2026-04-13T23:56:45.781" v="25" actId="962"/>
          <ac:spMkLst>
            <pc:docMk/>
            <pc:sldMk cId="3242740232" sldId="257"/>
            <ac:spMk id="10" creationId="{C2B0C5F1-26A5-B58D-3E7F-7266F76998E9}"/>
          </ac:spMkLst>
        </pc:spChg>
        <pc:spChg chg="mod">
          <ac:chgData name="Cassandra Katsikaronis" userId="dbddf097-a7de-4599-abd9-39b94b17111c" providerId="ADAL" clId="{F27A4484-A1C6-47E1-9AB7-01672727A6AD}" dt="2026-04-14T00:12:10.522" v="68" actId="13244"/>
          <ac:spMkLst>
            <pc:docMk/>
            <pc:sldMk cId="3242740232" sldId="257"/>
            <ac:spMk id="16" creationId="{C9B40A32-1976-24ED-E0C2-E589E091F20A}"/>
          </ac:spMkLst>
        </pc:spChg>
        <pc:spChg chg="mod">
          <ac:chgData name="Cassandra Katsikaronis" userId="dbddf097-a7de-4599-abd9-39b94b17111c" providerId="ADAL" clId="{F27A4484-A1C6-47E1-9AB7-01672727A6AD}" dt="2026-04-14T00:11:30.359" v="65" actId="13244"/>
          <ac:spMkLst>
            <pc:docMk/>
            <pc:sldMk cId="3242740232" sldId="257"/>
            <ac:spMk id="40" creationId="{5738D52E-735A-5C3B-1902-7945AC72F104}"/>
          </ac:spMkLst>
        </pc:spChg>
        <pc:spChg chg="mod">
          <ac:chgData name="Cassandra Katsikaronis" userId="dbddf097-a7de-4599-abd9-39b94b17111c" providerId="ADAL" clId="{F27A4484-A1C6-47E1-9AB7-01672727A6AD}" dt="2026-04-14T00:10:47.940" v="64"/>
          <ac:spMkLst>
            <pc:docMk/>
            <pc:sldMk cId="3242740232" sldId="257"/>
            <ac:spMk id="1050" creationId="{95F62D5A-A07D-263C-5000-EE7ED1E1AFB8}"/>
          </ac:spMkLst>
        </pc:spChg>
        <pc:grpChg chg="mod">
          <ac:chgData name="Cassandra Katsikaronis" userId="dbddf097-a7de-4599-abd9-39b94b17111c" providerId="ADAL" clId="{F27A4484-A1C6-47E1-9AB7-01672727A6AD}" dt="2026-04-14T00:11:58.443" v="67" actId="13244"/>
          <ac:grpSpMkLst>
            <pc:docMk/>
            <pc:sldMk cId="3242740232" sldId="257"/>
            <ac:grpSpMk id="26" creationId="{9F8E3222-4215-94A0-9724-DE0371A5CEF0}"/>
          </ac:grpSpMkLst>
        </pc:grpChg>
        <pc:picChg chg="mod">
          <ac:chgData name="Cassandra Katsikaronis" userId="dbddf097-a7de-4599-abd9-39b94b17111c" providerId="ADAL" clId="{F27A4484-A1C6-47E1-9AB7-01672727A6AD}" dt="2026-04-13T23:56:43.871" v="22" actId="962"/>
          <ac:picMkLst>
            <pc:docMk/>
            <pc:sldMk cId="3242740232" sldId="257"/>
            <ac:picMk id="2" creationId="{3565E7DD-F24B-E408-C4CA-E7B99AF220E6}"/>
          </ac:picMkLst>
        </pc:picChg>
        <pc:picChg chg="mod">
          <ac:chgData name="Cassandra Katsikaronis" userId="dbddf097-a7de-4599-abd9-39b94b17111c" providerId="ADAL" clId="{F27A4484-A1C6-47E1-9AB7-01672727A6AD}" dt="2026-04-13T23:56:44.400" v="23" actId="962"/>
          <ac:picMkLst>
            <pc:docMk/>
            <pc:sldMk cId="3242740232" sldId="257"/>
            <ac:picMk id="3" creationId="{3A6697AA-4221-C844-7FAB-198E05495F43}"/>
          </ac:picMkLst>
        </pc:picChg>
        <pc:picChg chg="mod">
          <ac:chgData name="Cassandra Katsikaronis" userId="dbddf097-a7de-4599-abd9-39b94b17111c" providerId="ADAL" clId="{F27A4484-A1C6-47E1-9AB7-01672727A6AD}" dt="2026-04-13T23:56:49.728" v="31" actId="962"/>
          <ac:picMkLst>
            <pc:docMk/>
            <pc:sldMk cId="3242740232" sldId="257"/>
            <ac:picMk id="6" creationId="{EE6799E7-1804-E483-754B-FDBA4E2FD6EA}"/>
          </ac:picMkLst>
        </pc:picChg>
        <pc:picChg chg="mod">
          <ac:chgData name="Cassandra Katsikaronis" userId="dbddf097-a7de-4599-abd9-39b94b17111c" providerId="ADAL" clId="{F27A4484-A1C6-47E1-9AB7-01672727A6AD}" dt="2026-04-13T23:56:47.166" v="27" actId="962"/>
          <ac:picMkLst>
            <pc:docMk/>
            <pc:sldMk cId="3242740232" sldId="257"/>
            <ac:picMk id="7" creationId="{F35C6FBD-371D-0F33-87F8-FB1C567EB109}"/>
          </ac:picMkLst>
        </pc:picChg>
        <pc:picChg chg="mod">
          <ac:chgData name="Cassandra Katsikaronis" userId="dbddf097-a7de-4599-abd9-39b94b17111c" providerId="ADAL" clId="{F27A4484-A1C6-47E1-9AB7-01672727A6AD}" dt="2026-04-14T00:11:58.443" v="67" actId="13244"/>
          <ac:picMkLst>
            <pc:docMk/>
            <pc:sldMk cId="3242740232" sldId="257"/>
            <ac:picMk id="8" creationId="{BB9B17E4-6CFA-F2BC-E8F8-D8EF5B0C293E}"/>
          </ac:picMkLst>
        </pc:picChg>
        <pc:picChg chg="mod">
          <ac:chgData name="Cassandra Katsikaronis" userId="dbddf097-a7de-4599-abd9-39b94b17111c" providerId="ADAL" clId="{F27A4484-A1C6-47E1-9AB7-01672727A6AD}" dt="2026-04-14T00:06:24.739" v="43" actId="962"/>
          <ac:picMkLst>
            <pc:docMk/>
            <pc:sldMk cId="3242740232" sldId="257"/>
            <ac:picMk id="9" creationId="{695A649C-D4BA-B166-FB0A-CBB6A3F3417F}"/>
          </ac:picMkLst>
        </pc:picChg>
        <pc:picChg chg="mod">
          <ac:chgData name="Cassandra Katsikaronis" userId="dbddf097-a7de-4599-abd9-39b94b17111c" providerId="ADAL" clId="{F27A4484-A1C6-47E1-9AB7-01672727A6AD}" dt="2026-04-13T23:56:46.477" v="26" actId="962"/>
          <ac:picMkLst>
            <pc:docMk/>
            <pc:sldMk cId="3242740232" sldId="257"/>
            <ac:picMk id="11" creationId="{6A1AF540-70A7-018B-CF86-F80BBE1BF515}"/>
          </ac:picMkLst>
        </pc:picChg>
        <pc:picChg chg="mod">
          <ac:chgData name="Cassandra Katsikaronis" userId="dbddf097-a7de-4599-abd9-39b94b17111c" providerId="ADAL" clId="{F27A4484-A1C6-47E1-9AB7-01672727A6AD}" dt="2026-04-14T00:06:28.866" v="45" actId="962"/>
          <ac:picMkLst>
            <pc:docMk/>
            <pc:sldMk cId="3242740232" sldId="257"/>
            <ac:picMk id="15" creationId="{8D9A1499-2C20-C595-6C73-3F677E02BB32}"/>
          </ac:picMkLst>
        </pc:picChg>
        <pc:picChg chg="mod">
          <ac:chgData name="Cassandra Katsikaronis" userId="dbddf097-a7de-4599-abd9-39b94b17111c" providerId="ADAL" clId="{F27A4484-A1C6-47E1-9AB7-01672727A6AD}" dt="2026-04-13T23:56:47.875" v="28" actId="962"/>
          <ac:picMkLst>
            <pc:docMk/>
            <pc:sldMk cId="3242740232" sldId="257"/>
            <ac:picMk id="18" creationId="{7A344A08-7A60-A39A-88E7-9A0301C98402}"/>
          </ac:picMkLst>
        </pc:picChg>
        <pc:picChg chg="mod">
          <ac:chgData name="Cassandra Katsikaronis" userId="dbddf097-a7de-4599-abd9-39b94b17111c" providerId="ADAL" clId="{F27A4484-A1C6-47E1-9AB7-01672727A6AD}" dt="2026-04-13T23:56:48.509" v="29" actId="962"/>
          <ac:picMkLst>
            <pc:docMk/>
            <pc:sldMk cId="3242740232" sldId="257"/>
            <ac:picMk id="20" creationId="{D3AEABA2-F8B2-B3D9-E676-CF9A25E0CD8D}"/>
          </ac:picMkLst>
        </pc:picChg>
        <pc:picChg chg="mod">
          <ac:chgData name="Cassandra Katsikaronis" userId="dbddf097-a7de-4599-abd9-39b94b17111c" providerId="ADAL" clId="{F27A4484-A1C6-47E1-9AB7-01672727A6AD}" dt="2026-04-13T23:56:49.109" v="30" actId="962"/>
          <ac:picMkLst>
            <pc:docMk/>
            <pc:sldMk cId="3242740232" sldId="257"/>
            <ac:picMk id="21" creationId="{0098EEAE-2E29-1204-8904-A795A50173F2}"/>
          </ac:picMkLst>
        </pc:picChg>
        <pc:picChg chg="mod">
          <ac:chgData name="Cassandra Katsikaronis" userId="dbddf097-a7de-4599-abd9-39b94b17111c" providerId="ADAL" clId="{F27A4484-A1C6-47E1-9AB7-01672727A6AD}" dt="2026-04-14T00:11:58.443" v="67" actId="13244"/>
          <ac:picMkLst>
            <pc:docMk/>
            <pc:sldMk cId="3242740232" sldId="257"/>
            <ac:picMk id="27" creationId="{9F0ED1F3-D84E-B0FF-F6F1-53B71649E3B3}"/>
          </ac:picMkLst>
        </pc:picChg>
        <pc:picChg chg="mod">
          <ac:chgData name="Cassandra Katsikaronis" userId="dbddf097-a7de-4599-abd9-39b94b17111c" providerId="ADAL" clId="{F27A4484-A1C6-47E1-9AB7-01672727A6AD}" dt="2026-04-14T00:12:22.990" v="70" actId="13244"/>
          <ac:picMkLst>
            <pc:docMk/>
            <pc:sldMk cId="3242740232" sldId="257"/>
            <ac:picMk id="28" creationId="{06998D90-D8CA-E81C-1FCE-7799BF066CC0}"/>
          </ac:picMkLst>
        </pc:picChg>
        <pc:picChg chg="mod">
          <ac:chgData name="Cassandra Katsikaronis" userId="dbddf097-a7de-4599-abd9-39b94b17111c" providerId="ADAL" clId="{F27A4484-A1C6-47E1-9AB7-01672727A6AD}" dt="2026-04-14T00:12:22.990" v="70" actId="13244"/>
          <ac:picMkLst>
            <pc:docMk/>
            <pc:sldMk cId="3242740232" sldId="257"/>
            <ac:picMk id="31" creationId="{2122C0C6-C06D-6E0A-558A-E96A4FC30C70}"/>
          </ac:picMkLst>
        </pc:picChg>
        <pc:picChg chg="mod">
          <ac:chgData name="Cassandra Katsikaronis" userId="dbddf097-a7de-4599-abd9-39b94b17111c" providerId="ADAL" clId="{F27A4484-A1C6-47E1-9AB7-01672727A6AD}" dt="2026-04-14T00:06:21.044" v="41" actId="962"/>
          <ac:picMkLst>
            <pc:docMk/>
            <pc:sldMk cId="3242740232" sldId="257"/>
            <ac:picMk id="32" creationId="{35F9132D-6F0A-6F18-D4D3-A100655063C3}"/>
          </ac:picMkLst>
        </pc:picChg>
        <pc:picChg chg="mod">
          <ac:chgData name="Cassandra Katsikaronis" userId="dbddf097-a7de-4599-abd9-39b94b17111c" providerId="ADAL" clId="{F27A4484-A1C6-47E1-9AB7-01672727A6AD}" dt="2026-04-14T00:11:58.443" v="67" actId="13244"/>
          <ac:picMkLst>
            <pc:docMk/>
            <pc:sldMk cId="3242740232" sldId="257"/>
            <ac:picMk id="36" creationId="{BE12B9B8-1CF7-7ADA-FF4B-EBFB0A3202BF}"/>
          </ac:picMkLst>
        </pc:picChg>
        <pc:picChg chg="mod">
          <ac:chgData name="Cassandra Katsikaronis" userId="dbddf097-a7de-4599-abd9-39b94b17111c" providerId="ADAL" clId="{F27A4484-A1C6-47E1-9AB7-01672727A6AD}" dt="2026-04-14T00:12:19.060" v="69" actId="13244"/>
          <ac:picMkLst>
            <pc:docMk/>
            <pc:sldMk cId="3242740232" sldId="257"/>
            <ac:picMk id="39" creationId="{A9DD75E9-090C-138C-B4FD-30D5C7C710FF}"/>
          </ac:picMkLst>
        </pc:picChg>
        <pc:picChg chg="mod">
          <ac:chgData name="Cassandra Katsikaronis" userId="dbddf097-a7de-4599-abd9-39b94b17111c" providerId="ADAL" clId="{F27A4484-A1C6-47E1-9AB7-01672727A6AD}" dt="2026-04-13T23:56:42.979" v="21" actId="962"/>
          <ac:picMkLst>
            <pc:docMk/>
            <pc:sldMk cId="3242740232" sldId="257"/>
            <ac:picMk id="1047" creationId="{71BA7293-D5E9-EEA6-7442-378F43E2B188}"/>
          </ac:picMkLst>
        </pc:picChg>
        <pc:cxnChg chg="mod">
          <ac:chgData name="Cassandra Katsikaronis" userId="dbddf097-a7de-4599-abd9-39b94b17111c" providerId="ADAL" clId="{F27A4484-A1C6-47E1-9AB7-01672727A6AD}" dt="2026-04-13T23:56:45.081" v="24" actId="962"/>
          <ac:cxnSpMkLst>
            <pc:docMk/>
            <pc:sldMk cId="3242740232" sldId="257"/>
            <ac:cxnSpMk id="4" creationId="{2C4D1580-C39F-B968-2C0B-70535591FB3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3681-2649-A94A-A956-D833313312CE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4BFB-71A9-DE40-9E8B-035BBD9B9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3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8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99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20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82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7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02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06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44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1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3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A3D20-6F15-1640-859B-5DFDCB8A4E41}" type="datetimeFigureOut">
              <a:rPr lang="en-AU" smtClean="0"/>
              <a:t>13/04/2026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7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28.png"/><Relationship Id="rId3" Type="http://schemas.openxmlformats.org/officeDocument/2006/relationships/hyperlink" Target="http://www.gmail.com/" TargetMode="External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8.png"/><Relationship Id="rId28" Type="http://schemas.openxmlformats.org/officeDocument/2006/relationships/image" Target="../media/image30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hyperlink" Target="mailto:friend@example.com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1.png"/><Relationship Id="rId27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B13A-745F-D052-4483-F4907B63A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62" y="473947"/>
            <a:ext cx="8288284" cy="830997"/>
          </a:xfrm>
        </p:spPr>
        <p:txBody>
          <a:bodyPr wrap="square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ts val="1800"/>
              </a:spcBef>
            </a:pPr>
            <a:r>
              <a:rPr lang="ar-EG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كبار السن المتمكنون من التكنولوجيا</a:t>
            </a:r>
            <a:br>
              <a:rPr lang="ar-EG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</a:br>
            <a:r>
              <a:rPr lang="ar-EG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الوحدة الخامسة: </a:t>
            </a:r>
            <a:r>
              <a:rPr lang="ar-SA" sz="3200" b="1" dirty="0"/>
              <a:t>إرسال واستقبال رسائل البريد</a:t>
            </a:r>
            <a:r>
              <a:rPr lang="ar-EG" sz="3200" b="1" dirty="0"/>
              <a:t> الالكتروني</a:t>
            </a:r>
            <a:endParaRPr lang="en-AU" sz="3200" b="1" dirty="0"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127E5-7A7D-CDBA-A301-2D6A1C79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17" y="1639470"/>
            <a:ext cx="6483381" cy="1958485"/>
          </a:xfrm>
        </p:spPr>
        <p:txBody>
          <a:bodyPr wrap="square" lIns="90000">
            <a:spAutoFit/>
          </a:bodyPr>
          <a:lstStyle/>
          <a:p>
            <a:pPr algn="r"/>
            <a:r>
              <a:rPr lang="ar-SA" sz="1600" b="1" dirty="0">
                <a:solidFill>
                  <a:schemeClr val="accent3"/>
                </a:solidFill>
              </a:rPr>
              <a:t>أستطيع:</a:t>
            </a:r>
          </a:p>
          <a:p>
            <a:pPr marL="171450" indent="-171450" algn="r" rtl="1">
              <a:buFont typeface="Wingdings" panose="05000000000000000000" pitchFamily="2" charset="2"/>
              <a:buChar char="q"/>
            </a:pPr>
            <a:r>
              <a:rPr lang="ar-SA" sz="1200" dirty="0"/>
              <a:t>تسجيل الدخول إلى حساب بريدي الإلكتروني.</a:t>
            </a:r>
          </a:p>
          <a:p>
            <a:pPr marL="171450" indent="-171450" algn="r" rtl="1">
              <a:buFont typeface="Wingdings" panose="05000000000000000000" pitchFamily="2" charset="2"/>
              <a:buChar char="q"/>
            </a:pPr>
            <a:r>
              <a:rPr lang="ar-SA" sz="1200" dirty="0"/>
              <a:t>إرسال الرسائل الإلكترونية والرد عليها وإعادة توجيهها وحذفها.</a:t>
            </a:r>
          </a:p>
          <a:p>
            <a:pPr marL="171450" indent="-171450" algn="r" rtl="1">
              <a:buFont typeface="Wingdings" panose="05000000000000000000" pitchFamily="2" charset="2"/>
              <a:buChar char="q"/>
            </a:pPr>
            <a:r>
              <a:rPr lang="ar-SA" sz="1200" dirty="0"/>
              <a:t>إرفاق ملف أو صورة برسالة إلكترونية.</a:t>
            </a:r>
          </a:p>
          <a:p>
            <a:pPr marL="171450" indent="-171450" algn="r" rtl="1">
              <a:buFont typeface="Wingdings" panose="05000000000000000000" pitchFamily="2" charset="2"/>
              <a:buChar char="q"/>
            </a:pPr>
            <a:r>
              <a:rPr lang="ar-SA" sz="1200" dirty="0"/>
              <a:t>التعرّف على الرسائل غير المرغوب فيها أو المشبوهة والإبلاغ عنها. 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F2B64-23C8-2767-2BAD-E76B4C3A4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660" y="8783996"/>
            <a:ext cx="534277" cy="612000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BC4B5284-2D37-60B9-5859-AAC21B21A1DF}"/>
              </a:ext>
            </a:extLst>
          </p:cNvPr>
          <p:cNvSpPr txBox="1">
            <a:spLocks/>
          </p:cNvSpPr>
          <p:nvPr/>
        </p:nvSpPr>
        <p:spPr>
          <a:xfrm>
            <a:off x="5280927" y="3637160"/>
            <a:ext cx="2369854" cy="1100301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ar-SA" sz="1600" b="1" dirty="0">
                <a:solidFill>
                  <a:schemeClr val="accent3"/>
                </a:solidFill>
                <a:latin typeface="Telstra Text" panose="020B0504040000000004"/>
              </a:rPr>
              <a:t>النقاط الرئيسية المستفادة</a:t>
            </a:r>
            <a:endParaRPr lang="ar-EG" sz="1600" b="1" dirty="0">
              <a:solidFill>
                <a:schemeClr val="accent3"/>
              </a:solidFill>
              <a:latin typeface="Telstra Text" panose="020B0504040000000004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ar-SA" sz="1200" dirty="0">
                <a:latin typeface="Telstra Text" panose="020B0504040000000004"/>
              </a:rPr>
              <a:t>أهم ما تعلمته اليوم هو</a:t>
            </a:r>
            <a:r>
              <a:rPr lang="ar-SA" sz="1050" dirty="0">
                <a:latin typeface="Telstra Text" panose="020B0504040000000004"/>
              </a:rPr>
              <a:t>:</a:t>
            </a:r>
            <a:endParaRPr lang="en-AU" sz="1050" dirty="0">
              <a:latin typeface="Telstra Text" panose="020B0504040000000004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050" dirty="0">
              <a:latin typeface="Telstra Text" panose="020B0504040000000004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28" name="Rounded Rectangle 27" descr="Textbox">
            <a:extLst>
              <a:ext uri="{FF2B5EF4-FFF2-40B4-BE49-F238E27FC236}">
                <a16:creationId xmlns:a16="http://schemas.microsoft.com/office/drawing/2014/main" id="{CA136428-351A-9F6C-039A-5B1DEFE2C21B}"/>
              </a:ext>
            </a:extLst>
          </p:cNvPr>
          <p:cNvSpPr/>
          <p:nvPr/>
        </p:nvSpPr>
        <p:spPr>
          <a:xfrm>
            <a:off x="3938858" y="4314223"/>
            <a:ext cx="3663630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B42F69D-660C-0571-DC24-94A3CF80203D}"/>
              </a:ext>
            </a:extLst>
          </p:cNvPr>
          <p:cNvSpPr txBox="1">
            <a:spLocks/>
          </p:cNvSpPr>
          <p:nvPr/>
        </p:nvSpPr>
        <p:spPr>
          <a:xfrm>
            <a:off x="662506" y="3493155"/>
            <a:ext cx="2369854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ar-EG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الدعم</a:t>
            </a:r>
            <a:endParaRPr lang="en-AU" sz="1600" b="1" dirty="0">
              <a:solidFill>
                <a:schemeClr val="accent3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ar-EG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استطيع الحصول على الدعم من: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25" name="Rounded Rectangle 24" descr="Textbox">
            <a:extLst>
              <a:ext uri="{FF2B5EF4-FFF2-40B4-BE49-F238E27FC236}">
                <a16:creationId xmlns:a16="http://schemas.microsoft.com/office/drawing/2014/main" id="{75376F4C-D7D9-7639-69AF-EF18DF39ED21}"/>
              </a:ext>
            </a:extLst>
          </p:cNvPr>
          <p:cNvSpPr/>
          <p:nvPr/>
        </p:nvSpPr>
        <p:spPr>
          <a:xfrm>
            <a:off x="648944" y="4314223"/>
            <a:ext cx="2369854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E9A4031-504A-4CAA-246E-886C1AA6DE41}"/>
              </a:ext>
            </a:extLst>
          </p:cNvPr>
          <p:cNvSpPr txBox="1">
            <a:spLocks/>
          </p:cNvSpPr>
          <p:nvPr/>
        </p:nvSpPr>
        <p:spPr>
          <a:xfrm>
            <a:off x="3671330" y="6472022"/>
            <a:ext cx="4075162" cy="112338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ar-EG" sz="1600" b="1" dirty="0">
                <a:solidFill>
                  <a:schemeClr val="accent3"/>
                </a:solidFill>
                <a:latin typeface="Telstra Text" panose="020B0504040000000004"/>
              </a:rPr>
              <a:t>خطة</a:t>
            </a:r>
            <a:r>
              <a:rPr lang="ar-SA" sz="1600" b="1" dirty="0">
                <a:solidFill>
                  <a:schemeClr val="accent3"/>
                </a:solidFill>
                <a:latin typeface="Telstra Text" panose="020B0504040000000004"/>
              </a:rPr>
              <a:t> العمل الخاصة بي</a:t>
            </a:r>
            <a:endParaRPr lang="ar-EG" sz="1600" b="1" dirty="0">
              <a:solidFill>
                <a:schemeClr val="accent3"/>
              </a:solidFill>
              <a:latin typeface="Telstra Text" panose="020B0504040000000004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ar-SA" sz="1200" dirty="0">
                <a:latin typeface="Telstra Text" panose="020B0504040000000004"/>
              </a:rPr>
              <a:t>خلال الأسبوع القادم، سأقوم بـ:</a:t>
            </a:r>
            <a:endParaRPr lang="en-AU" sz="1200" dirty="0">
              <a:latin typeface="Telstra Text" panose="020B0504040000000004"/>
              <a:ea typeface="Telstra Text" panose="020B0504040000000004" pitchFamily="34" charset="77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/>
              <a:ea typeface="Telstra Text" panose="020B0504040000000004" pitchFamily="34" charset="77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9" name="Rounded Rectangle 18" descr="Textbox">
            <a:extLst>
              <a:ext uri="{FF2B5EF4-FFF2-40B4-BE49-F238E27FC236}">
                <a16:creationId xmlns:a16="http://schemas.microsoft.com/office/drawing/2014/main" id="{C9822B18-5CFC-755F-7795-7E886F774CA9}"/>
              </a:ext>
            </a:extLst>
          </p:cNvPr>
          <p:cNvSpPr/>
          <p:nvPr/>
        </p:nvSpPr>
        <p:spPr>
          <a:xfrm>
            <a:off x="547407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B5C4ADE-8D4A-95B3-6ECC-BDD89AA2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6843" y="7133622"/>
            <a:ext cx="714580" cy="687844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DAF1E879-91AF-08E8-E59D-7B7495D8C3E6}"/>
              </a:ext>
            </a:extLst>
          </p:cNvPr>
          <p:cNvSpPr txBox="1">
            <a:spLocks/>
          </p:cNvSpPr>
          <p:nvPr/>
        </p:nvSpPr>
        <p:spPr>
          <a:xfrm>
            <a:off x="5444902" y="7215934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ar-EG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1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7" name="Rounded Rectangle 16" descr="Textbox">
            <a:extLst>
              <a:ext uri="{FF2B5EF4-FFF2-40B4-BE49-F238E27FC236}">
                <a16:creationId xmlns:a16="http://schemas.microsoft.com/office/drawing/2014/main" id="{388DBB9D-91A2-3502-8D20-32F463636798}"/>
              </a:ext>
            </a:extLst>
          </p:cNvPr>
          <p:cNvSpPr/>
          <p:nvPr/>
        </p:nvSpPr>
        <p:spPr>
          <a:xfrm>
            <a:off x="2997526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8323AFFE-C0B3-BD0F-8D28-E2B01B26B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8987" y="7114092"/>
            <a:ext cx="714580" cy="687844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A5637695-C0FD-B632-3D50-E5D0B1B53505}"/>
              </a:ext>
            </a:extLst>
          </p:cNvPr>
          <p:cNvSpPr txBox="1">
            <a:spLocks/>
          </p:cNvSpPr>
          <p:nvPr/>
        </p:nvSpPr>
        <p:spPr>
          <a:xfrm>
            <a:off x="2961753" y="7175135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2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5" name="Rounded Rectangle 14" descr="Textbox">
            <a:extLst>
              <a:ext uri="{FF2B5EF4-FFF2-40B4-BE49-F238E27FC236}">
                <a16:creationId xmlns:a16="http://schemas.microsoft.com/office/drawing/2014/main" id="{D9F1F963-FDA6-C9B7-37DC-5F9F1FAA0074}"/>
              </a:ext>
            </a:extLst>
          </p:cNvPr>
          <p:cNvSpPr/>
          <p:nvPr/>
        </p:nvSpPr>
        <p:spPr>
          <a:xfrm>
            <a:off x="47608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B1C1A32-9719-0478-1FB5-E94F361C9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794" y="7081573"/>
            <a:ext cx="714580" cy="687844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27668873-4853-29CF-90A6-CF4960D50024}"/>
              </a:ext>
            </a:extLst>
          </p:cNvPr>
          <p:cNvSpPr txBox="1">
            <a:spLocks/>
          </p:cNvSpPr>
          <p:nvPr/>
        </p:nvSpPr>
        <p:spPr>
          <a:xfrm>
            <a:off x="305062" y="7163885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ar-EG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3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CCA978-7A76-9EFA-ADF0-1DCE7A0F6CB4}"/>
              </a:ext>
            </a:extLst>
          </p:cNvPr>
          <p:cNvSpPr txBox="1">
            <a:spLocks/>
          </p:cNvSpPr>
          <p:nvPr/>
        </p:nvSpPr>
        <p:spPr>
          <a:xfrm>
            <a:off x="9535914" y="551384"/>
            <a:ext cx="3161951" cy="33855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ar-EG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ملاحظاتي</a:t>
            </a:r>
            <a:endParaRPr lang="en-AU" sz="14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B47EF-FB43-DB20-122F-47174F451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93347" y="0"/>
            <a:ext cx="0" cy="9601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96ECF3-64B7-BBFB-635B-5C58E900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50139"/>
              </p:ext>
            </p:extLst>
          </p:nvPr>
        </p:nvGraphicFramePr>
        <p:xfrm>
          <a:off x="8977664" y="889445"/>
          <a:ext cx="3707175" cy="755649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707175">
                  <a:extLst>
                    <a:ext uri="{9D8B030D-6E8A-4147-A177-3AD203B41FA5}">
                      <a16:colId xmlns:a16="http://schemas.microsoft.com/office/drawing/2014/main" val="1448202117"/>
                    </a:ext>
                  </a:extLst>
                </a:gridCol>
              </a:tblGrid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15845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733974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839202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636820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25147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90403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319691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13866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184458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00573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85411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49642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87678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966083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92551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473195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00546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9131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55596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583123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48732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082860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31814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60201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598256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3249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5694140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8DA13FD1-A2D4-56C0-478C-BD4F0010C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461" y="1620767"/>
            <a:ext cx="723900" cy="711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2D1785-A6A3-A1C1-4738-DFBD07D0B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167" y="6409722"/>
            <a:ext cx="723900" cy="723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D6F9E4-E0C6-42E0-099B-A8B024952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8525" y="3512319"/>
            <a:ext cx="698500" cy="685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B7C732-9C54-B8F7-234E-F7EB7FF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861" y="3585487"/>
            <a:ext cx="6985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56AF2-1771-A24A-A52D-AB99AACD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6129" y="8783996"/>
            <a:ext cx="563040" cy="612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0F150-12DE-94A5-F5ED-2405A8B6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35914" y="8783996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8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C0DB-CCB5-5070-3D4A-396E665B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Title 1">
            <a:extLst>
              <a:ext uri="{FF2B5EF4-FFF2-40B4-BE49-F238E27FC236}">
                <a16:creationId xmlns:a16="http://schemas.microsoft.com/office/drawing/2014/main" id="{95F62D5A-A07D-263C-5000-EE7ED1E1AF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7270" y="414700"/>
            <a:ext cx="10881360" cy="902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كبار السن المتمكنون من التكنولوجيا</a:t>
            </a:r>
            <a:br>
              <a:rPr kumimoji="0" lang="ar-EG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</a:b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الوحدة الخامسة: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إرسال واستقبال رسائل البريد</a:t>
            </a: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الالكتروني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lstra Display" panose="020B0504040000000004" pitchFamily="34" charset="77"/>
              <a:ea typeface="Telstra Display" panose="020B0504040000000004" pitchFamily="34" charset="77"/>
              <a:cs typeface="+mj-cs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E9616C-EE6C-CEC2-2B50-F30E234AB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6513" y="1464572"/>
            <a:ext cx="2946982" cy="8466933"/>
          </a:xfrm>
        </p:spPr>
        <p:txBody>
          <a:bodyPr wrap="square" lIns="90000">
            <a:spAutoFit/>
          </a:bodyPr>
          <a:lstStyle/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sz="1600" b="1" dirty="0">
                <a:solidFill>
                  <a:srgbClr val="FF0000"/>
                </a:solidFill>
              </a:rPr>
              <a:t>ما هو البريد الإلكتروني؟</a:t>
            </a:r>
            <a:endParaRPr lang="ar-EG" sz="1600" b="1" dirty="0">
              <a:solidFill>
                <a:srgbClr val="FF0000"/>
              </a:solidFill>
            </a:endParaRPr>
          </a:p>
          <a:p>
            <a:pPr marL="226800" indent="-226800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dirty="0"/>
              <a:t>البريد الإلكتروني هو وسيلة لإرسال واستقبال الرسائل المكتوبة، والصور، والملفات، والروابط </a:t>
            </a:r>
            <a:r>
              <a:rPr lang="ar-EG" sz="1200" dirty="0"/>
              <a:t>باستخدام </a:t>
            </a:r>
            <a:r>
              <a:rPr lang="ar-SA" sz="1200" dirty="0"/>
              <a:t>الإنترنت. </a:t>
            </a:r>
            <a:endParaRPr lang="ar-EG" sz="120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200" dirty="0"/>
              <a:t>يمكنك استخدام البريد الإلكتروني من أجل:</a:t>
            </a:r>
          </a:p>
          <a:p>
            <a:pPr marL="324000" indent="-171450" algn="r" rtl="1">
              <a:buFont typeface="Courier New" panose="02070309020205020404" pitchFamily="49" charset="0"/>
              <a:buChar char="o"/>
            </a:pPr>
            <a:r>
              <a:rPr lang="ar-SA" sz="1200" dirty="0"/>
              <a:t>البقاء على تواصل مع العائلة والأصدقاء</a:t>
            </a:r>
          </a:p>
          <a:p>
            <a:pPr marL="324000" indent="-171450" algn="r" rtl="1">
              <a:buFont typeface="Courier New" panose="02070309020205020404" pitchFamily="49" charset="0"/>
              <a:buChar char="o"/>
            </a:pPr>
            <a:r>
              <a:rPr lang="ar-SA" sz="1200" dirty="0"/>
              <a:t>استلام الفواتير أو تذكيرات بالمواعيد</a:t>
            </a:r>
          </a:p>
          <a:p>
            <a:pPr marL="324000" indent="-171450" algn="r" rtl="1">
              <a:buFont typeface="Courier New" panose="02070309020205020404" pitchFamily="49" charset="0"/>
              <a:buChar char="o"/>
            </a:pPr>
            <a:r>
              <a:rPr lang="ar-SA" sz="1200" dirty="0"/>
              <a:t>الاشتراك في النشرات الإخبارية أو إنشاء حسابات</a:t>
            </a:r>
          </a:p>
          <a:p>
            <a:pPr marL="324000" indent="-171450" algn="r" rtl="1">
              <a:buFont typeface="Courier New" panose="02070309020205020404" pitchFamily="49" charset="0"/>
              <a:buChar char="o"/>
            </a:pPr>
            <a:r>
              <a:rPr lang="ar-SA" sz="1200" dirty="0"/>
              <a:t>التواصل مع الشركات أو المؤسسات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200" dirty="0"/>
              <a:t>لاستخدام البريد الإلكتروني، ستحتاج إلى:</a:t>
            </a:r>
          </a:p>
          <a:p>
            <a:pPr marL="324000" indent="-171450" algn="r" rtl="1">
              <a:buFont typeface="Courier New" panose="02070309020205020404" pitchFamily="49" charset="0"/>
              <a:buChar char="o"/>
            </a:pPr>
            <a:r>
              <a:rPr lang="ar-SA" sz="1200" dirty="0"/>
              <a:t>عنوان بريد إلكتروني</a:t>
            </a:r>
          </a:p>
          <a:p>
            <a:pPr marL="324000" indent="-171450" algn="r" rtl="1">
              <a:buFont typeface="Courier New" panose="02070309020205020404" pitchFamily="49" charset="0"/>
              <a:buChar char="o"/>
            </a:pPr>
            <a:r>
              <a:rPr lang="ar-SA" sz="1200" dirty="0"/>
              <a:t>إمكانية الوصول إلى جهاز (كمبيوتر، جهاز </a:t>
            </a:r>
            <a:r>
              <a:rPr lang="ar-EG" sz="1200" dirty="0"/>
              <a:t>تابلت</a:t>
            </a:r>
            <a:r>
              <a:rPr lang="ar-SA" sz="1200" dirty="0"/>
              <a:t>، أو هاتف ذكي)</a:t>
            </a:r>
          </a:p>
          <a:p>
            <a:pPr marL="324000" indent="-171450" algn="r" rtl="1">
              <a:buFont typeface="Courier New" panose="02070309020205020404" pitchFamily="49" charset="0"/>
              <a:buChar char="o"/>
            </a:pPr>
            <a:r>
              <a:rPr lang="ar-SA" sz="1200" dirty="0"/>
              <a:t>اتصال بالإنترنت</a:t>
            </a:r>
          </a:p>
          <a:p>
            <a:pPr algn="r" rtl="1"/>
            <a:r>
              <a:rPr lang="ar-SA" sz="1600" b="1" dirty="0">
                <a:solidFill>
                  <a:srgbClr val="FF0000"/>
                </a:solidFill>
              </a:rPr>
              <a:t>إنشاء عنوان بريد إلكتروني</a:t>
            </a:r>
            <a:endParaRPr lang="ar-EG" sz="1600" dirty="0"/>
          </a:p>
          <a:p>
            <a:pPr marL="172800" indent="-172800" algn="r" rtl="1">
              <a:buFont typeface="Arial" panose="020B0604020202020204" pitchFamily="34" charset="0"/>
              <a:buChar char="•"/>
            </a:pPr>
            <a:r>
              <a:rPr lang="ar-SA" sz="1600" b="1" dirty="0"/>
              <a:t>لإنشاء عنوان بريد إلكتروني مجاني وحساب جيميل:</a:t>
            </a:r>
          </a:p>
          <a:p>
            <a:pPr marL="324000" indent="-171450" algn="r" rtl="1">
              <a:buFont typeface="Courier New" panose="02070309020205020404" pitchFamily="49" charset="0"/>
              <a:buChar char="o"/>
            </a:pPr>
            <a:r>
              <a:rPr lang="ar-SA" sz="1200" dirty="0"/>
              <a:t>اذهب إلى موقع </a:t>
            </a:r>
            <a:r>
              <a:rPr lang="en-AU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www.gmail.com</a:t>
            </a:r>
            <a:endParaRPr lang="en-AU" sz="1200" dirty="0"/>
          </a:p>
          <a:p>
            <a:pPr marL="324000" indent="-171450" algn="r" rtl="1">
              <a:buFont typeface="Courier New" panose="02070309020205020404" pitchFamily="49" charset="0"/>
              <a:buChar char="o"/>
            </a:pPr>
            <a:r>
              <a:rPr lang="ar-SA" sz="1200" dirty="0"/>
              <a:t>اختر </a:t>
            </a:r>
            <a:r>
              <a:rPr lang="ar-EG" sz="1200" dirty="0"/>
              <a:t>"</a:t>
            </a:r>
            <a:r>
              <a:rPr lang="ar-SA" sz="1200" dirty="0"/>
              <a:t>إنشاء حساب</a:t>
            </a:r>
            <a:r>
              <a:rPr lang="ar-EG" sz="1200" dirty="0"/>
              <a:t>"</a:t>
            </a:r>
            <a:r>
              <a:rPr lang="ar-SA" sz="1200" dirty="0"/>
              <a:t> </a:t>
            </a:r>
            <a:endParaRPr lang="ar-EG" sz="1200" dirty="0"/>
          </a:p>
          <a:p>
            <a:pPr marL="324000" indent="-171450" algn="r" rtl="1">
              <a:buFont typeface="Courier New" panose="02070309020205020404" pitchFamily="49" charset="0"/>
              <a:buChar char="o"/>
            </a:pPr>
            <a:r>
              <a:rPr lang="ar-SA" sz="1200" dirty="0"/>
              <a:t>اتبع الخطوات والتعليمات </a:t>
            </a:r>
            <a:endParaRPr lang="en-GB" sz="1200" dirty="0"/>
          </a:p>
          <a:p>
            <a:pPr algn="r" rtl="1"/>
            <a:r>
              <a:rPr lang="ar-SA" sz="1600" b="1" dirty="0">
                <a:solidFill>
                  <a:srgbClr val="FF0000"/>
                </a:solidFill>
              </a:rPr>
              <a:t>تسجيل الدخول إلى حساب بريد</a:t>
            </a:r>
            <a:r>
              <a:rPr lang="ar-EG" sz="1600" b="1" dirty="0">
                <a:solidFill>
                  <a:srgbClr val="FF0000"/>
                </a:solidFill>
              </a:rPr>
              <a:t>ك</a:t>
            </a:r>
            <a:r>
              <a:rPr lang="ar-SA" sz="1600" b="1" dirty="0">
                <a:solidFill>
                  <a:srgbClr val="FF0000"/>
                </a:solidFill>
              </a:rPr>
              <a:t> الإلكتروني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200" dirty="0"/>
              <a:t>إذا كان لديك عنوان بريد إلكتروني بالفعل، يمكنك تسجيل الدخول إلى حسابك باستخدام متصفح الإنترنت أو التطبيق.</a:t>
            </a:r>
            <a:endParaRPr lang="ar-EG" sz="120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200" dirty="0"/>
              <a:t>افتح موقع أو تطبيق مزوّد البريد الإلكتروني، ثم أدخل عنوان بريدك الإلكتروني وكلمة المرور.</a:t>
            </a:r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endParaRPr lang="ar-SA" sz="12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958442D-1448-BE96-F619-97141E7EA379}"/>
              </a:ext>
            </a:extLst>
          </p:cNvPr>
          <p:cNvSpPr txBox="1">
            <a:spLocks/>
          </p:cNvSpPr>
          <p:nvPr/>
        </p:nvSpPr>
        <p:spPr>
          <a:xfrm>
            <a:off x="4704881" y="1464572"/>
            <a:ext cx="3417620" cy="6352508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600" b="1" dirty="0">
                <a:solidFill>
                  <a:srgbClr val="FF0000"/>
                </a:solidFill>
              </a:rPr>
              <a:t>قراءة، إرسال، إعادة توجيه وحذف رسائل</a:t>
            </a:r>
            <a:r>
              <a:rPr lang="ar-EG" sz="1600" b="1" dirty="0">
                <a:solidFill>
                  <a:srgbClr val="FF0000"/>
                </a:solidFill>
              </a:rPr>
              <a:t> البريد</a:t>
            </a:r>
            <a:r>
              <a:rPr lang="ar-SA" sz="1600" b="1" dirty="0">
                <a:solidFill>
                  <a:srgbClr val="FF0000"/>
                </a:solidFill>
              </a:rPr>
              <a:t> الإلكتروني</a:t>
            </a:r>
          </a:p>
          <a:p>
            <a:pPr marL="171450" indent="-1714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b="1" dirty="0"/>
              <a:t>لإرسال بريد إلكتروني:</a:t>
            </a:r>
          </a:p>
          <a:p>
            <a:pPr marL="324000" indent="-171450" algn="r" rt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ar-SA" sz="1200" dirty="0"/>
              <a:t>اختر إنشاء رسالة (أو علامة +</a:t>
            </a:r>
            <a:r>
              <a:rPr lang="ar-EG" sz="1200" dirty="0"/>
              <a:t>)</a:t>
            </a:r>
            <a:endParaRPr lang="ar-SA" sz="1200" dirty="0"/>
          </a:p>
          <a:p>
            <a:pPr marL="324000" indent="-171450" algn="r" rt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ar-SA" sz="1200" dirty="0"/>
              <a:t>في خانة </a:t>
            </a:r>
            <a:r>
              <a:rPr lang="ar-EG" sz="1200" dirty="0"/>
              <a:t>"</a:t>
            </a:r>
            <a:r>
              <a:rPr lang="ar-SA" sz="1200" dirty="0"/>
              <a:t>إلى</a:t>
            </a:r>
            <a:r>
              <a:rPr lang="ar-EG" sz="1200" dirty="0"/>
              <a:t>"</a:t>
            </a:r>
            <a:r>
              <a:rPr lang="en-AU" sz="1200" dirty="0"/>
              <a:t>، </a:t>
            </a:r>
            <a:r>
              <a:rPr lang="ar-SA" sz="1200" dirty="0"/>
              <a:t>اكتب عنوان البريد الإلكتروني للمستلم (مثل: </a:t>
            </a:r>
            <a:r>
              <a:rPr lang="en-GB" sz="1200" dirty="0"/>
              <a:t>(</a:t>
            </a:r>
            <a:r>
              <a:rPr lang="en-AU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friend@example.com</a:t>
            </a:r>
            <a:endParaRPr lang="ar-EG" sz="1200" dirty="0"/>
          </a:p>
          <a:p>
            <a:pPr marL="324000" indent="-171450" algn="r" rt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ar-SA" sz="1200" dirty="0"/>
              <a:t>أضف موضوع الرسالة</a:t>
            </a:r>
            <a:endParaRPr lang="en-AU" sz="1200" dirty="0"/>
          </a:p>
          <a:p>
            <a:pPr marL="324000" indent="-171450" algn="r" rt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ar-SA" sz="1200" dirty="0"/>
              <a:t>اكتب نص الرسالة</a:t>
            </a:r>
          </a:p>
          <a:p>
            <a:pPr marL="324000" indent="-171450" algn="r" rt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ar-SA" sz="1200" dirty="0"/>
              <a:t>اضغط على أيقونة مشبك الورق</a:t>
            </a:r>
            <a:r>
              <a:rPr lang="ar-EG" sz="1200" dirty="0"/>
              <a:t> </a:t>
            </a:r>
            <a:r>
              <a:rPr lang="ar-SA" sz="1200" dirty="0"/>
              <a:t>لاختيار مرفق (مثل صورة)</a:t>
            </a:r>
          </a:p>
          <a:p>
            <a:pPr marL="324000" indent="-171450" algn="r" rt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ar-SA" sz="1200" dirty="0"/>
              <a:t>اضغط على </a:t>
            </a:r>
            <a:r>
              <a:rPr lang="ar-EG" sz="1200" dirty="0"/>
              <a:t> ارسال (</a:t>
            </a:r>
            <a:r>
              <a:rPr lang="ar-SA" sz="1200" dirty="0"/>
              <a:t>أيقونة طائرة الورق </a:t>
            </a:r>
            <a:r>
              <a:rPr lang="ar-EG" sz="1200" dirty="0"/>
              <a:t>)</a:t>
            </a:r>
            <a:endParaRPr lang="ar-SA" sz="1200" dirty="0"/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dirty="0"/>
              <a:t>الرسائل غير المقروءة تظهر بالخط العريض في صندوق الوارد</a:t>
            </a:r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b="1" dirty="0"/>
              <a:t>لقراءة رسالة: </a:t>
            </a:r>
            <a:r>
              <a:rPr lang="ar-SA" sz="1200" dirty="0"/>
              <a:t>اضغط على الرسالة لفتحها وقراءتها</a:t>
            </a:r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b="1" dirty="0"/>
              <a:t>للرد على رسالة: </a:t>
            </a:r>
            <a:r>
              <a:rPr lang="ar-SA" sz="1200" dirty="0"/>
              <a:t>اضغط على أيقونة الرد &gt; اكتب رسالتك &gt; اضغط إرسال </a:t>
            </a:r>
            <a:endParaRPr lang="en-AU" sz="1200" dirty="0"/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b="1" dirty="0"/>
              <a:t>لإعادة توجيه رسالة: </a:t>
            </a:r>
            <a:r>
              <a:rPr lang="ar-SA" sz="1200" dirty="0"/>
              <a:t>اضغط على أيقونة إعادة التوجيه &gt; اكتب رسالتك &gt; اضغط إرسال </a:t>
            </a:r>
            <a:endParaRPr lang="ar-EG" sz="1200" dirty="0"/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b="1" dirty="0"/>
              <a:t>لحذف رسالة: </a:t>
            </a:r>
            <a:r>
              <a:rPr lang="ar-SA" sz="1200" dirty="0"/>
              <a:t>اختر الرسالة &gt; اضغط على أيقونة الحذف</a:t>
            </a:r>
            <a:endParaRPr lang="ar-EG" sz="1200" dirty="0"/>
          </a:p>
          <a:p>
            <a:pPr algn="r" rtl="1">
              <a:spcBef>
                <a:spcPts val="600"/>
              </a:spcBef>
            </a:pPr>
            <a:r>
              <a:rPr lang="ar-SA" sz="1600" b="1" dirty="0">
                <a:solidFill>
                  <a:schemeClr val="accent1"/>
                </a:solidFill>
              </a:rPr>
              <a:t>التعرف على الرسائل الإلكترونية المشبوهة</a:t>
            </a:r>
          </a:p>
          <a:p>
            <a:pPr marL="284400" indent="-28440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dirty="0"/>
              <a:t>إذا شعرت أن هناك شيئًا غريبًا أو يبدو “جيدًا جدًا ليكون حقيقيًا” — مثل جائزة، استرداد مال، أو تهديد — فغالبًا ما يكون احتيالًا.</a:t>
            </a:r>
            <a:endParaRPr lang="ar-EG" sz="1200" dirty="0"/>
          </a:p>
          <a:p>
            <a:pPr marL="284400" indent="-28440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dirty="0"/>
              <a:t>لا تفتح أي روابط أو ت</a:t>
            </a:r>
            <a:r>
              <a:rPr lang="ar-EG" sz="1200" dirty="0"/>
              <a:t>حميل</a:t>
            </a:r>
            <a:r>
              <a:rPr lang="ar-SA" sz="1200" dirty="0"/>
              <a:t> مرفقات من رسائل لا تثق بها.</a:t>
            </a:r>
            <a:endParaRPr lang="ar-EG" sz="1200" dirty="0"/>
          </a:p>
          <a:p>
            <a:pPr marL="284400" indent="-28440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dirty="0"/>
              <a:t>إذا لم تكن متأكدًا، يمكنك الاتصال بالشركة مباشرة قبل فتح أي شيء م</a:t>
            </a:r>
            <a:r>
              <a:rPr lang="ar-EG" sz="1200" dirty="0"/>
              <a:t>شبوه</a:t>
            </a:r>
            <a:r>
              <a:rPr lang="ar-SA" sz="1200" dirty="0"/>
              <a:t>.</a:t>
            </a:r>
            <a:endParaRPr lang="ar-EG" sz="1200" dirty="0"/>
          </a:p>
          <a:p>
            <a:pPr marL="284400" indent="-28440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200" dirty="0"/>
              <a:t>الشركة الحقيقية (مثل بنكك أو </a:t>
            </a:r>
            <a:r>
              <a:rPr lang="en-GB" sz="1200" dirty="0"/>
              <a:t>(</a:t>
            </a:r>
            <a:r>
              <a:rPr lang="en-AU" sz="1200" dirty="0"/>
              <a:t>Telstra</a:t>
            </a:r>
            <a:r>
              <a:rPr lang="ar-EG" sz="1200" dirty="0"/>
              <a:t> </a:t>
            </a:r>
            <a:r>
              <a:rPr lang="ar-SA" sz="1200" dirty="0"/>
              <a:t>لن تطلب منك كلمة المرور عبر البريد الإلكتروني أبدًا.</a:t>
            </a:r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ar-SA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38D52E-735A-5C3B-1902-7945AC72F104}"/>
              </a:ext>
            </a:extLst>
          </p:cNvPr>
          <p:cNvSpPr txBox="1"/>
          <p:nvPr/>
        </p:nvSpPr>
        <p:spPr>
          <a:xfrm>
            <a:off x="2394010" y="1505528"/>
            <a:ext cx="17211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b="1" dirty="0">
                <a:solidFill>
                  <a:schemeClr val="accent1"/>
                </a:solidFill>
              </a:rPr>
              <a:t>الأيقونات الرئيسية </a:t>
            </a:r>
            <a:endParaRPr lang="en-GB" sz="1600" b="1" dirty="0">
              <a:solidFill>
                <a:schemeClr val="accent1"/>
              </a:solidFill>
            </a:endParaRPr>
          </a:p>
          <a:p>
            <a:endParaRPr lang="en-AU" dirty="0"/>
          </a:p>
        </p:txBody>
      </p:sp>
      <p:pic>
        <p:nvPicPr>
          <p:cNvPr id="8" name="Graphic 7" descr="رمز الجمع">
            <a:extLst>
              <a:ext uri="{FF2B5EF4-FFF2-40B4-BE49-F238E27FC236}">
                <a16:creationId xmlns:a16="http://schemas.microsoft.com/office/drawing/2014/main" id="{BB9B17E4-6CFA-F2BC-E8F8-D8EF5B0C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8261" y="2012815"/>
            <a:ext cx="360000" cy="360000"/>
          </a:xfrm>
          <a:prstGeom prst="rect">
            <a:avLst/>
          </a:prstGeom>
        </p:spPr>
      </p:pic>
      <p:pic>
        <p:nvPicPr>
          <p:cNvPr id="27" name="Graphic 26" descr="إرسال رمز">
            <a:extLst>
              <a:ext uri="{FF2B5EF4-FFF2-40B4-BE49-F238E27FC236}">
                <a16:creationId xmlns:a16="http://schemas.microsoft.com/office/drawing/2014/main" id="{9F0ED1F3-D84E-B0FF-F6F1-53B71649E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3455007" y="2512312"/>
            <a:ext cx="360000" cy="360000"/>
          </a:xfrm>
          <a:prstGeom prst="rect">
            <a:avLst/>
          </a:prstGeom>
        </p:spPr>
      </p:pic>
      <p:pic>
        <p:nvPicPr>
          <p:cNvPr id="36" name="Graphic 35" descr="رمز السهم الخلفي">
            <a:extLst>
              <a:ext uri="{FF2B5EF4-FFF2-40B4-BE49-F238E27FC236}">
                <a16:creationId xmlns:a16="http://schemas.microsoft.com/office/drawing/2014/main" id="{BE12B9B8-1CF7-7ADA-FF4B-EBFB0A3202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40029" y="3011452"/>
            <a:ext cx="360000" cy="360000"/>
          </a:xfrm>
          <a:prstGeom prst="rect">
            <a:avLst/>
          </a:prstGeom>
        </p:spPr>
      </p:pic>
      <p:grpSp>
        <p:nvGrpSpPr>
          <p:cNvPr id="26" name="Group 25" descr="رمز السهم المزدوج للخلف">
            <a:extLst>
              <a:ext uri="{FF2B5EF4-FFF2-40B4-BE49-F238E27FC236}">
                <a16:creationId xmlns:a16="http://schemas.microsoft.com/office/drawing/2014/main" id="{9F8E3222-4215-94A0-9724-DE0371A5CEF0}"/>
              </a:ext>
            </a:extLst>
          </p:cNvPr>
          <p:cNvGrpSpPr/>
          <p:nvPr/>
        </p:nvGrpSpPr>
        <p:grpSpPr>
          <a:xfrm>
            <a:off x="3367446" y="3464827"/>
            <a:ext cx="447274" cy="361276"/>
            <a:chOff x="9669725" y="3577287"/>
            <a:chExt cx="447274" cy="361276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8E0EC5A-CC7F-0A11-F3AF-1C5A002F5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69725" y="3577287"/>
              <a:ext cx="360000" cy="3600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B044349C-EFA6-3C55-E338-D80635DFF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713362" y="3577287"/>
              <a:ext cx="360000" cy="36000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2C2E919-B53C-E337-1DA2-9FB745E45FBE}"/>
                </a:ext>
              </a:extLst>
            </p:cNvPr>
            <p:cNvSpPr/>
            <p:nvPr/>
          </p:nvSpPr>
          <p:spPr>
            <a:xfrm>
              <a:off x="9868779" y="3744590"/>
              <a:ext cx="223456" cy="1886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FE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02D2000-DEBA-4D84-653B-5C598382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56999" y="3578563"/>
              <a:ext cx="360000" cy="360000"/>
            </a:xfrm>
            <a:prstGeom prst="rect">
              <a:avLst/>
            </a:prstGeom>
          </p:spPr>
        </p:pic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C9B40A32-1976-24ED-E0C2-E589E091F20A}"/>
              </a:ext>
            </a:extLst>
          </p:cNvPr>
          <p:cNvSpPr txBox="1">
            <a:spLocks/>
          </p:cNvSpPr>
          <p:nvPr/>
        </p:nvSpPr>
        <p:spPr>
          <a:xfrm>
            <a:off x="-349731" y="2083785"/>
            <a:ext cx="3615031" cy="194207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2400"/>
              </a:spcBef>
            </a:pPr>
            <a:r>
              <a:rPr lang="ar-SA" sz="1200" dirty="0"/>
              <a:t>رسالة جديدة </a:t>
            </a:r>
            <a:endParaRPr lang="ar-EG" sz="1200" dirty="0"/>
          </a:p>
          <a:p>
            <a:pPr algn="r">
              <a:spcBef>
                <a:spcPts val="2400"/>
              </a:spcBef>
            </a:pPr>
            <a:r>
              <a:rPr lang="ar-SA" sz="1200" dirty="0"/>
              <a:t>إرسال </a:t>
            </a:r>
            <a:endParaRPr lang="en-GB" sz="1200" dirty="0"/>
          </a:p>
          <a:p>
            <a:pPr algn="r">
              <a:spcBef>
                <a:spcPts val="2400"/>
              </a:spcBef>
            </a:pPr>
            <a:r>
              <a:rPr lang="ar-SA" sz="1200" dirty="0"/>
              <a:t>الرد </a:t>
            </a:r>
            <a:endParaRPr lang="en-GB" sz="1200" dirty="0"/>
          </a:p>
          <a:p>
            <a:pPr algn="r">
              <a:spcBef>
                <a:spcPts val="2400"/>
              </a:spcBef>
            </a:pPr>
            <a:r>
              <a:rPr lang="ar-SA" sz="1200" dirty="0"/>
              <a:t>الرد على الجميع</a:t>
            </a:r>
          </a:p>
          <a:p>
            <a:pPr lvl="1" algn="r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39" name="Graphic 38" descr="رمز السهم الأمامي">
            <a:extLst>
              <a:ext uri="{FF2B5EF4-FFF2-40B4-BE49-F238E27FC236}">
                <a16:creationId xmlns:a16="http://schemas.microsoft.com/office/drawing/2014/main" id="{A9DD75E9-090C-138C-B4FD-30D5C7C710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68777" y="1948913"/>
            <a:ext cx="353377" cy="353377"/>
          </a:xfrm>
          <a:prstGeom prst="rect">
            <a:avLst/>
          </a:prstGeom>
        </p:spPr>
      </p:pic>
      <p:pic>
        <p:nvPicPr>
          <p:cNvPr id="28" name="Graphic 27" descr="رموز الصناديق">
            <a:extLst>
              <a:ext uri="{FF2B5EF4-FFF2-40B4-BE49-F238E27FC236}">
                <a16:creationId xmlns:a16="http://schemas.microsoft.com/office/drawing/2014/main" id="{06998D90-D8CA-E81C-1FCE-7799BF066C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74013" y="2452971"/>
            <a:ext cx="360000" cy="360000"/>
          </a:xfrm>
          <a:prstGeom prst="rect">
            <a:avLst/>
          </a:prstGeom>
        </p:spPr>
      </p:pic>
      <p:pic>
        <p:nvPicPr>
          <p:cNvPr id="31" name="Graphic 30" descr="رمز مشبك الورق">
            <a:extLst>
              <a:ext uri="{FF2B5EF4-FFF2-40B4-BE49-F238E27FC236}">
                <a16:creationId xmlns:a16="http://schemas.microsoft.com/office/drawing/2014/main" id="{2122C0C6-C06D-6E0A-558A-E96A4FC30C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87540" y="2982447"/>
            <a:ext cx="360000" cy="360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D370040-0419-C342-44E4-01914AB580DD}"/>
              </a:ext>
            </a:extLst>
          </p:cNvPr>
          <p:cNvSpPr txBox="1">
            <a:spLocks/>
          </p:cNvSpPr>
          <p:nvPr/>
        </p:nvSpPr>
        <p:spPr>
          <a:xfrm>
            <a:off x="-777958" y="2088282"/>
            <a:ext cx="1969909" cy="132343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lnSpc>
                <a:spcPct val="100000"/>
              </a:lnSpc>
              <a:spcBef>
                <a:spcPts val="600"/>
              </a:spcBef>
            </a:pPr>
            <a:r>
              <a:rPr lang="ar-EG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اعادة توجيه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r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r">
              <a:lnSpc>
                <a:spcPct val="100000"/>
              </a:lnSpc>
              <a:spcBef>
                <a:spcPts val="600"/>
              </a:spcBef>
            </a:pPr>
            <a:r>
              <a:rPr lang="ar-EG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حذف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r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r">
              <a:lnSpc>
                <a:spcPct val="100000"/>
              </a:lnSpc>
              <a:spcBef>
                <a:spcPts val="600"/>
              </a:spcBef>
            </a:pPr>
            <a:r>
              <a:rPr lang="ar-EG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مرفق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71BA7293-D5E9-EEA6-7442-378F43E2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96561" y="5739577"/>
            <a:ext cx="736600" cy="673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65E7DD-F24B-E408-C4CA-E7B99AF22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460" y="8948856"/>
            <a:ext cx="534277" cy="6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697AA-4221-C844-7FAB-198E05495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1815" y="8898423"/>
            <a:ext cx="563040" cy="612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4D1580-C39F-B968-2C0B-70535591F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9262" y="8918493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B0C5F1-26A5-B58D-3E7F-7266F7699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035" y="4185090"/>
            <a:ext cx="3520411" cy="4648730"/>
          </a:xfrm>
          <a:prstGeom prst="roundRect">
            <a:avLst>
              <a:gd name="adj" fmla="val 0"/>
            </a:avLst>
          </a:prstGeom>
          <a:solidFill>
            <a:srgbClr val="F04C2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1AF540-70A7-018B-CF86-F80BBE1BF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65937" y="4216059"/>
            <a:ext cx="698500" cy="6731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5474173-4AF2-4436-ECB8-9CD2B828595A}"/>
              </a:ext>
            </a:extLst>
          </p:cNvPr>
          <p:cNvSpPr txBox="1">
            <a:spLocks/>
          </p:cNvSpPr>
          <p:nvPr/>
        </p:nvSpPr>
        <p:spPr>
          <a:xfrm>
            <a:off x="1330614" y="4349708"/>
            <a:ext cx="2304106" cy="407291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600" b="1" dirty="0">
                <a:solidFill>
                  <a:schemeClr val="accent1"/>
                </a:solidFill>
              </a:rPr>
              <a:t>دليل المستخدم</a:t>
            </a:r>
          </a:p>
          <a:p>
            <a:pPr algn="r" rtl="1"/>
            <a:r>
              <a:rPr lang="ar-SA" sz="1200" dirty="0"/>
              <a:t>امسح رمز الاستجابة السريعة </a:t>
            </a:r>
            <a:r>
              <a:rPr lang="ar-EG" sz="1200" dirty="0"/>
              <a:t>(</a:t>
            </a:r>
            <a:r>
              <a:rPr lang="ar-SA" sz="1200" dirty="0"/>
              <a:t>باستخدام الكاميرا</a:t>
            </a:r>
            <a:r>
              <a:rPr lang="ar-EG" sz="1200" dirty="0"/>
              <a:t>)</a:t>
            </a:r>
            <a:r>
              <a:rPr lang="ar-SA" sz="1200" dirty="0"/>
              <a:t> أو اضغط على الرابط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sz="1400" b="1" u="sng" dirty="0">
                <a:solidFill>
                  <a:schemeClr val="accent1"/>
                </a:solidFill>
              </a:rPr>
              <a:t>جيميل للمبتدئين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r" rtl="1"/>
            <a:endParaRPr lang="ar-EG" sz="1400" b="1" u="sng" dirty="0">
              <a:solidFill>
                <a:schemeClr val="accent1"/>
              </a:solidFill>
            </a:endParaRPr>
          </a:p>
          <a:p>
            <a:pPr algn="r" rtl="1"/>
            <a:r>
              <a:rPr lang="ar-SA" sz="1400" b="1" u="sng" dirty="0">
                <a:solidFill>
                  <a:schemeClr val="accent1"/>
                </a:solidFill>
              </a:rPr>
              <a:t>الأمان الإلكتروني</a:t>
            </a:r>
            <a:endParaRPr lang="ar-EG" sz="1400" b="1" u="sng" dirty="0">
              <a:solidFill>
                <a:schemeClr val="accent1"/>
              </a:solidFill>
            </a:endParaRPr>
          </a:p>
          <a:p>
            <a:pPr algn="r" rtl="1"/>
            <a:r>
              <a:rPr lang="ar-SA" sz="1200" b="1" dirty="0"/>
              <a:t>ما</a:t>
            </a:r>
            <a:r>
              <a:rPr lang="en-GB" sz="1200" b="1" dirty="0"/>
              <a:t> </a:t>
            </a:r>
            <a:r>
              <a:rPr lang="ar-SA" sz="1200" b="1" dirty="0"/>
              <a:t>يحدث لحساباتك الرقمية بعد وفاتك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sz="1400" b="1" u="sng" dirty="0">
                <a:solidFill>
                  <a:schemeClr val="accent1"/>
                </a:solidFill>
              </a:rPr>
              <a:t>خدمة نيو ساوث ويلز </a:t>
            </a:r>
            <a:endParaRPr lang="ar-EG" sz="1400" b="1" u="sng" dirty="0">
              <a:solidFill>
                <a:schemeClr val="accent1"/>
              </a:solidFill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sz="1200" b="1" dirty="0"/>
              <a:t> البدء في إعداد وصية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C6FBD-371D-0F33-87F8-FB1C567E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896561" y="1464572"/>
            <a:ext cx="698500" cy="673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344A08-7A60-A39A-88E7-9A0301C98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00029" y="1612363"/>
            <a:ext cx="698500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EABA2-F8B2-B3D9-E676-CF9A25E0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21912" y="5546960"/>
            <a:ext cx="698500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8EEAE-2E29-1204-8904-A795A501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83812" y="1464572"/>
            <a:ext cx="7366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799E7-1804-E483-754B-FDBA4E2FD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86541" y="7741446"/>
            <a:ext cx="736600" cy="673100"/>
          </a:xfrm>
          <a:prstGeom prst="rect">
            <a:avLst/>
          </a:prstGeom>
        </p:spPr>
      </p:pic>
      <p:pic>
        <p:nvPicPr>
          <p:cNvPr id="32" name="Picture 31" descr="QR code">
            <a:extLst>
              <a:ext uri="{FF2B5EF4-FFF2-40B4-BE49-F238E27FC236}">
                <a16:creationId xmlns:a16="http://schemas.microsoft.com/office/drawing/2014/main" id="{35F9132D-6F0A-6F18-D4D3-A100655063C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9262" y="5278774"/>
            <a:ext cx="1080000" cy="1080000"/>
          </a:xfrm>
          <a:prstGeom prst="rect">
            <a:avLst/>
          </a:prstGeom>
        </p:spPr>
      </p:pic>
      <p:pic>
        <p:nvPicPr>
          <p:cNvPr id="9" name="Picture 8" descr="QR code">
            <a:extLst>
              <a:ext uri="{FF2B5EF4-FFF2-40B4-BE49-F238E27FC236}">
                <a16:creationId xmlns:a16="http://schemas.microsoft.com/office/drawing/2014/main" id="{695A649C-D4BA-B166-FB0A-CBB6A3F3417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5727" y="6509455"/>
            <a:ext cx="1080000" cy="1080000"/>
          </a:xfrm>
          <a:prstGeom prst="rect">
            <a:avLst/>
          </a:prstGeom>
        </p:spPr>
      </p:pic>
      <p:pic>
        <p:nvPicPr>
          <p:cNvPr id="15" name="Picture 14" descr="QR code">
            <a:extLst>
              <a:ext uri="{FF2B5EF4-FFF2-40B4-BE49-F238E27FC236}">
                <a16:creationId xmlns:a16="http://schemas.microsoft.com/office/drawing/2014/main" id="{8D9A1499-2C20-C595-6C73-3F677E02BB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2864" y="767163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lstra">
      <a:dk1>
        <a:srgbClr val="00003C"/>
      </a:dk1>
      <a:lt1>
        <a:srgbClr val="FFFFFF"/>
      </a:lt1>
      <a:dk2>
        <a:srgbClr val="00003C"/>
      </a:dk2>
      <a:lt2>
        <a:srgbClr val="FFFFFF"/>
      </a:lt2>
      <a:accent1>
        <a:srgbClr val="F04C23"/>
      </a:accent1>
      <a:accent2>
        <a:srgbClr val="007CC2"/>
      </a:accent2>
      <a:accent3>
        <a:srgbClr val="00438C"/>
      </a:accent3>
      <a:accent4>
        <a:srgbClr val="66CEF6"/>
      </a:accent4>
      <a:accent5>
        <a:srgbClr val="BFE7FB"/>
      </a:accent5>
      <a:accent6>
        <a:srgbClr val="F37050"/>
      </a:accent6>
      <a:hlink>
        <a:srgbClr val="00438C"/>
      </a:hlink>
      <a:folHlink>
        <a:srgbClr val="EF4B23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B1D3E7822C549A581B067E19CC315" ma:contentTypeVersion="21" ma:contentTypeDescription="Create a new document." ma:contentTypeScope="" ma:versionID="6c0394f7b96bb5f51ee8fcd64fafe47e">
  <xsd:schema xmlns:xsd="http://www.w3.org/2001/XMLSchema" xmlns:xs="http://www.w3.org/2001/XMLSchema" xmlns:p="http://schemas.microsoft.com/office/2006/metadata/properties" xmlns:ns2="f6374f94-ea7c-428a-97f4-b9a8f1ddd6c6" xmlns:ns3="2a7a03ce-2042-4c5f-90e9-1f29c56988a9" xmlns:ns4="c7b56d83-7d92-4d5e-8552-dd44030ff6cf" targetNamespace="http://schemas.microsoft.com/office/2006/metadata/properties" ma:root="true" ma:fieldsID="b1fd14c332512e0bf86725748d83ef6f" ns2:_="" ns3:_="" ns4:_="">
    <xsd:import namespace="f6374f94-ea7c-428a-97f4-b9a8f1ddd6c6"/>
    <xsd:import namespace="2a7a03ce-2042-4c5f-90e9-1f29c56988a9"/>
    <xsd:import namespace="c7b56d83-7d92-4d5e-8552-dd44030ff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ContentMatched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74f94-ea7c-428a-97f4-b9a8f1ddd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ContentMatched" ma:index="24" nillable="true" ma:displayName="Content Matched" ma:default="1" ma:format="Dropdown" ma:internalName="ContentMatched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97780b6f-135f-46e7-9608-4a6f87a742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a03ce-2042-4c5f-90e9-1f29c56988a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56d83-7d92-4d5e-8552-dd44030ff6cf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efc71ffe-bcdc-4440-85d5-0b78223fec55}" ma:internalName="TaxCatchAll" ma:showField="CatchAllData" ma:web="2a7a03ce-2042-4c5f-90e9-1f29c56988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b56d83-7d92-4d5e-8552-dd44030ff6cf" xsi:nil="true"/>
    <lcf76f155ced4ddcb4097134ff3c332f xmlns="f6374f94-ea7c-428a-97f4-b9a8f1ddd6c6">
      <Terms xmlns="http://schemas.microsoft.com/office/infopath/2007/PartnerControls"/>
    </lcf76f155ced4ddcb4097134ff3c332f>
    <ContentMatched xmlns="f6374f94-ea7c-428a-97f4-b9a8f1ddd6c6">true</ContentMatched>
    <_dlc_DocId xmlns="2a7a03ce-2042-4c5f-90e9-1f29c56988a9">AATUC-1823800632-107922</_dlc_DocId>
    <_dlc_DocIdUrl xmlns="2a7a03ce-2042-4c5f-90e9-1f29c56988a9">
      <Url>https://teamtelstra.sharepoint.com/sites/DigitalSystems/_layouts/15/DocIdRedir.aspx?ID=AATUC-1823800632-107922</Url>
      <Description>AATUC-1823800632-107922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913E49F-0017-4066-8727-A9185F2889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F532A9-4589-421C-8007-1ABB7F09B02A}"/>
</file>

<file path=customXml/itemProps3.xml><?xml version="1.0" encoding="utf-8"?>
<ds:datastoreItem xmlns:ds="http://schemas.openxmlformats.org/officeDocument/2006/customXml" ds:itemID="{CEBDB436-53EB-425E-A8EC-3F5275692B76}">
  <ds:schemaRefs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c7b56d83-7d92-4d5e-8552-dd44030ff6cf"/>
    <ds:schemaRef ds:uri="http://purl.org/dc/terms/"/>
    <ds:schemaRef ds:uri="http://schemas.openxmlformats.org/package/2006/metadata/core-properties"/>
    <ds:schemaRef ds:uri="f6156fdc-1b67-4e65-a7eb-2d097edf2cd6"/>
    <ds:schemaRef ds:uri="9c7b2f30-2231-41e0-b86a-1257079ed7b5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753FE72-CE3A-44C7-9DB1-1C96A3C3FD3A}"/>
</file>

<file path=docMetadata/LabelInfo.xml><?xml version="1.0" encoding="utf-8"?>
<clbl:labelList xmlns:clbl="http://schemas.microsoft.com/office/2020/mipLabelMetadata">
  <clbl:label id="{d06ca730-9605-454d-badc-655e7799c5a2}" enabled="1" method="Privileged" siteId="{49dfc6a3-5fb7-49f4-adea-c54e725bb85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12376</TotalTime>
  <Words>497</Words>
  <Application>Microsoft Office PowerPoint</Application>
  <PresentationFormat>A3 Paper (297x420 mm)</PresentationFormat>
  <Paragraphs>79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Telstra Display</vt:lpstr>
      <vt:lpstr>Telstra Text</vt:lpstr>
      <vt:lpstr>Wingdings</vt:lpstr>
      <vt:lpstr>Aptos Display</vt:lpstr>
      <vt:lpstr>Courier New</vt:lpstr>
      <vt:lpstr>Telstra Text Light</vt:lpstr>
      <vt:lpstr>Aptos</vt:lpstr>
      <vt:lpstr>Office Theme</vt:lpstr>
      <vt:lpstr>كبار السن المتمكنون من التكنولوجيا الوحدة الخامسة: إرسال واستقبال رسائل البريد الالكتروني</vt:lpstr>
      <vt:lpstr>كبار السن المتمكنون من التكنولوجيا الوحدة الخامسة: إرسال واستقبال رسائل البريد الالكتروني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Savvy Seniors Module 5</dc:title>
  <dc:creator>Telstra Limited</dc:creator>
  <cp:keywords>telstra, tech, savvy, seniors, module, 5, arabic</cp:keywords>
  <cp:lastModifiedBy>Cassandra Katsikaronis</cp:lastModifiedBy>
  <cp:revision>6</cp:revision>
  <dcterms:created xsi:type="dcterms:W3CDTF">2025-08-08T06:40:30Z</dcterms:created>
  <dcterms:modified xsi:type="dcterms:W3CDTF">2026-04-14T00:13:34Z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0x010100CE3B1D3E7822C549A581B067E19CC315</vt:lpwstr>
  </property>
  <property fmtid="{D5CDD505-2E9C-101B-9397-08002B2CF9AE}" pid="3" name="MediaServiceImageTags">
    <vt:lpwstr/>
  </property>
  <property fmtid="{D5CDD505-2E9C-101B-9397-08002B2CF9AE}" pid="4" name="_dlc_DocIdItemGuid">
    <vt:lpwstr>7fde4e75-279b-451a-8874-799255bf3b20</vt:lpwstr>
  </property>
</Properties>
</file>