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Metadata/LabelInfo.xml" ContentType="application/vnd.ms-office.classificationlabel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authors.xml" ContentType="application/vnd.ms-powerpoint.authors+xml"/>
  <Override PartName="/ppt/changesInfos/changesInfo1.xml" ContentType="application/vnd.ms-powerpoint.changesinfo+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revisionInfo.xml" ContentType="application/vnd.ms-powerpoint.revisioninfo+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4"/>
  </p:sldMasterIdLst>
  <p:notesMasterIdLst>
    <p:notesMasterId r:id="rId35"/>
  </p:notesMasterIdLst>
  <p:sldIdLst>
    <p:sldId id="257" r:id="rId5"/>
    <p:sldId id="294" r:id="rId6"/>
    <p:sldId id="258" r:id="rId7"/>
    <p:sldId id="291" r:id="rId8"/>
    <p:sldId id="263" r:id="rId9"/>
    <p:sldId id="330" r:id="rId10"/>
    <p:sldId id="331" r:id="rId11"/>
    <p:sldId id="281" r:id="rId12"/>
    <p:sldId id="299" r:id="rId13"/>
    <p:sldId id="267" r:id="rId14"/>
    <p:sldId id="261" r:id="rId15"/>
    <p:sldId id="298" r:id="rId16"/>
    <p:sldId id="293" r:id="rId17"/>
    <p:sldId id="266" r:id="rId18"/>
    <p:sldId id="300" r:id="rId19"/>
    <p:sldId id="301" r:id="rId20"/>
    <p:sldId id="302" r:id="rId21"/>
    <p:sldId id="303" r:id="rId22"/>
    <p:sldId id="329" r:id="rId23"/>
    <p:sldId id="304" r:id="rId24"/>
    <p:sldId id="324" r:id="rId25"/>
    <p:sldId id="332" r:id="rId26"/>
    <p:sldId id="305" r:id="rId27"/>
    <p:sldId id="296" r:id="rId28"/>
    <p:sldId id="275" r:id="rId29"/>
    <p:sldId id="308" r:id="rId30"/>
    <p:sldId id="277" r:id="rId31"/>
    <p:sldId id="278" r:id="rId32"/>
    <p:sldId id="307" r:id="rId33"/>
    <p:sldId id="260" r:id="rId34"/>
  </p:sldIdLst>
  <p:sldSz cx="12192000" cy="6858000"/>
  <p:notesSz cx="6858000" cy="9144000"/>
  <p:embeddedFontLst>
    <p:embeddedFont>
      <p:font typeface="Poppins" panose="00000500000000000000" pitchFamily="2" charset="0"/>
      <p:regular r:id="rId36"/>
      <p:bold r:id="rId37"/>
      <p:italic r:id="rId38"/>
      <p:boldItalic r:id="rId39"/>
    </p:embeddedFont>
    <p:embeddedFont>
      <p:font typeface="Telstra Display" panose="020B0604020202020204" charset="0"/>
      <p:regular r:id="rId40"/>
      <p:bold r:id="rId41"/>
      <p:italic r:id="rId42"/>
      <p:boldItalic r:id="rId43"/>
    </p:embeddedFont>
    <p:embeddedFont>
      <p:font typeface="Telstra Text" panose="020B0504040000000004" charset="0"/>
      <p:regular r:id="rId44"/>
      <p:bold r:id="rId45"/>
      <p:italic r:id="rId46"/>
      <p:boldItalic r:id="rId47"/>
    </p:embeddedFont>
    <p:embeddedFont>
      <p:font typeface="Telstra Text Medium" panose="020B0604040000000004" charset="0"/>
      <p:regular r:id="rId48"/>
      <p:bold r:id="rId49"/>
      <p:italic r:id="rId50"/>
      <p:boldItalic r:id="rId5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3FF5D29-3836-A58A-4060-50F3A802FF91}" name="Nicola Curnow" initials="NC" userId="S::Nicola.Curnow@team.telstra.com::a08f99b9-6a4e-4ea7-9593-90ccbdf469cf" providerId="AD"/>
  <p188:author id="{CF8618FC-76C3-50A9-7115-220B3F543CA1}" name="Megan McKenzie" initials="MM" userId="S::megan.mckenzie@team.telstra.com::cf0e1775-d6da-40ed-9009-8f56103fe91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ECEA"/>
    <a:srgbClr val="FFAF00"/>
    <a:srgbClr val="FCD2BF"/>
    <a:srgbClr val="F9F4E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A5F004A-D36A-4B1E-A87D-0E0C1AC2FD99}" v="37" dt="2026-04-13T05:55:47.63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34567" autoAdjust="0"/>
    <p:restoredTop sz="86441" autoAdjust="0"/>
  </p:normalViewPr>
  <p:slideViewPr>
    <p:cSldViewPr snapToGrid="0">
      <p:cViewPr varScale="1">
        <p:scale>
          <a:sx n="76" d="100"/>
          <a:sy n="76" d="100"/>
        </p:scale>
        <p:origin x="120" y="522"/>
      </p:cViewPr>
      <p:guideLst/>
    </p:cSldViewPr>
  </p:slideViewPr>
  <p:outlineViewPr>
    <p:cViewPr>
      <p:scale>
        <a:sx n="33" d="100"/>
        <a:sy n="33" d="100"/>
      </p:scale>
      <p:origin x="0" y="-1626"/>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4.fntdata"/><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7.fntdata"/><Relationship Id="rId47" Type="http://schemas.openxmlformats.org/officeDocument/2006/relationships/font" Target="fonts/font12.fntdata"/><Relationship Id="rId50" Type="http://schemas.openxmlformats.org/officeDocument/2006/relationships/font" Target="fonts/font15.fntdata"/><Relationship Id="rId55"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font" Target="fonts/font10.fntdata"/><Relationship Id="rId53" Type="http://schemas.openxmlformats.org/officeDocument/2006/relationships/viewProps" Target="viewProps.xml"/><Relationship Id="rId58" Type="http://schemas.microsoft.com/office/2018/10/relationships/authors" Target="author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43" Type="http://schemas.openxmlformats.org/officeDocument/2006/relationships/font" Target="fonts/font8.fntdata"/><Relationship Id="rId48" Type="http://schemas.openxmlformats.org/officeDocument/2006/relationships/font" Target="fonts/font13.fntdata"/><Relationship Id="rId56" Type="http://schemas.microsoft.com/office/2016/11/relationships/changesInfo" Target="changesInfos/changesInfo1.xml"/><Relationship Id="rId8" Type="http://schemas.openxmlformats.org/officeDocument/2006/relationships/slide" Target="slides/slide4.xml"/><Relationship Id="rId51" Type="http://schemas.openxmlformats.org/officeDocument/2006/relationships/font" Target="fonts/font16.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font" Target="fonts/font3.fntdata"/><Relationship Id="rId46" Type="http://schemas.openxmlformats.org/officeDocument/2006/relationships/font" Target="fonts/font11.fntdata"/><Relationship Id="rId59" Type="http://schemas.openxmlformats.org/officeDocument/2006/relationships/customXml" Target="../customXml/item4.xml"/><Relationship Id="rId20" Type="http://schemas.openxmlformats.org/officeDocument/2006/relationships/slide" Target="slides/slide16.xml"/><Relationship Id="rId41" Type="http://schemas.openxmlformats.org/officeDocument/2006/relationships/font" Target="fonts/font6.fntdata"/><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1.fntdata"/><Relationship Id="rId49" Type="http://schemas.openxmlformats.org/officeDocument/2006/relationships/font" Target="fonts/font14.fntdata"/><Relationship Id="rId57" Type="http://schemas.microsoft.com/office/2015/10/relationships/revisionInfo" Target="revisionInfo.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font" Target="fonts/font9.fntdata"/><Relationship Id="rId5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ssandra Katsikaronis" userId="dbddf097-a7de-4599-abd9-39b94b17111c" providerId="ADAL" clId="{F27A4484-A1C6-47E1-9AB7-01672727A6AD}"/>
    <pc:docChg chg="modSld">
      <pc:chgData name="Cassandra Katsikaronis" userId="dbddf097-a7de-4599-abd9-39b94b17111c" providerId="ADAL" clId="{F27A4484-A1C6-47E1-9AB7-01672727A6AD}" dt="2026-04-13T05:55:02.656" v="139"/>
      <pc:docMkLst>
        <pc:docMk/>
      </pc:docMkLst>
      <pc:sldChg chg="modSp mod">
        <pc:chgData name="Cassandra Katsikaronis" userId="dbddf097-a7de-4599-abd9-39b94b17111c" providerId="ADAL" clId="{F27A4484-A1C6-47E1-9AB7-01672727A6AD}" dt="2026-04-13T05:52:23.857" v="111" actId="13244"/>
        <pc:sldMkLst>
          <pc:docMk/>
          <pc:sldMk cId="2449013427" sldId="258"/>
        </pc:sldMkLst>
        <pc:spChg chg="mod">
          <ac:chgData name="Cassandra Katsikaronis" userId="dbddf097-a7de-4599-abd9-39b94b17111c" providerId="ADAL" clId="{F27A4484-A1C6-47E1-9AB7-01672727A6AD}" dt="2026-04-13T05:52:22.564" v="110" actId="13244"/>
          <ac:spMkLst>
            <pc:docMk/>
            <pc:sldMk cId="2449013427" sldId="258"/>
            <ac:spMk id="12" creationId="{13FAE685-9403-29D9-929C-1747B2D7482A}"/>
          </ac:spMkLst>
        </pc:spChg>
        <pc:spChg chg="mod">
          <ac:chgData name="Cassandra Katsikaronis" userId="dbddf097-a7de-4599-abd9-39b94b17111c" providerId="ADAL" clId="{F27A4484-A1C6-47E1-9AB7-01672727A6AD}" dt="2026-04-13T05:52:23.857" v="111" actId="13244"/>
          <ac:spMkLst>
            <pc:docMk/>
            <pc:sldMk cId="2449013427" sldId="258"/>
            <ac:spMk id="14" creationId="{15C25CC7-F768-C9A5-33F3-78BEF3AD6B86}"/>
          </ac:spMkLst>
        </pc:spChg>
        <pc:picChg chg="mod">
          <ac:chgData name="Cassandra Katsikaronis" userId="dbddf097-a7de-4599-abd9-39b94b17111c" providerId="ADAL" clId="{F27A4484-A1C6-47E1-9AB7-01672727A6AD}" dt="2026-04-13T05:48:30.980" v="3" actId="962"/>
          <ac:picMkLst>
            <pc:docMk/>
            <pc:sldMk cId="2449013427" sldId="258"/>
            <ac:picMk id="7" creationId="{9EEC77AA-EBEB-1EED-11EB-BFAE344AECF3}"/>
          </ac:picMkLst>
        </pc:picChg>
        <pc:picChg chg="mod">
          <ac:chgData name="Cassandra Katsikaronis" userId="dbddf097-a7de-4599-abd9-39b94b17111c" providerId="ADAL" clId="{F27A4484-A1C6-47E1-9AB7-01672727A6AD}" dt="2026-04-13T05:48:32.030" v="4" actId="962"/>
          <ac:picMkLst>
            <pc:docMk/>
            <pc:sldMk cId="2449013427" sldId="258"/>
            <ac:picMk id="8" creationId="{91303B20-F1D6-57EE-0E43-7A7833A1F20A}"/>
          </ac:picMkLst>
        </pc:picChg>
        <pc:picChg chg="mod">
          <ac:chgData name="Cassandra Katsikaronis" userId="dbddf097-a7de-4599-abd9-39b94b17111c" providerId="ADAL" clId="{F27A4484-A1C6-47E1-9AB7-01672727A6AD}" dt="2026-04-13T05:48:32.478" v="5" actId="962"/>
          <ac:picMkLst>
            <pc:docMk/>
            <pc:sldMk cId="2449013427" sldId="258"/>
            <ac:picMk id="9" creationId="{F63D2EEB-AAE8-058C-8B28-7284D49245E9}"/>
          </ac:picMkLst>
        </pc:picChg>
        <pc:picChg chg="mod">
          <ac:chgData name="Cassandra Katsikaronis" userId="dbddf097-a7de-4599-abd9-39b94b17111c" providerId="ADAL" clId="{F27A4484-A1C6-47E1-9AB7-01672727A6AD}" dt="2026-04-13T05:48:33.022" v="6" actId="962"/>
          <ac:picMkLst>
            <pc:docMk/>
            <pc:sldMk cId="2449013427" sldId="258"/>
            <ac:picMk id="15" creationId="{0AA4C079-51B5-D49B-FBB4-849F669B2E30}"/>
          </ac:picMkLst>
        </pc:picChg>
        <pc:picChg chg="mod">
          <ac:chgData name="Cassandra Katsikaronis" userId="dbddf097-a7de-4599-abd9-39b94b17111c" providerId="ADAL" clId="{F27A4484-A1C6-47E1-9AB7-01672727A6AD}" dt="2026-04-13T05:48:30.496" v="2" actId="962"/>
          <ac:picMkLst>
            <pc:docMk/>
            <pc:sldMk cId="2449013427" sldId="258"/>
            <ac:picMk id="22" creationId="{79917820-E185-6152-473C-BD6FEA138C10}"/>
          </ac:picMkLst>
        </pc:picChg>
      </pc:sldChg>
      <pc:sldChg chg="modSp mod">
        <pc:chgData name="Cassandra Katsikaronis" userId="dbddf097-a7de-4599-abd9-39b94b17111c" providerId="ADAL" clId="{F27A4484-A1C6-47E1-9AB7-01672727A6AD}" dt="2026-04-13T05:52:03.565" v="108" actId="33553"/>
        <pc:sldMkLst>
          <pc:docMk/>
          <pc:sldMk cId="3608330329" sldId="260"/>
        </pc:sldMkLst>
        <pc:spChg chg="mod">
          <ac:chgData name="Cassandra Katsikaronis" userId="dbddf097-a7de-4599-abd9-39b94b17111c" providerId="ADAL" clId="{F27A4484-A1C6-47E1-9AB7-01672727A6AD}" dt="2026-04-13T05:52:03.565" v="108" actId="33553"/>
          <ac:spMkLst>
            <pc:docMk/>
            <pc:sldMk cId="3608330329" sldId="260"/>
            <ac:spMk id="10" creationId="{5A0D1095-9311-0D78-ABAE-CF6B9528A6D1}"/>
          </ac:spMkLst>
        </pc:spChg>
        <pc:grpChg chg="mod">
          <ac:chgData name="Cassandra Katsikaronis" userId="dbddf097-a7de-4599-abd9-39b94b17111c" providerId="ADAL" clId="{F27A4484-A1C6-47E1-9AB7-01672727A6AD}" dt="2026-04-13T05:51:18.293" v="98" actId="962"/>
          <ac:grpSpMkLst>
            <pc:docMk/>
            <pc:sldMk cId="3608330329" sldId="260"/>
            <ac:grpSpMk id="60" creationId="{9A5542D3-AF5F-53E3-47C0-C5982B500EC1}"/>
          </ac:grpSpMkLst>
        </pc:grpChg>
        <pc:grpChg chg="mod">
          <ac:chgData name="Cassandra Katsikaronis" userId="dbddf097-a7de-4599-abd9-39b94b17111c" providerId="ADAL" clId="{F27A4484-A1C6-47E1-9AB7-01672727A6AD}" dt="2026-04-13T05:51:16.893" v="97" actId="962"/>
          <ac:grpSpMkLst>
            <pc:docMk/>
            <pc:sldMk cId="3608330329" sldId="260"/>
            <ac:grpSpMk id="61" creationId="{C76CB7AB-4F33-4518-30AE-E237B3D53473}"/>
          </ac:grpSpMkLst>
        </pc:grpChg>
        <pc:picChg chg="mod">
          <ac:chgData name="Cassandra Katsikaronis" userId="dbddf097-a7de-4599-abd9-39b94b17111c" providerId="ADAL" clId="{F27A4484-A1C6-47E1-9AB7-01672727A6AD}" dt="2026-04-13T05:51:14.713" v="96" actId="962"/>
          <ac:picMkLst>
            <pc:docMk/>
            <pc:sldMk cId="3608330329" sldId="260"/>
            <ac:picMk id="4" creationId="{21DC65A7-6699-7CFE-7B5E-BA7ED539A1B6}"/>
          </ac:picMkLst>
        </pc:picChg>
      </pc:sldChg>
      <pc:sldChg chg="modSp mod">
        <pc:chgData name="Cassandra Katsikaronis" userId="dbddf097-a7de-4599-abd9-39b94b17111c" providerId="ADAL" clId="{F27A4484-A1C6-47E1-9AB7-01672727A6AD}" dt="2026-04-13T05:49:33.227" v="41" actId="962"/>
        <pc:sldMkLst>
          <pc:docMk/>
          <pc:sldMk cId="3065605863" sldId="261"/>
        </pc:sldMkLst>
        <pc:spChg chg="mod">
          <ac:chgData name="Cassandra Katsikaronis" userId="dbddf097-a7de-4599-abd9-39b94b17111c" providerId="ADAL" clId="{F27A4484-A1C6-47E1-9AB7-01672727A6AD}" dt="2026-04-13T05:49:31.945" v="39" actId="962"/>
          <ac:spMkLst>
            <pc:docMk/>
            <pc:sldMk cId="3065605863" sldId="261"/>
            <ac:spMk id="6" creationId="{42E68BEF-3782-E63E-4BE4-B9CBAB10DD41}"/>
          </ac:spMkLst>
        </pc:spChg>
        <pc:picChg chg="mod">
          <ac:chgData name="Cassandra Katsikaronis" userId="dbddf097-a7de-4599-abd9-39b94b17111c" providerId="ADAL" clId="{F27A4484-A1C6-47E1-9AB7-01672727A6AD}" dt="2026-04-13T05:49:32.515" v="40" actId="962"/>
          <ac:picMkLst>
            <pc:docMk/>
            <pc:sldMk cId="3065605863" sldId="261"/>
            <ac:picMk id="4" creationId="{3D3BFF61-DE8F-D6C4-D963-A19866706148}"/>
          </ac:picMkLst>
        </pc:picChg>
        <pc:picChg chg="mod">
          <ac:chgData name="Cassandra Katsikaronis" userId="dbddf097-a7de-4599-abd9-39b94b17111c" providerId="ADAL" clId="{F27A4484-A1C6-47E1-9AB7-01672727A6AD}" dt="2026-04-13T05:49:33.227" v="41" actId="962"/>
          <ac:picMkLst>
            <pc:docMk/>
            <pc:sldMk cId="3065605863" sldId="261"/>
            <ac:picMk id="5" creationId="{10F39EB2-4303-44F6-AC0C-BB55038E62E6}"/>
          </ac:picMkLst>
        </pc:picChg>
      </pc:sldChg>
      <pc:sldChg chg="modSp mod">
        <pc:chgData name="Cassandra Katsikaronis" userId="dbddf097-a7de-4599-abd9-39b94b17111c" providerId="ADAL" clId="{F27A4484-A1C6-47E1-9AB7-01672727A6AD}" dt="2026-04-13T05:48:35.085" v="8" actId="962"/>
        <pc:sldMkLst>
          <pc:docMk/>
          <pc:sldMk cId="839272429" sldId="263"/>
        </pc:sldMkLst>
        <pc:picChg chg="mod">
          <ac:chgData name="Cassandra Katsikaronis" userId="dbddf097-a7de-4599-abd9-39b94b17111c" providerId="ADAL" clId="{F27A4484-A1C6-47E1-9AB7-01672727A6AD}" dt="2026-04-13T05:48:35.085" v="8" actId="962"/>
          <ac:picMkLst>
            <pc:docMk/>
            <pc:sldMk cId="839272429" sldId="263"/>
            <ac:picMk id="5" creationId="{8E702A78-6D7F-77AD-4F47-5EA6624076E3}"/>
          </ac:picMkLst>
        </pc:picChg>
      </pc:sldChg>
      <pc:sldChg chg="modSp mod">
        <pc:chgData name="Cassandra Katsikaronis" userId="dbddf097-a7de-4599-abd9-39b94b17111c" providerId="ADAL" clId="{F27A4484-A1C6-47E1-9AB7-01672727A6AD}" dt="2026-04-13T05:49:37.555" v="47" actId="962"/>
        <pc:sldMkLst>
          <pc:docMk/>
          <pc:sldMk cId="2818059268" sldId="266"/>
        </pc:sldMkLst>
        <pc:picChg chg="mod">
          <ac:chgData name="Cassandra Katsikaronis" userId="dbddf097-a7de-4599-abd9-39b94b17111c" providerId="ADAL" clId="{F27A4484-A1C6-47E1-9AB7-01672727A6AD}" dt="2026-04-13T05:49:37.555" v="47" actId="962"/>
          <ac:picMkLst>
            <pc:docMk/>
            <pc:sldMk cId="2818059268" sldId="266"/>
            <ac:picMk id="4" creationId="{C44FD5D4-5F46-9EA8-6075-9E7E427749D4}"/>
          </ac:picMkLst>
        </pc:picChg>
      </pc:sldChg>
      <pc:sldChg chg="modSp mod">
        <pc:chgData name="Cassandra Katsikaronis" userId="dbddf097-a7de-4599-abd9-39b94b17111c" providerId="ADAL" clId="{F27A4484-A1C6-47E1-9AB7-01672727A6AD}" dt="2026-04-13T05:49:31.231" v="38" actId="962"/>
        <pc:sldMkLst>
          <pc:docMk/>
          <pc:sldMk cId="3150910557" sldId="267"/>
        </pc:sldMkLst>
        <pc:picChg chg="mod">
          <ac:chgData name="Cassandra Katsikaronis" userId="dbddf097-a7de-4599-abd9-39b94b17111c" providerId="ADAL" clId="{F27A4484-A1C6-47E1-9AB7-01672727A6AD}" dt="2026-04-13T05:49:30.706" v="37" actId="962"/>
          <ac:picMkLst>
            <pc:docMk/>
            <pc:sldMk cId="3150910557" sldId="267"/>
            <ac:picMk id="18" creationId="{1C25F032-2BBE-A4B5-6C23-D57FEDA70257}"/>
          </ac:picMkLst>
        </pc:picChg>
        <pc:picChg chg="mod">
          <ac:chgData name="Cassandra Katsikaronis" userId="dbddf097-a7de-4599-abd9-39b94b17111c" providerId="ADAL" clId="{F27A4484-A1C6-47E1-9AB7-01672727A6AD}" dt="2026-04-13T05:49:31.231" v="38" actId="962"/>
          <ac:picMkLst>
            <pc:docMk/>
            <pc:sldMk cId="3150910557" sldId="267"/>
            <ac:picMk id="20" creationId="{BA64E1EF-9C5F-25C9-427E-106A49DE8D91}"/>
          </ac:picMkLst>
        </pc:picChg>
      </pc:sldChg>
      <pc:sldChg chg="modSp mod">
        <pc:chgData name="Cassandra Katsikaronis" userId="dbddf097-a7de-4599-abd9-39b94b17111c" providerId="ADAL" clId="{F27A4484-A1C6-47E1-9AB7-01672727A6AD}" dt="2026-04-13T05:51:59.104" v="105" actId="27636"/>
        <pc:sldMkLst>
          <pc:docMk/>
          <pc:sldMk cId="2534016425" sldId="275"/>
        </pc:sldMkLst>
        <pc:spChg chg="mod">
          <ac:chgData name="Cassandra Katsikaronis" userId="dbddf097-a7de-4599-abd9-39b94b17111c" providerId="ADAL" clId="{F27A4484-A1C6-47E1-9AB7-01672727A6AD}" dt="2026-04-13T05:51:59.104" v="105" actId="27636"/>
          <ac:spMkLst>
            <pc:docMk/>
            <pc:sldMk cId="2534016425" sldId="275"/>
            <ac:spMk id="4" creationId="{64DB0E52-55CA-1155-BEAF-2BBAD633C43A}"/>
          </ac:spMkLst>
        </pc:spChg>
        <pc:picChg chg="mod">
          <ac:chgData name="Cassandra Katsikaronis" userId="dbddf097-a7de-4599-abd9-39b94b17111c" providerId="ADAL" clId="{F27A4484-A1C6-47E1-9AB7-01672727A6AD}" dt="2026-04-13T05:50:53.722" v="85" actId="962"/>
          <ac:picMkLst>
            <pc:docMk/>
            <pc:sldMk cId="2534016425" sldId="275"/>
            <ac:picMk id="5" creationId="{153A5EAE-9DDA-5D82-960D-6D3CEE435A2A}"/>
          </ac:picMkLst>
        </pc:picChg>
      </pc:sldChg>
      <pc:sldChg chg="modSp mod">
        <pc:chgData name="Cassandra Katsikaronis" userId="dbddf097-a7de-4599-abd9-39b94b17111c" providerId="ADAL" clId="{F27A4484-A1C6-47E1-9AB7-01672727A6AD}" dt="2026-04-13T05:52:00.415" v="106" actId="33553"/>
        <pc:sldMkLst>
          <pc:docMk/>
          <pc:sldMk cId="1230900757" sldId="277"/>
        </pc:sldMkLst>
        <pc:spChg chg="mod">
          <ac:chgData name="Cassandra Katsikaronis" userId="dbddf097-a7de-4599-abd9-39b94b17111c" providerId="ADAL" clId="{F27A4484-A1C6-47E1-9AB7-01672727A6AD}" dt="2026-04-13T05:52:00.415" v="106" actId="33553"/>
          <ac:spMkLst>
            <pc:docMk/>
            <pc:sldMk cId="1230900757" sldId="277"/>
            <ac:spMk id="6" creationId="{09DACC00-7A95-89DB-306A-A079806F1A4F}"/>
          </ac:spMkLst>
        </pc:spChg>
        <pc:picChg chg="mod">
          <ac:chgData name="Cassandra Katsikaronis" userId="dbddf097-a7de-4599-abd9-39b94b17111c" providerId="ADAL" clId="{F27A4484-A1C6-47E1-9AB7-01672727A6AD}" dt="2026-04-13T05:50:57.893" v="91" actId="962"/>
          <ac:picMkLst>
            <pc:docMk/>
            <pc:sldMk cId="1230900757" sldId="277"/>
            <ac:picMk id="3" creationId="{FE651838-093D-E0DF-1756-75C37A34490F}"/>
          </ac:picMkLst>
        </pc:picChg>
      </pc:sldChg>
      <pc:sldChg chg="modSp mod">
        <pc:chgData name="Cassandra Katsikaronis" userId="dbddf097-a7de-4599-abd9-39b94b17111c" providerId="ADAL" clId="{F27A4484-A1C6-47E1-9AB7-01672727A6AD}" dt="2026-04-13T05:52:01.581" v="107" actId="33553"/>
        <pc:sldMkLst>
          <pc:docMk/>
          <pc:sldMk cId="1288344742" sldId="278"/>
        </pc:sldMkLst>
        <pc:spChg chg="mod">
          <ac:chgData name="Cassandra Katsikaronis" userId="dbddf097-a7de-4599-abd9-39b94b17111c" providerId="ADAL" clId="{F27A4484-A1C6-47E1-9AB7-01672727A6AD}" dt="2026-04-13T05:52:01.581" v="107" actId="33553"/>
          <ac:spMkLst>
            <pc:docMk/>
            <pc:sldMk cId="1288344742" sldId="278"/>
            <ac:spMk id="4" creationId="{E72AB432-EE21-B6E7-D4BB-0970C1E24E6C}"/>
          </ac:spMkLst>
        </pc:spChg>
        <pc:picChg chg="mod">
          <ac:chgData name="Cassandra Katsikaronis" userId="dbddf097-a7de-4599-abd9-39b94b17111c" providerId="ADAL" clId="{F27A4484-A1C6-47E1-9AB7-01672727A6AD}" dt="2026-04-13T05:50:58.840" v="92" actId="962"/>
          <ac:picMkLst>
            <pc:docMk/>
            <pc:sldMk cId="1288344742" sldId="278"/>
            <ac:picMk id="5" creationId="{F4F1D0AE-858E-898A-46AF-00E541620283}"/>
          </ac:picMkLst>
        </pc:picChg>
      </pc:sldChg>
      <pc:sldChg chg="modSp mod">
        <pc:chgData name="Cassandra Katsikaronis" userId="dbddf097-a7de-4599-abd9-39b94b17111c" providerId="ADAL" clId="{F27A4484-A1C6-47E1-9AB7-01672727A6AD}" dt="2026-04-13T05:49:10.701" v="30" actId="962"/>
        <pc:sldMkLst>
          <pc:docMk/>
          <pc:sldMk cId="494804787" sldId="281"/>
        </pc:sldMkLst>
        <pc:grpChg chg="mod">
          <ac:chgData name="Cassandra Katsikaronis" userId="dbddf097-a7de-4599-abd9-39b94b17111c" providerId="ADAL" clId="{F27A4484-A1C6-47E1-9AB7-01672727A6AD}" dt="2026-04-13T05:48:54.189" v="26" actId="962"/>
          <ac:grpSpMkLst>
            <pc:docMk/>
            <pc:sldMk cId="494804787" sldId="281"/>
            <ac:grpSpMk id="7" creationId="{8B69FFA3-FAF0-0922-B63F-1DFC7822D0FE}"/>
          </ac:grpSpMkLst>
        </pc:grpChg>
        <pc:grpChg chg="mod">
          <ac:chgData name="Cassandra Katsikaronis" userId="dbddf097-a7de-4599-abd9-39b94b17111c" providerId="ADAL" clId="{F27A4484-A1C6-47E1-9AB7-01672727A6AD}" dt="2026-04-13T05:48:59.667" v="28" actId="962"/>
          <ac:grpSpMkLst>
            <pc:docMk/>
            <pc:sldMk cId="494804787" sldId="281"/>
            <ac:grpSpMk id="10" creationId="{0A22C6C0-8B3E-5A70-5F5D-963C613DDAD2}"/>
          </ac:grpSpMkLst>
        </pc:grpChg>
        <pc:grpChg chg="mod">
          <ac:chgData name="Cassandra Katsikaronis" userId="dbddf097-a7de-4599-abd9-39b94b17111c" providerId="ADAL" clId="{F27A4484-A1C6-47E1-9AB7-01672727A6AD}" dt="2026-04-13T05:49:10.701" v="30" actId="962"/>
          <ac:grpSpMkLst>
            <pc:docMk/>
            <pc:sldMk cId="494804787" sldId="281"/>
            <ac:grpSpMk id="14" creationId="{CE4D6B3C-3E90-2479-F228-6BECE094EA9E}"/>
          </ac:grpSpMkLst>
        </pc:grpChg>
      </pc:sldChg>
      <pc:sldChg chg="modSp mod">
        <pc:chgData name="Cassandra Katsikaronis" userId="dbddf097-a7de-4599-abd9-39b94b17111c" providerId="ADAL" clId="{F27A4484-A1C6-47E1-9AB7-01672727A6AD}" dt="2026-04-13T05:48:34.261" v="7" actId="962"/>
        <pc:sldMkLst>
          <pc:docMk/>
          <pc:sldMk cId="3625020848" sldId="291"/>
        </pc:sldMkLst>
        <pc:picChg chg="mod">
          <ac:chgData name="Cassandra Katsikaronis" userId="dbddf097-a7de-4599-abd9-39b94b17111c" providerId="ADAL" clId="{F27A4484-A1C6-47E1-9AB7-01672727A6AD}" dt="2026-04-13T05:48:34.261" v="7" actId="962"/>
          <ac:picMkLst>
            <pc:docMk/>
            <pc:sldMk cId="3625020848" sldId="291"/>
            <ac:picMk id="4" creationId="{2D716FCF-393C-AED5-1C67-B23C96D3957B}"/>
          </ac:picMkLst>
        </pc:picChg>
      </pc:sldChg>
      <pc:sldChg chg="modSp mod">
        <pc:chgData name="Cassandra Katsikaronis" userId="dbddf097-a7de-4599-abd9-39b94b17111c" providerId="ADAL" clId="{F27A4484-A1C6-47E1-9AB7-01672727A6AD}" dt="2026-04-13T05:49:36.617" v="46" actId="962"/>
        <pc:sldMkLst>
          <pc:docMk/>
          <pc:sldMk cId="2951267045" sldId="293"/>
        </pc:sldMkLst>
        <pc:picChg chg="mod">
          <ac:chgData name="Cassandra Katsikaronis" userId="dbddf097-a7de-4599-abd9-39b94b17111c" providerId="ADAL" clId="{F27A4484-A1C6-47E1-9AB7-01672727A6AD}" dt="2026-04-13T05:49:36.617" v="46" actId="962"/>
          <ac:picMkLst>
            <pc:docMk/>
            <pc:sldMk cId="2951267045" sldId="293"/>
            <ac:picMk id="7" creationId="{B7EE4CE6-4B24-7A0A-F61A-39CE5E7D6F93}"/>
          </ac:picMkLst>
        </pc:picChg>
      </pc:sldChg>
      <pc:sldChg chg="modSp mod">
        <pc:chgData name="Cassandra Katsikaronis" userId="dbddf097-a7de-4599-abd9-39b94b17111c" providerId="ADAL" clId="{F27A4484-A1C6-47E1-9AB7-01672727A6AD}" dt="2026-04-13T05:52:12.149" v="109"/>
        <pc:sldMkLst>
          <pc:docMk/>
          <pc:sldMk cId="3331918497" sldId="294"/>
        </pc:sldMkLst>
        <pc:spChg chg="mod">
          <ac:chgData name="Cassandra Katsikaronis" userId="dbddf097-a7de-4599-abd9-39b94b17111c" providerId="ADAL" clId="{F27A4484-A1C6-47E1-9AB7-01672727A6AD}" dt="2026-04-13T05:52:12.149" v="109"/>
          <ac:spMkLst>
            <pc:docMk/>
            <pc:sldMk cId="3331918497" sldId="294"/>
            <ac:spMk id="2" creationId="{801DBCE8-DB8B-067B-BD80-40E77CEE90C6}"/>
          </ac:spMkLst>
        </pc:spChg>
        <pc:picChg chg="mod">
          <ac:chgData name="Cassandra Katsikaronis" userId="dbddf097-a7de-4599-abd9-39b94b17111c" providerId="ADAL" clId="{F27A4484-A1C6-47E1-9AB7-01672727A6AD}" dt="2026-04-13T05:48:28.377" v="1" actId="962"/>
          <ac:picMkLst>
            <pc:docMk/>
            <pc:sldMk cId="3331918497" sldId="294"/>
            <ac:picMk id="6" creationId="{8A51145C-3B2A-E39D-F62E-D2E9C400060E}"/>
          </ac:picMkLst>
        </pc:picChg>
      </pc:sldChg>
      <pc:sldChg chg="modSp mod">
        <pc:chgData name="Cassandra Katsikaronis" userId="dbddf097-a7de-4599-abd9-39b94b17111c" providerId="ADAL" clId="{F27A4484-A1C6-47E1-9AB7-01672727A6AD}" dt="2026-04-13T05:54:48.197" v="136" actId="13244"/>
        <pc:sldMkLst>
          <pc:docMk/>
          <pc:sldMk cId="4178338476" sldId="296"/>
        </pc:sldMkLst>
        <pc:spChg chg="mod">
          <ac:chgData name="Cassandra Katsikaronis" userId="dbddf097-a7de-4599-abd9-39b94b17111c" providerId="ADAL" clId="{F27A4484-A1C6-47E1-9AB7-01672727A6AD}" dt="2026-04-13T05:54:48.197" v="136" actId="13244"/>
          <ac:spMkLst>
            <pc:docMk/>
            <pc:sldMk cId="4178338476" sldId="296"/>
            <ac:spMk id="3" creationId="{1E4F32CD-F088-6170-A669-5DE64EF733DF}"/>
          </ac:spMkLst>
        </pc:spChg>
        <pc:picChg chg="mod">
          <ac:chgData name="Cassandra Katsikaronis" userId="dbddf097-a7de-4599-abd9-39b94b17111c" providerId="ADAL" clId="{F27A4484-A1C6-47E1-9AB7-01672727A6AD}" dt="2026-04-13T05:50:51.189" v="82" actId="962"/>
          <ac:picMkLst>
            <pc:docMk/>
            <pc:sldMk cId="4178338476" sldId="296"/>
            <ac:picMk id="5" creationId="{58DB7430-69C8-87B5-06A5-0F5D50260D3E}"/>
          </ac:picMkLst>
        </pc:picChg>
        <pc:picChg chg="mod">
          <ac:chgData name="Cassandra Katsikaronis" userId="dbddf097-a7de-4599-abd9-39b94b17111c" providerId="ADAL" clId="{F27A4484-A1C6-47E1-9AB7-01672727A6AD}" dt="2026-04-13T05:50:51.715" v="83" actId="962"/>
          <ac:picMkLst>
            <pc:docMk/>
            <pc:sldMk cId="4178338476" sldId="296"/>
            <ac:picMk id="6" creationId="{5A6C85B1-4698-50CC-60B2-25989B84DAEB}"/>
          </ac:picMkLst>
        </pc:picChg>
        <pc:picChg chg="mod">
          <ac:chgData name="Cassandra Katsikaronis" userId="dbddf097-a7de-4599-abd9-39b94b17111c" providerId="ADAL" clId="{F27A4484-A1C6-47E1-9AB7-01672727A6AD}" dt="2026-04-13T05:50:52.294" v="84" actId="962"/>
          <ac:picMkLst>
            <pc:docMk/>
            <pc:sldMk cId="4178338476" sldId="296"/>
            <ac:picMk id="7" creationId="{17711850-F52D-2D38-920C-8937741B2C74}"/>
          </ac:picMkLst>
        </pc:picChg>
      </pc:sldChg>
      <pc:sldChg chg="modSp mod">
        <pc:chgData name="Cassandra Katsikaronis" userId="dbddf097-a7de-4599-abd9-39b94b17111c" providerId="ADAL" clId="{F27A4484-A1C6-47E1-9AB7-01672727A6AD}" dt="2026-04-13T05:53:48.596" v="126" actId="13244"/>
        <pc:sldMkLst>
          <pc:docMk/>
          <pc:sldMk cId="2087199599" sldId="298"/>
        </pc:sldMkLst>
        <pc:spChg chg="mod">
          <ac:chgData name="Cassandra Katsikaronis" userId="dbddf097-a7de-4599-abd9-39b94b17111c" providerId="ADAL" clId="{F27A4484-A1C6-47E1-9AB7-01672727A6AD}" dt="2026-04-13T05:53:48.596" v="126" actId="13244"/>
          <ac:spMkLst>
            <pc:docMk/>
            <pc:sldMk cId="2087199599" sldId="298"/>
            <ac:spMk id="13" creationId="{2894C766-4DB3-CD81-0ACC-CDDBCD2FF256}"/>
          </ac:spMkLst>
        </pc:spChg>
        <pc:picChg chg="mod">
          <ac:chgData name="Cassandra Katsikaronis" userId="dbddf097-a7de-4599-abd9-39b94b17111c" providerId="ADAL" clId="{F27A4484-A1C6-47E1-9AB7-01672727A6AD}" dt="2026-04-13T05:49:33.896" v="42" actId="962"/>
          <ac:picMkLst>
            <pc:docMk/>
            <pc:sldMk cId="2087199599" sldId="298"/>
            <ac:picMk id="3" creationId="{6547FBBD-3556-25DD-1C75-27515370949F}"/>
          </ac:picMkLst>
        </pc:picChg>
        <pc:picChg chg="mod">
          <ac:chgData name="Cassandra Katsikaronis" userId="dbddf097-a7de-4599-abd9-39b94b17111c" providerId="ADAL" clId="{F27A4484-A1C6-47E1-9AB7-01672727A6AD}" dt="2026-04-13T05:49:34.506" v="43" actId="962"/>
          <ac:picMkLst>
            <pc:docMk/>
            <pc:sldMk cId="2087199599" sldId="298"/>
            <ac:picMk id="7" creationId="{A5878E1A-D39B-9638-959C-21DF74339F10}"/>
          </ac:picMkLst>
        </pc:picChg>
        <pc:picChg chg="mod">
          <ac:chgData name="Cassandra Katsikaronis" userId="dbddf097-a7de-4599-abd9-39b94b17111c" providerId="ADAL" clId="{F27A4484-A1C6-47E1-9AB7-01672727A6AD}" dt="2026-04-13T05:49:35.083" v="44" actId="962"/>
          <ac:picMkLst>
            <pc:docMk/>
            <pc:sldMk cId="2087199599" sldId="298"/>
            <ac:picMk id="10" creationId="{AF51CFCA-208F-E589-F0FE-CCF6B688B7E9}"/>
          </ac:picMkLst>
        </pc:picChg>
        <pc:picChg chg="mod">
          <ac:chgData name="Cassandra Katsikaronis" userId="dbddf097-a7de-4599-abd9-39b94b17111c" providerId="ADAL" clId="{F27A4484-A1C6-47E1-9AB7-01672727A6AD}" dt="2026-04-13T05:49:35.675" v="45" actId="962"/>
          <ac:picMkLst>
            <pc:docMk/>
            <pc:sldMk cId="2087199599" sldId="298"/>
            <ac:picMk id="12" creationId="{26712B68-142E-048F-11A1-ECBBA59E9B20}"/>
          </ac:picMkLst>
        </pc:picChg>
      </pc:sldChg>
      <pc:sldChg chg="modSp mod">
        <pc:chgData name="Cassandra Katsikaronis" userId="dbddf097-a7de-4599-abd9-39b94b17111c" providerId="ADAL" clId="{F27A4484-A1C6-47E1-9AB7-01672727A6AD}" dt="2026-04-13T05:49:29.112" v="36" actId="962"/>
        <pc:sldMkLst>
          <pc:docMk/>
          <pc:sldMk cId="3226790471" sldId="299"/>
        </pc:sldMkLst>
        <pc:grpChg chg="mod">
          <ac:chgData name="Cassandra Katsikaronis" userId="dbddf097-a7de-4599-abd9-39b94b17111c" providerId="ADAL" clId="{F27A4484-A1C6-47E1-9AB7-01672727A6AD}" dt="2026-04-13T05:49:18.607" v="32" actId="962"/>
          <ac:grpSpMkLst>
            <pc:docMk/>
            <pc:sldMk cId="3226790471" sldId="299"/>
            <ac:grpSpMk id="20" creationId="{6394D18B-B152-6681-713C-5304A59DE300}"/>
          </ac:grpSpMkLst>
        </pc:grpChg>
        <pc:grpChg chg="mod">
          <ac:chgData name="Cassandra Katsikaronis" userId="dbddf097-a7de-4599-abd9-39b94b17111c" providerId="ADAL" clId="{F27A4484-A1C6-47E1-9AB7-01672727A6AD}" dt="2026-04-13T05:49:24.120" v="34" actId="962"/>
          <ac:grpSpMkLst>
            <pc:docMk/>
            <pc:sldMk cId="3226790471" sldId="299"/>
            <ac:grpSpMk id="23" creationId="{B38DC480-FE8D-489E-BC99-A8AE3BAAFC5A}"/>
          </ac:grpSpMkLst>
        </pc:grpChg>
        <pc:grpChg chg="mod">
          <ac:chgData name="Cassandra Katsikaronis" userId="dbddf097-a7de-4599-abd9-39b94b17111c" providerId="ADAL" clId="{F27A4484-A1C6-47E1-9AB7-01672727A6AD}" dt="2026-04-13T05:49:29.112" v="36" actId="962"/>
          <ac:grpSpMkLst>
            <pc:docMk/>
            <pc:sldMk cId="3226790471" sldId="299"/>
            <ac:grpSpMk id="26" creationId="{DF846A16-D159-D4F4-284A-27C0CC305D0A}"/>
          </ac:grpSpMkLst>
        </pc:grpChg>
      </pc:sldChg>
      <pc:sldChg chg="modSp mod">
        <pc:chgData name="Cassandra Katsikaronis" userId="dbddf097-a7de-4599-abd9-39b94b17111c" providerId="ADAL" clId="{F27A4484-A1C6-47E1-9AB7-01672727A6AD}" dt="2026-04-13T05:49:38.510" v="48" actId="962"/>
        <pc:sldMkLst>
          <pc:docMk/>
          <pc:sldMk cId="1553373188" sldId="300"/>
        </pc:sldMkLst>
        <pc:picChg chg="mod">
          <ac:chgData name="Cassandra Katsikaronis" userId="dbddf097-a7de-4599-abd9-39b94b17111c" providerId="ADAL" clId="{F27A4484-A1C6-47E1-9AB7-01672727A6AD}" dt="2026-04-13T05:49:38.510" v="48" actId="962"/>
          <ac:picMkLst>
            <pc:docMk/>
            <pc:sldMk cId="1553373188" sldId="300"/>
            <ac:picMk id="5" creationId="{13363A82-EAF7-E723-F92D-4608F0245977}"/>
          </ac:picMkLst>
        </pc:picChg>
      </pc:sldChg>
      <pc:sldChg chg="modSp mod">
        <pc:chgData name="Cassandra Katsikaronis" userId="dbddf097-a7de-4599-abd9-39b94b17111c" providerId="ADAL" clId="{F27A4484-A1C6-47E1-9AB7-01672727A6AD}" dt="2026-04-13T05:49:39.001" v="49" actId="962"/>
        <pc:sldMkLst>
          <pc:docMk/>
          <pc:sldMk cId="766509519" sldId="301"/>
        </pc:sldMkLst>
        <pc:picChg chg="mod">
          <ac:chgData name="Cassandra Katsikaronis" userId="dbddf097-a7de-4599-abd9-39b94b17111c" providerId="ADAL" clId="{F27A4484-A1C6-47E1-9AB7-01672727A6AD}" dt="2026-04-13T05:49:39.001" v="49" actId="962"/>
          <ac:picMkLst>
            <pc:docMk/>
            <pc:sldMk cId="766509519" sldId="301"/>
            <ac:picMk id="8" creationId="{944D4D9A-B4E5-65F9-7BDC-2A7BF0D8D19E}"/>
          </ac:picMkLst>
        </pc:picChg>
      </pc:sldChg>
      <pc:sldChg chg="modSp mod">
        <pc:chgData name="Cassandra Katsikaronis" userId="dbddf097-a7de-4599-abd9-39b94b17111c" providerId="ADAL" clId="{F27A4484-A1C6-47E1-9AB7-01672727A6AD}" dt="2026-04-13T05:51:45.770" v="100" actId="27636"/>
        <pc:sldMkLst>
          <pc:docMk/>
          <pc:sldMk cId="3846466409" sldId="302"/>
        </pc:sldMkLst>
        <pc:spChg chg="mod">
          <ac:chgData name="Cassandra Katsikaronis" userId="dbddf097-a7de-4599-abd9-39b94b17111c" providerId="ADAL" clId="{F27A4484-A1C6-47E1-9AB7-01672727A6AD}" dt="2026-04-13T05:51:45.770" v="100" actId="27636"/>
          <ac:spMkLst>
            <pc:docMk/>
            <pc:sldMk cId="3846466409" sldId="302"/>
            <ac:spMk id="6" creationId="{09DACC00-7A95-89DB-306A-A079806F1A4F}"/>
          </ac:spMkLst>
        </pc:spChg>
        <pc:picChg chg="mod">
          <ac:chgData name="Cassandra Katsikaronis" userId="dbddf097-a7de-4599-abd9-39b94b17111c" providerId="ADAL" clId="{F27A4484-A1C6-47E1-9AB7-01672727A6AD}" dt="2026-04-13T05:49:40.628" v="50" actId="962"/>
          <ac:picMkLst>
            <pc:docMk/>
            <pc:sldMk cId="3846466409" sldId="302"/>
            <ac:picMk id="4" creationId="{92E5D076-38C0-419C-EC31-6566D3F0334C}"/>
          </ac:picMkLst>
        </pc:picChg>
      </pc:sldChg>
      <pc:sldChg chg="modSp mod">
        <pc:chgData name="Cassandra Katsikaronis" userId="dbddf097-a7de-4599-abd9-39b94b17111c" providerId="ADAL" clId="{F27A4484-A1C6-47E1-9AB7-01672727A6AD}" dt="2026-04-13T05:51:48.085" v="101" actId="33553"/>
        <pc:sldMkLst>
          <pc:docMk/>
          <pc:sldMk cId="178420131" sldId="303"/>
        </pc:sldMkLst>
        <pc:spChg chg="mod">
          <ac:chgData name="Cassandra Katsikaronis" userId="dbddf097-a7de-4599-abd9-39b94b17111c" providerId="ADAL" clId="{F27A4484-A1C6-47E1-9AB7-01672727A6AD}" dt="2026-04-13T05:51:48.085" v="101" actId="33553"/>
          <ac:spMkLst>
            <pc:docMk/>
            <pc:sldMk cId="178420131" sldId="303"/>
            <ac:spMk id="3" creationId="{3ABCB5A3-B1A2-8664-FD1C-D0AB6675F6B1}"/>
          </ac:spMkLst>
        </pc:spChg>
        <pc:picChg chg="mod">
          <ac:chgData name="Cassandra Katsikaronis" userId="dbddf097-a7de-4599-abd9-39b94b17111c" providerId="ADAL" clId="{F27A4484-A1C6-47E1-9AB7-01672727A6AD}" dt="2026-04-13T05:49:50.321" v="54" actId="962"/>
          <ac:picMkLst>
            <pc:docMk/>
            <pc:sldMk cId="178420131" sldId="303"/>
            <ac:picMk id="4" creationId="{5FC7DE5D-0658-D2A9-F1E4-8624E275EBFC}"/>
          </ac:picMkLst>
        </pc:picChg>
      </pc:sldChg>
      <pc:sldChg chg="modSp mod">
        <pc:chgData name="Cassandra Katsikaronis" userId="dbddf097-a7de-4599-abd9-39b94b17111c" providerId="ADAL" clId="{F27A4484-A1C6-47E1-9AB7-01672727A6AD}" dt="2026-04-13T05:54:15.528" v="129"/>
        <pc:sldMkLst>
          <pc:docMk/>
          <pc:sldMk cId="3189415253" sldId="304"/>
        </pc:sldMkLst>
        <pc:spChg chg="mod">
          <ac:chgData name="Cassandra Katsikaronis" userId="dbddf097-a7de-4599-abd9-39b94b17111c" providerId="ADAL" clId="{F27A4484-A1C6-47E1-9AB7-01672727A6AD}" dt="2026-04-13T05:51:51.848" v="102" actId="33553"/>
          <ac:spMkLst>
            <pc:docMk/>
            <pc:sldMk cId="3189415253" sldId="304"/>
            <ac:spMk id="7" creationId="{5518B9DB-6FAD-3EC6-6970-73AF9452CB74}"/>
          </ac:spMkLst>
        </pc:spChg>
        <pc:picChg chg="mod">
          <ac:chgData name="Cassandra Katsikaronis" userId="dbddf097-a7de-4599-abd9-39b94b17111c" providerId="ADAL" clId="{F27A4484-A1C6-47E1-9AB7-01672727A6AD}" dt="2026-04-13T05:54:15.528" v="129"/>
          <ac:picMkLst>
            <pc:docMk/>
            <pc:sldMk cId="3189415253" sldId="304"/>
            <ac:picMk id="2" creationId="{D591A364-C60E-AE2B-3AF2-B78CAEE8B8F3}"/>
          </ac:picMkLst>
        </pc:picChg>
      </pc:sldChg>
      <pc:sldChg chg="modSp mod">
        <pc:chgData name="Cassandra Katsikaronis" userId="dbddf097-a7de-4599-abd9-39b94b17111c" providerId="ADAL" clId="{F27A4484-A1C6-47E1-9AB7-01672727A6AD}" dt="2026-04-13T05:50:50.449" v="81" actId="962"/>
        <pc:sldMkLst>
          <pc:docMk/>
          <pc:sldMk cId="2257409882" sldId="305"/>
        </pc:sldMkLst>
        <pc:picChg chg="mod">
          <ac:chgData name="Cassandra Katsikaronis" userId="dbddf097-a7de-4599-abd9-39b94b17111c" providerId="ADAL" clId="{F27A4484-A1C6-47E1-9AB7-01672727A6AD}" dt="2026-04-13T05:50:48.727" v="78" actId="962"/>
          <ac:picMkLst>
            <pc:docMk/>
            <pc:sldMk cId="2257409882" sldId="305"/>
            <ac:picMk id="8" creationId="{42EA9C24-D444-519B-85F5-C48DE36E3C8C}"/>
          </ac:picMkLst>
        </pc:picChg>
        <pc:picChg chg="mod">
          <ac:chgData name="Cassandra Katsikaronis" userId="dbddf097-a7de-4599-abd9-39b94b17111c" providerId="ADAL" clId="{F27A4484-A1C6-47E1-9AB7-01672727A6AD}" dt="2026-04-13T05:50:49.205" v="79" actId="962"/>
          <ac:picMkLst>
            <pc:docMk/>
            <pc:sldMk cId="2257409882" sldId="305"/>
            <ac:picMk id="11" creationId="{90BCD54D-476B-289F-C86C-8265E1532A15}"/>
          </ac:picMkLst>
        </pc:picChg>
        <pc:picChg chg="mod">
          <ac:chgData name="Cassandra Katsikaronis" userId="dbddf097-a7de-4599-abd9-39b94b17111c" providerId="ADAL" clId="{F27A4484-A1C6-47E1-9AB7-01672727A6AD}" dt="2026-04-13T05:50:49.888" v="80" actId="962"/>
          <ac:picMkLst>
            <pc:docMk/>
            <pc:sldMk cId="2257409882" sldId="305"/>
            <ac:picMk id="12" creationId="{26E13C38-8490-1011-DC15-95467CAC6E88}"/>
          </ac:picMkLst>
        </pc:picChg>
        <pc:picChg chg="mod">
          <ac:chgData name="Cassandra Katsikaronis" userId="dbddf097-a7de-4599-abd9-39b94b17111c" providerId="ADAL" clId="{F27A4484-A1C6-47E1-9AB7-01672727A6AD}" dt="2026-04-13T05:50:50.449" v="81" actId="962"/>
          <ac:picMkLst>
            <pc:docMk/>
            <pc:sldMk cId="2257409882" sldId="305"/>
            <ac:picMk id="13" creationId="{B8A9680C-DBDD-03AE-BEC2-8421CA9370FC}"/>
          </ac:picMkLst>
        </pc:picChg>
      </pc:sldChg>
      <pc:sldChg chg="modSp mod">
        <pc:chgData name="Cassandra Katsikaronis" userId="dbddf097-a7de-4599-abd9-39b94b17111c" providerId="ADAL" clId="{F27A4484-A1C6-47E1-9AB7-01672727A6AD}" dt="2026-04-13T05:55:02.656" v="139"/>
        <pc:sldMkLst>
          <pc:docMk/>
          <pc:sldMk cId="14513276" sldId="307"/>
        </pc:sldMkLst>
        <pc:picChg chg="mod">
          <ac:chgData name="Cassandra Katsikaronis" userId="dbddf097-a7de-4599-abd9-39b94b17111c" providerId="ADAL" clId="{F27A4484-A1C6-47E1-9AB7-01672727A6AD}" dt="2026-04-13T05:55:02.656" v="139"/>
          <ac:picMkLst>
            <pc:docMk/>
            <pc:sldMk cId="14513276" sldId="307"/>
            <ac:picMk id="4" creationId="{39943396-BBF8-C630-734F-922FD796F848}"/>
          </ac:picMkLst>
        </pc:picChg>
      </pc:sldChg>
      <pc:sldChg chg="modSp mod">
        <pc:chgData name="Cassandra Katsikaronis" userId="dbddf097-a7de-4599-abd9-39b94b17111c" providerId="ADAL" clId="{F27A4484-A1C6-47E1-9AB7-01672727A6AD}" dt="2026-04-13T05:54:54.888" v="138" actId="13244"/>
        <pc:sldMkLst>
          <pc:docMk/>
          <pc:sldMk cId="363806158" sldId="308"/>
        </pc:sldMkLst>
        <pc:spChg chg="mod">
          <ac:chgData name="Cassandra Katsikaronis" userId="dbddf097-a7de-4599-abd9-39b94b17111c" providerId="ADAL" clId="{F27A4484-A1C6-47E1-9AB7-01672727A6AD}" dt="2026-04-13T05:54:53.740" v="137" actId="13244"/>
          <ac:spMkLst>
            <pc:docMk/>
            <pc:sldMk cId="363806158" sldId="308"/>
            <ac:spMk id="12" creationId="{13FAE685-9403-29D9-929C-1747B2D7482A}"/>
          </ac:spMkLst>
        </pc:spChg>
        <pc:spChg chg="mod">
          <ac:chgData name="Cassandra Katsikaronis" userId="dbddf097-a7de-4599-abd9-39b94b17111c" providerId="ADAL" clId="{F27A4484-A1C6-47E1-9AB7-01672727A6AD}" dt="2026-04-13T05:54:54.888" v="138" actId="13244"/>
          <ac:spMkLst>
            <pc:docMk/>
            <pc:sldMk cId="363806158" sldId="308"/>
            <ac:spMk id="14" creationId="{15C25CC7-F768-C9A5-33F3-78BEF3AD6B86}"/>
          </ac:spMkLst>
        </pc:spChg>
        <pc:picChg chg="mod">
          <ac:chgData name="Cassandra Katsikaronis" userId="dbddf097-a7de-4599-abd9-39b94b17111c" providerId="ADAL" clId="{F27A4484-A1C6-47E1-9AB7-01672727A6AD}" dt="2026-04-13T05:50:55.222" v="87" actId="962"/>
          <ac:picMkLst>
            <pc:docMk/>
            <pc:sldMk cId="363806158" sldId="308"/>
            <ac:picMk id="7" creationId="{9EEC77AA-EBEB-1EED-11EB-BFAE344AECF3}"/>
          </ac:picMkLst>
        </pc:picChg>
        <pc:picChg chg="mod">
          <ac:chgData name="Cassandra Katsikaronis" userId="dbddf097-a7de-4599-abd9-39b94b17111c" providerId="ADAL" clId="{F27A4484-A1C6-47E1-9AB7-01672727A6AD}" dt="2026-04-13T05:50:55.745" v="88" actId="962"/>
          <ac:picMkLst>
            <pc:docMk/>
            <pc:sldMk cId="363806158" sldId="308"/>
            <ac:picMk id="8" creationId="{91303B20-F1D6-57EE-0E43-7A7833A1F20A}"/>
          </ac:picMkLst>
        </pc:picChg>
        <pc:picChg chg="mod">
          <ac:chgData name="Cassandra Katsikaronis" userId="dbddf097-a7de-4599-abd9-39b94b17111c" providerId="ADAL" clId="{F27A4484-A1C6-47E1-9AB7-01672727A6AD}" dt="2026-04-13T05:50:56.243" v="89" actId="962"/>
          <ac:picMkLst>
            <pc:docMk/>
            <pc:sldMk cId="363806158" sldId="308"/>
            <ac:picMk id="9" creationId="{F63D2EEB-AAE8-058C-8B28-7284D49245E9}"/>
          </ac:picMkLst>
        </pc:picChg>
        <pc:picChg chg="mod">
          <ac:chgData name="Cassandra Katsikaronis" userId="dbddf097-a7de-4599-abd9-39b94b17111c" providerId="ADAL" clId="{F27A4484-A1C6-47E1-9AB7-01672727A6AD}" dt="2026-04-13T05:50:56.915" v="90" actId="962"/>
          <ac:picMkLst>
            <pc:docMk/>
            <pc:sldMk cId="363806158" sldId="308"/>
            <ac:picMk id="15" creationId="{0AA4C079-51B5-D49B-FBB4-849F669B2E30}"/>
          </ac:picMkLst>
        </pc:picChg>
        <pc:picChg chg="mod">
          <ac:chgData name="Cassandra Katsikaronis" userId="dbddf097-a7de-4599-abd9-39b94b17111c" providerId="ADAL" clId="{F27A4484-A1C6-47E1-9AB7-01672727A6AD}" dt="2026-04-13T05:50:54.745" v="86" actId="962"/>
          <ac:picMkLst>
            <pc:docMk/>
            <pc:sldMk cId="363806158" sldId="308"/>
            <ac:picMk id="22" creationId="{79917820-E185-6152-473C-BD6FEA138C10}"/>
          </ac:picMkLst>
        </pc:picChg>
      </pc:sldChg>
      <pc:sldChg chg="modSp mod">
        <pc:chgData name="Cassandra Katsikaronis" userId="dbddf097-a7de-4599-abd9-39b94b17111c" providerId="ADAL" clId="{F27A4484-A1C6-47E1-9AB7-01672727A6AD}" dt="2026-04-13T05:54:22.495" v="130" actId="13244"/>
        <pc:sldMkLst>
          <pc:docMk/>
          <pc:sldMk cId="1395102788" sldId="324"/>
        </pc:sldMkLst>
        <pc:spChg chg="mod">
          <ac:chgData name="Cassandra Katsikaronis" userId="dbddf097-a7de-4599-abd9-39b94b17111c" providerId="ADAL" clId="{F27A4484-A1C6-47E1-9AB7-01672727A6AD}" dt="2026-04-13T05:54:22.495" v="130" actId="13244"/>
          <ac:spMkLst>
            <pc:docMk/>
            <pc:sldMk cId="1395102788" sldId="324"/>
            <ac:spMk id="14" creationId="{BA544215-871B-573D-9FAB-EDB4D258005D}"/>
          </ac:spMkLst>
        </pc:spChg>
        <pc:picChg chg="mod">
          <ac:chgData name="Cassandra Katsikaronis" userId="dbddf097-a7de-4599-abd9-39b94b17111c" providerId="ADAL" clId="{F27A4484-A1C6-47E1-9AB7-01672727A6AD}" dt="2026-04-13T05:50:16.952" v="65" actId="962"/>
          <ac:picMkLst>
            <pc:docMk/>
            <pc:sldMk cId="1395102788" sldId="324"/>
            <ac:picMk id="5" creationId="{9EA348B4-E7EE-7A59-7A72-AADD27E987A0}"/>
          </ac:picMkLst>
        </pc:picChg>
        <pc:cxnChg chg="mod">
          <ac:chgData name="Cassandra Katsikaronis" userId="dbddf097-a7de-4599-abd9-39b94b17111c" providerId="ADAL" clId="{F27A4484-A1C6-47E1-9AB7-01672727A6AD}" dt="2026-04-13T05:50:17.544" v="66" actId="962"/>
          <ac:cxnSpMkLst>
            <pc:docMk/>
            <pc:sldMk cId="1395102788" sldId="324"/>
            <ac:cxnSpMk id="2" creationId="{32392E87-E545-F603-5403-952F38ED0D17}"/>
          </ac:cxnSpMkLst>
        </pc:cxnChg>
        <pc:cxnChg chg="mod">
          <ac:chgData name="Cassandra Katsikaronis" userId="dbddf097-a7de-4599-abd9-39b94b17111c" providerId="ADAL" clId="{F27A4484-A1C6-47E1-9AB7-01672727A6AD}" dt="2026-04-13T05:50:17.957" v="67" actId="962"/>
          <ac:cxnSpMkLst>
            <pc:docMk/>
            <pc:sldMk cId="1395102788" sldId="324"/>
            <ac:cxnSpMk id="7" creationId="{587BB9BE-60A5-39A3-E7C4-6CC125840438}"/>
          </ac:cxnSpMkLst>
        </pc:cxnChg>
        <pc:cxnChg chg="mod">
          <ac:chgData name="Cassandra Katsikaronis" userId="dbddf097-a7de-4599-abd9-39b94b17111c" providerId="ADAL" clId="{F27A4484-A1C6-47E1-9AB7-01672727A6AD}" dt="2026-04-13T05:50:18.525" v="68" actId="962"/>
          <ac:cxnSpMkLst>
            <pc:docMk/>
            <pc:sldMk cId="1395102788" sldId="324"/>
            <ac:cxnSpMk id="10" creationId="{2794956F-8861-AB3D-1CEA-CCF25B780CF1}"/>
          </ac:cxnSpMkLst>
        </pc:cxnChg>
        <pc:cxnChg chg="mod">
          <ac:chgData name="Cassandra Katsikaronis" userId="dbddf097-a7de-4599-abd9-39b94b17111c" providerId="ADAL" clId="{F27A4484-A1C6-47E1-9AB7-01672727A6AD}" dt="2026-04-13T05:50:19.165" v="69" actId="962"/>
          <ac:cxnSpMkLst>
            <pc:docMk/>
            <pc:sldMk cId="1395102788" sldId="324"/>
            <ac:cxnSpMk id="12" creationId="{68793883-3104-E89C-83EB-8B0AE2F47824}"/>
          </ac:cxnSpMkLst>
        </pc:cxnChg>
      </pc:sldChg>
      <pc:sldChg chg="modSp mod">
        <pc:chgData name="Cassandra Katsikaronis" userId="dbddf097-a7de-4599-abd9-39b94b17111c" providerId="ADAL" clId="{F27A4484-A1C6-47E1-9AB7-01672727A6AD}" dt="2026-04-13T05:54:10.754" v="128" actId="13244"/>
        <pc:sldMkLst>
          <pc:docMk/>
          <pc:sldMk cId="3846804372" sldId="329"/>
        </pc:sldMkLst>
        <pc:spChg chg="mod">
          <ac:chgData name="Cassandra Katsikaronis" userId="dbddf097-a7de-4599-abd9-39b94b17111c" providerId="ADAL" clId="{F27A4484-A1C6-47E1-9AB7-01672727A6AD}" dt="2026-04-13T05:54:07.004" v="127" actId="13244"/>
          <ac:spMkLst>
            <pc:docMk/>
            <pc:sldMk cId="3846804372" sldId="329"/>
            <ac:spMk id="10" creationId="{70C29A59-4DA3-C45D-A6A1-792787E4553D}"/>
          </ac:spMkLst>
        </pc:spChg>
        <pc:spChg chg="mod">
          <ac:chgData name="Cassandra Katsikaronis" userId="dbddf097-a7de-4599-abd9-39b94b17111c" providerId="ADAL" clId="{F27A4484-A1C6-47E1-9AB7-01672727A6AD}" dt="2026-04-13T05:54:10.754" v="128" actId="13244"/>
          <ac:spMkLst>
            <pc:docMk/>
            <pc:sldMk cId="3846804372" sldId="329"/>
            <ac:spMk id="20" creationId="{BC9091F0-86D0-F58C-CD34-DED68FFAB064}"/>
          </ac:spMkLst>
        </pc:spChg>
        <pc:picChg chg="mod">
          <ac:chgData name="Cassandra Katsikaronis" userId="dbddf097-a7de-4599-abd9-39b94b17111c" providerId="ADAL" clId="{F27A4484-A1C6-47E1-9AB7-01672727A6AD}" dt="2026-04-13T05:49:51.319" v="55" actId="962"/>
          <ac:picMkLst>
            <pc:docMk/>
            <pc:sldMk cId="3846804372" sldId="329"/>
            <ac:picMk id="4" creationId="{B59186AA-EC02-DFBF-7F2B-9C3824535C32}"/>
          </ac:picMkLst>
        </pc:picChg>
        <pc:cxnChg chg="mod">
          <ac:chgData name="Cassandra Katsikaronis" userId="dbddf097-a7de-4599-abd9-39b94b17111c" providerId="ADAL" clId="{F27A4484-A1C6-47E1-9AB7-01672727A6AD}" dt="2026-04-13T05:49:52.038" v="56" actId="962"/>
          <ac:cxnSpMkLst>
            <pc:docMk/>
            <pc:sldMk cId="3846804372" sldId="329"/>
            <ac:cxnSpMk id="7" creationId="{CDEF471D-5D15-27BB-99E4-CA9CCA7D4A25}"/>
          </ac:cxnSpMkLst>
        </pc:cxnChg>
        <pc:cxnChg chg="mod">
          <ac:chgData name="Cassandra Katsikaronis" userId="dbddf097-a7de-4599-abd9-39b94b17111c" providerId="ADAL" clId="{F27A4484-A1C6-47E1-9AB7-01672727A6AD}" dt="2026-04-13T05:49:52.466" v="57" actId="962"/>
          <ac:cxnSpMkLst>
            <pc:docMk/>
            <pc:sldMk cId="3846804372" sldId="329"/>
            <ac:cxnSpMk id="8" creationId="{84623E34-823C-1926-9231-5CBDE28647DB}"/>
          </ac:cxnSpMkLst>
        </pc:cxnChg>
        <pc:cxnChg chg="mod">
          <ac:chgData name="Cassandra Katsikaronis" userId="dbddf097-a7de-4599-abd9-39b94b17111c" providerId="ADAL" clId="{F27A4484-A1C6-47E1-9AB7-01672727A6AD}" dt="2026-04-13T05:49:53.108" v="58" actId="962"/>
          <ac:cxnSpMkLst>
            <pc:docMk/>
            <pc:sldMk cId="3846804372" sldId="329"/>
            <ac:cxnSpMk id="9" creationId="{52C8CDAF-F549-F660-14CD-17E296EB85AA}"/>
          </ac:cxnSpMkLst>
        </pc:cxnChg>
        <pc:cxnChg chg="mod">
          <ac:chgData name="Cassandra Katsikaronis" userId="dbddf097-a7de-4599-abd9-39b94b17111c" providerId="ADAL" clId="{F27A4484-A1C6-47E1-9AB7-01672727A6AD}" dt="2026-04-13T05:49:53.698" v="59" actId="962"/>
          <ac:cxnSpMkLst>
            <pc:docMk/>
            <pc:sldMk cId="3846804372" sldId="329"/>
            <ac:cxnSpMk id="16" creationId="{0289807A-D342-071A-37EF-D00921EB5F82}"/>
          </ac:cxnSpMkLst>
        </pc:cxnChg>
        <pc:cxnChg chg="mod">
          <ac:chgData name="Cassandra Katsikaronis" userId="dbddf097-a7de-4599-abd9-39b94b17111c" providerId="ADAL" clId="{F27A4484-A1C6-47E1-9AB7-01672727A6AD}" dt="2026-04-13T05:49:54.323" v="60" actId="962"/>
          <ac:cxnSpMkLst>
            <pc:docMk/>
            <pc:sldMk cId="3846804372" sldId="329"/>
            <ac:cxnSpMk id="17" creationId="{CE826025-5AF0-82BF-FEF7-9271FB3EF53C}"/>
          </ac:cxnSpMkLst>
        </pc:cxnChg>
      </pc:sldChg>
      <pc:sldChg chg="modSp mod">
        <pc:chgData name="Cassandra Katsikaronis" userId="dbddf097-a7de-4599-abd9-39b94b17111c" providerId="ADAL" clId="{F27A4484-A1C6-47E1-9AB7-01672727A6AD}" dt="2026-04-13T05:52:47.981" v="117" actId="13244"/>
        <pc:sldMkLst>
          <pc:docMk/>
          <pc:sldMk cId="1438898324" sldId="330"/>
        </pc:sldMkLst>
        <pc:spChg chg="mod">
          <ac:chgData name="Cassandra Katsikaronis" userId="dbddf097-a7de-4599-abd9-39b94b17111c" providerId="ADAL" clId="{F27A4484-A1C6-47E1-9AB7-01672727A6AD}" dt="2026-04-13T05:52:32.428" v="112" actId="13244"/>
          <ac:spMkLst>
            <pc:docMk/>
            <pc:sldMk cId="1438898324" sldId="330"/>
            <ac:spMk id="3" creationId="{B742E45E-2782-16CC-C12D-5D351DA0C4E0}"/>
          </ac:spMkLst>
        </pc:spChg>
        <pc:spChg chg="mod">
          <ac:chgData name="Cassandra Katsikaronis" userId="dbddf097-a7de-4599-abd9-39b94b17111c" providerId="ADAL" clId="{F27A4484-A1C6-47E1-9AB7-01672727A6AD}" dt="2026-04-13T05:52:44.343" v="116" actId="13244"/>
          <ac:spMkLst>
            <pc:docMk/>
            <pc:sldMk cId="1438898324" sldId="330"/>
            <ac:spMk id="4" creationId="{B916A1DA-757F-32D1-5636-10B7928421E4}"/>
          </ac:spMkLst>
        </pc:spChg>
        <pc:spChg chg="mod">
          <ac:chgData name="Cassandra Katsikaronis" userId="dbddf097-a7de-4599-abd9-39b94b17111c" providerId="ADAL" clId="{F27A4484-A1C6-47E1-9AB7-01672727A6AD}" dt="2026-04-13T05:52:37.021" v="114" actId="13244"/>
          <ac:spMkLst>
            <pc:docMk/>
            <pc:sldMk cId="1438898324" sldId="330"/>
            <ac:spMk id="19" creationId="{52A72210-1868-9C8D-4AAD-72BBC64071F2}"/>
          </ac:spMkLst>
        </pc:spChg>
        <pc:spChg chg="mod">
          <ac:chgData name="Cassandra Katsikaronis" userId="dbddf097-a7de-4599-abd9-39b94b17111c" providerId="ADAL" clId="{F27A4484-A1C6-47E1-9AB7-01672727A6AD}" dt="2026-04-13T05:52:39.302" v="115" actId="13244"/>
          <ac:spMkLst>
            <pc:docMk/>
            <pc:sldMk cId="1438898324" sldId="330"/>
            <ac:spMk id="22" creationId="{8C117A28-BF3B-8382-F1E9-F98029D472D8}"/>
          </ac:spMkLst>
        </pc:spChg>
        <pc:spChg chg="mod">
          <ac:chgData name="Cassandra Katsikaronis" userId="dbddf097-a7de-4599-abd9-39b94b17111c" providerId="ADAL" clId="{F27A4484-A1C6-47E1-9AB7-01672727A6AD}" dt="2026-04-13T05:52:34.739" v="113" actId="13244"/>
          <ac:spMkLst>
            <pc:docMk/>
            <pc:sldMk cId="1438898324" sldId="330"/>
            <ac:spMk id="23" creationId="{CE97B088-2812-CD28-93EC-DB8E0E7BC3CB}"/>
          </ac:spMkLst>
        </pc:spChg>
        <pc:spChg chg="mod">
          <ac:chgData name="Cassandra Katsikaronis" userId="dbddf097-a7de-4599-abd9-39b94b17111c" providerId="ADAL" clId="{F27A4484-A1C6-47E1-9AB7-01672727A6AD}" dt="2026-04-13T05:52:47.981" v="117" actId="13244"/>
          <ac:spMkLst>
            <pc:docMk/>
            <pc:sldMk cId="1438898324" sldId="330"/>
            <ac:spMk id="31" creationId="{019FAEBE-5F04-9239-828A-124D765BAD5D}"/>
          </ac:spMkLst>
        </pc:spChg>
        <pc:picChg chg="mod">
          <ac:chgData name="Cassandra Katsikaronis" userId="dbddf097-a7de-4599-abd9-39b94b17111c" providerId="ADAL" clId="{F27A4484-A1C6-47E1-9AB7-01672727A6AD}" dt="2026-04-13T05:48:36.372" v="9" actId="962"/>
          <ac:picMkLst>
            <pc:docMk/>
            <pc:sldMk cId="1438898324" sldId="330"/>
            <ac:picMk id="6" creationId="{F183B556-60FC-7662-85CF-3B297D4D4880}"/>
          </ac:picMkLst>
        </pc:picChg>
        <pc:picChg chg="mod">
          <ac:chgData name="Cassandra Katsikaronis" userId="dbddf097-a7de-4599-abd9-39b94b17111c" providerId="ADAL" clId="{F27A4484-A1C6-47E1-9AB7-01672727A6AD}" dt="2026-04-13T05:48:36.844" v="10" actId="962"/>
          <ac:picMkLst>
            <pc:docMk/>
            <pc:sldMk cId="1438898324" sldId="330"/>
            <ac:picMk id="8" creationId="{E234FC2A-7AB4-6771-75FC-E3FCEBAC7C92}"/>
          </ac:picMkLst>
        </pc:picChg>
        <pc:picChg chg="mod">
          <ac:chgData name="Cassandra Katsikaronis" userId="dbddf097-a7de-4599-abd9-39b94b17111c" providerId="ADAL" clId="{F27A4484-A1C6-47E1-9AB7-01672727A6AD}" dt="2026-04-13T05:48:37.327" v="11" actId="962"/>
          <ac:picMkLst>
            <pc:docMk/>
            <pc:sldMk cId="1438898324" sldId="330"/>
            <ac:picMk id="9" creationId="{6C6B0483-0520-4495-5F72-C7E6A61046FC}"/>
          </ac:picMkLst>
        </pc:picChg>
        <pc:picChg chg="mod">
          <ac:chgData name="Cassandra Katsikaronis" userId="dbddf097-a7de-4599-abd9-39b94b17111c" providerId="ADAL" clId="{F27A4484-A1C6-47E1-9AB7-01672727A6AD}" dt="2026-04-13T05:48:37.860" v="12" actId="962"/>
          <ac:picMkLst>
            <pc:docMk/>
            <pc:sldMk cId="1438898324" sldId="330"/>
            <ac:picMk id="12" creationId="{D9AD78FD-C7DE-D4EC-C1BF-CC7BF932CACD}"/>
          </ac:picMkLst>
        </pc:picChg>
        <pc:picChg chg="mod">
          <ac:chgData name="Cassandra Katsikaronis" userId="dbddf097-a7de-4599-abd9-39b94b17111c" providerId="ADAL" clId="{F27A4484-A1C6-47E1-9AB7-01672727A6AD}" dt="2026-04-13T05:48:38.419" v="13" actId="962"/>
          <ac:picMkLst>
            <pc:docMk/>
            <pc:sldMk cId="1438898324" sldId="330"/>
            <ac:picMk id="16" creationId="{2F8B19E4-B5FE-780E-73F0-9477BC278614}"/>
          </ac:picMkLst>
        </pc:picChg>
        <pc:picChg chg="mod">
          <ac:chgData name="Cassandra Katsikaronis" userId="dbddf097-a7de-4599-abd9-39b94b17111c" providerId="ADAL" clId="{F27A4484-A1C6-47E1-9AB7-01672727A6AD}" dt="2026-04-13T05:48:39.234" v="14" actId="962"/>
          <ac:picMkLst>
            <pc:docMk/>
            <pc:sldMk cId="1438898324" sldId="330"/>
            <ac:picMk id="28" creationId="{B53F2B10-16A7-CA17-B4C8-77EB5C2344BF}"/>
          </ac:picMkLst>
        </pc:picChg>
        <pc:picChg chg="mod">
          <ac:chgData name="Cassandra Katsikaronis" userId="dbddf097-a7de-4599-abd9-39b94b17111c" providerId="ADAL" clId="{F27A4484-A1C6-47E1-9AB7-01672727A6AD}" dt="2026-04-13T05:48:39.777" v="15" actId="962"/>
          <ac:picMkLst>
            <pc:docMk/>
            <pc:sldMk cId="1438898324" sldId="330"/>
            <ac:picMk id="32" creationId="{D862295E-543A-D855-F928-EE4472200671}"/>
          </ac:picMkLst>
        </pc:picChg>
      </pc:sldChg>
      <pc:sldChg chg="modSp mod">
        <pc:chgData name="Cassandra Katsikaronis" userId="dbddf097-a7de-4599-abd9-39b94b17111c" providerId="ADAL" clId="{F27A4484-A1C6-47E1-9AB7-01672727A6AD}" dt="2026-04-13T05:53:31.041" v="125" actId="13244"/>
        <pc:sldMkLst>
          <pc:docMk/>
          <pc:sldMk cId="3135307136" sldId="331"/>
        </pc:sldMkLst>
        <pc:spChg chg="mod">
          <ac:chgData name="Cassandra Katsikaronis" userId="dbddf097-a7de-4599-abd9-39b94b17111c" providerId="ADAL" clId="{F27A4484-A1C6-47E1-9AB7-01672727A6AD}" dt="2026-04-13T05:53:27.598" v="124" actId="13244"/>
          <ac:spMkLst>
            <pc:docMk/>
            <pc:sldMk cId="3135307136" sldId="331"/>
            <ac:spMk id="4" creationId="{90BF36A7-B014-7F74-BF1E-42EF41116DF7}"/>
          </ac:spMkLst>
        </pc:spChg>
        <pc:spChg chg="mod">
          <ac:chgData name="Cassandra Katsikaronis" userId="dbddf097-a7de-4599-abd9-39b94b17111c" providerId="ADAL" clId="{F27A4484-A1C6-47E1-9AB7-01672727A6AD}" dt="2026-04-13T05:53:22.512" v="123" actId="13244"/>
          <ac:spMkLst>
            <pc:docMk/>
            <pc:sldMk cId="3135307136" sldId="331"/>
            <ac:spMk id="6" creationId="{C5DC948D-E4D2-B455-C150-CAB1BADDAF7B}"/>
          </ac:spMkLst>
        </pc:spChg>
        <pc:spChg chg="mod">
          <ac:chgData name="Cassandra Katsikaronis" userId="dbddf097-a7de-4599-abd9-39b94b17111c" providerId="ADAL" clId="{F27A4484-A1C6-47E1-9AB7-01672727A6AD}" dt="2026-04-13T05:52:57.076" v="118" actId="13244"/>
          <ac:spMkLst>
            <pc:docMk/>
            <pc:sldMk cId="3135307136" sldId="331"/>
            <ac:spMk id="7" creationId="{10B4A642-13A0-32FD-3093-188EE1E4E22A}"/>
          </ac:spMkLst>
        </pc:spChg>
        <pc:spChg chg="mod">
          <ac:chgData name="Cassandra Katsikaronis" userId="dbddf097-a7de-4599-abd9-39b94b17111c" providerId="ADAL" clId="{F27A4484-A1C6-47E1-9AB7-01672727A6AD}" dt="2026-04-13T05:53:00.891" v="119" actId="13244"/>
          <ac:spMkLst>
            <pc:docMk/>
            <pc:sldMk cId="3135307136" sldId="331"/>
            <ac:spMk id="11" creationId="{CAF9BAA6-5038-8A0C-0FFE-6268A2412E93}"/>
          </ac:spMkLst>
        </pc:spChg>
        <pc:spChg chg="mod">
          <ac:chgData name="Cassandra Katsikaronis" userId="dbddf097-a7de-4599-abd9-39b94b17111c" providerId="ADAL" clId="{F27A4484-A1C6-47E1-9AB7-01672727A6AD}" dt="2026-04-13T05:53:09.337" v="120" actId="13244"/>
          <ac:spMkLst>
            <pc:docMk/>
            <pc:sldMk cId="3135307136" sldId="331"/>
            <ac:spMk id="12" creationId="{1E2961B5-72E8-DE28-245D-88C319C6F3F9}"/>
          </ac:spMkLst>
        </pc:spChg>
        <pc:spChg chg="mod">
          <ac:chgData name="Cassandra Katsikaronis" userId="dbddf097-a7de-4599-abd9-39b94b17111c" providerId="ADAL" clId="{F27A4484-A1C6-47E1-9AB7-01672727A6AD}" dt="2026-04-13T05:53:19.668" v="122" actId="13244"/>
          <ac:spMkLst>
            <pc:docMk/>
            <pc:sldMk cId="3135307136" sldId="331"/>
            <ac:spMk id="13" creationId="{1BF13336-BCB5-9058-B52D-BD66CEFA2D19}"/>
          </ac:spMkLst>
        </pc:spChg>
        <pc:spChg chg="mod">
          <ac:chgData name="Cassandra Katsikaronis" userId="dbddf097-a7de-4599-abd9-39b94b17111c" providerId="ADAL" clId="{F27A4484-A1C6-47E1-9AB7-01672727A6AD}" dt="2026-04-13T05:53:31.041" v="125" actId="13244"/>
          <ac:spMkLst>
            <pc:docMk/>
            <pc:sldMk cId="3135307136" sldId="331"/>
            <ac:spMk id="14" creationId="{209AE0C9-CB67-5BFD-21D8-FDCB4523E7D1}"/>
          </ac:spMkLst>
        </pc:spChg>
        <pc:spChg chg="mod">
          <ac:chgData name="Cassandra Katsikaronis" userId="dbddf097-a7de-4599-abd9-39b94b17111c" providerId="ADAL" clId="{F27A4484-A1C6-47E1-9AB7-01672727A6AD}" dt="2026-04-13T05:53:13.280" v="121" actId="13244"/>
          <ac:spMkLst>
            <pc:docMk/>
            <pc:sldMk cId="3135307136" sldId="331"/>
            <ac:spMk id="25" creationId="{1A9BC7E9-CDBB-A79D-C05B-AFDA68F86180}"/>
          </ac:spMkLst>
        </pc:spChg>
        <pc:picChg chg="mod">
          <ac:chgData name="Cassandra Katsikaronis" userId="dbddf097-a7de-4599-abd9-39b94b17111c" providerId="ADAL" clId="{F27A4484-A1C6-47E1-9AB7-01672727A6AD}" dt="2026-04-13T05:48:46.553" v="24" actId="962"/>
          <ac:picMkLst>
            <pc:docMk/>
            <pc:sldMk cId="3135307136" sldId="331"/>
            <ac:picMk id="3" creationId="{F3DF328A-ED71-6DEB-C95B-89F1165A182E}"/>
          </ac:picMkLst>
        </pc:picChg>
        <pc:picChg chg="mod">
          <ac:chgData name="Cassandra Katsikaronis" userId="dbddf097-a7de-4599-abd9-39b94b17111c" providerId="ADAL" clId="{F27A4484-A1C6-47E1-9AB7-01672727A6AD}" dt="2026-04-13T05:48:43.741" v="19" actId="962"/>
          <ac:picMkLst>
            <pc:docMk/>
            <pc:sldMk cId="3135307136" sldId="331"/>
            <ac:picMk id="5" creationId="{AC564376-1F84-5305-8FA9-EAC5BFE8A9C4}"/>
          </ac:picMkLst>
        </pc:picChg>
        <pc:picChg chg="mod">
          <ac:chgData name="Cassandra Katsikaronis" userId="dbddf097-a7de-4599-abd9-39b94b17111c" providerId="ADAL" clId="{F27A4484-A1C6-47E1-9AB7-01672727A6AD}" dt="2026-04-13T05:48:44.281" v="20" actId="962"/>
          <ac:picMkLst>
            <pc:docMk/>
            <pc:sldMk cId="3135307136" sldId="331"/>
            <ac:picMk id="8" creationId="{F4E3E3B2-E770-B390-11CA-3B94857D55AF}"/>
          </ac:picMkLst>
        </pc:picChg>
        <pc:picChg chg="mod">
          <ac:chgData name="Cassandra Katsikaronis" userId="dbddf097-a7de-4599-abd9-39b94b17111c" providerId="ADAL" clId="{F27A4484-A1C6-47E1-9AB7-01672727A6AD}" dt="2026-04-13T05:48:44.921" v="21" actId="962"/>
          <ac:picMkLst>
            <pc:docMk/>
            <pc:sldMk cId="3135307136" sldId="331"/>
            <ac:picMk id="9" creationId="{7C2FA55D-2498-99AA-2C52-1740C36D3F47}"/>
          </ac:picMkLst>
        </pc:picChg>
        <pc:picChg chg="mod">
          <ac:chgData name="Cassandra Katsikaronis" userId="dbddf097-a7de-4599-abd9-39b94b17111c" providerId="ADAL" clId="{F27A4484-A1C6-47E1-9AB7-01672727A6AD}" dt="2026-04-13T05:48:45.419" v="22" actId="962"/>
          <ac:picMkLst>
            <pc:docMk/>
            <pc:sldMk cId="3135307136" sldId="331"/>
            <ac:picMk id="10" creationId="{8A97AD8B-21E4-A2D9-9212-63B24857CBD6}"/>
          </ac:picMkLst>
        </pc:picChg>
        <pc:picChg chg="mod">
          <ac:chgData name="Cassandra Katsikaronis" userId="dbddf097-a7de-4599-abd9-39b94b17111c" providerId="ADAL" clId="{F27A4484-A1C6-47E1-9AB7-01672727A6AD}" dt="2026-04-13T05:48:46.071" v="23" actId="962"/>
          <ac:picMkLst>
            <pc:docMk/>
            <pc:sldMk cId="3135307136" sldId="331"/>
            <ac:picMk id="16" creationId="{6E648D49-C862-9F09-301C-53F9E76C69E0}"/>
          </ac:picMkLst>
        </pc:picChg>
        <pc:picChg chg="mod">
          <ac:chgData name="Cassandra Katsikaronis" userId="dbddf097-a7de-4599-abd9-39b94b17111c" providerId="ADAL" clId="{F27A4484-A1C6-47E1-9AB7-01672727A6AD}" dt="2026-04-13T05:48:42.147" v="16" actId="962"/>
          <ac:picMkLst>
            <pc:docMk/>
            <pc:sldMk cId="3135307136" sldId="331"/>
            <ac:picMk id="30" creationId="{B8908513-649E-2805-8E6F-193CD75D7F3D}"/>
          </ac:picMkLst>
        </pc:picChg>
        <pc:picChg chg="mod">
          <ac:chgData name="Cassandra Katsikaronis" userId="dbddf097-a7de-4599-abd9-39b94b17111c" providerId="ADAL" clId="{F27A4484-A1C6-47E1-9AB7-01672727A6AD}" dt="2026-04-13T05:48:42.596" v="17" actId="962"/>
          <ac:picMkLst>
            <pc:docMk/>
            <pc:sldMk cId="3135307136" sldId="331"/>
            <ac:picMk id="31" creationId="{F85B36EA-C722-B844-6DE9-F699830CFB70}"/>
          </ac:picMkLst>
        </pc:picChg>
        <pc:picChg chg="mod">
          <ac:chgData name="Cassandra Katsikaronis" userId="dbddf097-a7de-4599-abd9-39b94b17111c" providerId="ADAL" clId="{F27A4484-A1C6-47E1-9AB7-01672727A6AD}" dt="2026-04-13T05:48:43.181" v="18" actId="962"/>
          <ac:picMkLst>
            <pc:docMk/>
            <pc:sldMk cId="3135307136" sldId="331"/>
            <ac:picMk id="33" creationId="{F7FFCB91-AB0C-37A3-C700-1DC373FC49C6}"/>
          </ac:picMkLst>
        </pc:picChg>
      </pc:sldChg>
      <pc:sldChg chg="modSp mod">
        <pc:chgData name="Cassandra Katsikaronis" userId="dbddf097-a7de-4599-abd9-39b94b17111c" providerId="ADAL" clId="{F27A4484-A1C6-47E1-9AB7-01672727A6AD}" dt="2026-04-13T05:54:39.136" v="135" actId="13244"/>
        <pc:sldMkLst>
          <pc:docMk/>
          <pc:sldMk cId="3432132071" sldId="332"/>
        </pc:sldMkLst>
        <pc:spChg chg="mod">
          <ac:chgData name="Cassandra Katsikaronis" userId="dbddf097-a7de-4599-abd9-39b94b17111c" providerId="ADAL" clId="{F27A4484-A1C6-47E1-9AB7-01672727A6AD}" dt="2026-04-13T05:54:35.787" v="133" actId="13244"/>
          <ac:spMkLst>
            <pc:docMk/>
            <pc:sldMk cId="3432132071" sldId="332"/>
            <ac:spMk id="2" creationId="{9E81ACAC-2CB2-0FF4-6042-782E0E25C8BB}"/>
          </ac:spMkLst>
        </pc:spChg>
        <pc:spChg chg="mod">
          <ac:chgData name="Cassandra Katsikaronis" userId="dbddf097-a7de-4599-abd9-39b94b17111c" providerId="ADAL" clId="{F27A4484-A1C6-47E1-9AB7-01672727A6AD}" dt="2026-04-13T05:54:37.443" v="134" actId="13244"/>
          <ac:spMkLst>
            <pc:docMk/>
            <pc:sldMk cId="3432132071" sldId="332"/>
            <ac:spMk id="3" creationId="{88856694-0732-B346-0E32-2D15D6FD389B}"/>
          </ac:spMkLst>
        </pc:spChg>
        <pc:spChg chg="mod">
          <ac:chgData name="Cassandra Katsikaronis" userId="dbddf097-a7de-4599-abd9-39b94b17111c" providerId="ADAL" clId="{F27A4484-A1C6-47E1-9AB7-01672727A6AD}" dt="2026-04-13T05:54:39.136" v="135" actId="13244"/>
          <ac:spMkLst>
            <pc:docMk/>
            <pc:sldMk cId="3432132071" sldId="332"/>
            <ac:spMk id="8" creationId="{EA613C1D-F7FA-59E6-79BD-EC0272EAE374}"/>
          </ac:spMkLst>
        </pc:spChg>
        <pc:spChg chg="mod">
          <ac:chgData name="Cassandra Katsikaronis" userId="dbddf097-a7de-4599-abd9-39b94b17111c" providerId="ADAL" clId="{F27A4484-A1C6-47E1-9AB7-01672727A6AD}" dt="2026-04-13T05:54:28.245" v="131" actId="13244"/>
          <ac:spMkLst>
            <pc:docMk/>
            <pc:sldMk cId="3432132071" sldId="332"/>
            <ac:spMk id="9" creationId="{9EBF77DB-C6EA-16AD-DCF7-67A45CA06829}"/>
          </ac:spMkLst>
        </pc:spChg>
        <pc:picChg chg="mod">
          <ac:chgData name="Cassandra Katsikaronis" userId="dbddf097-a7de-4599-abd9-39b94b17111c" providerId="ADAL" clId="{F27A4484-A1C6-47E1-9AB7-01672727A6AD}" dt="2026-04-13T05:50:27.276" v="71" actId="962"/>
          <ac:picMkLst>
            <pc:docMk/>
            <pc:sldMk cId="3432132071" sldId="332"/>
            <ac:picMk id="4" creationId="{2196EBC0-1BBF-F403-C0B8-CB32453962C0}"/>
          </ac:picMkLst>
        </pc:picChg>
        <pc:picChg chg="mod">
          <ac:chgData name="Cassandra Katsikaronis" userId="dbddf097-a7de-4599-abd9-39b94b17111c" providerId="ADAL" clId="{F27A4484-A1C6-47E1-9AB7-01672727A6AD}" dt="2026-04-13T05:50:33.194" v="73" actId="962"/>
          <ac:picMkLst>
            <pc:docMk/>
            <pc:sldMk cId="3432132071" sldId="332"/>
            <ac:picMk id="5" creationId="{2733D232-CE20-D056-8C2B-3E5074465645}"/>
          </ac:picMkLst>
        </pc:picChg>
        <pc:picChg chg="mod">
          <ac:chgData name="Cassandra Katsikaronis" userId="dbddf097-a7de-4599-abd9-39b94b17111c" providerId="ADAL" clId="{F27A4484-A1C6-47E1-9AB7-01672727A6AD}" dt="2026-04-13T05:50:35.638" v="75" actId="962"/>
          <ac:picMkLst>
            <pc:docMk/>
            <pc:sldMk cId="3432132071" sldId="332"/>
            <ac:picMk id="6" creationId="{FBABC141-1712-4C09-6293-D74083F72115}"/>
          </ac:picMkLst>
        </pc:picChg>
        <pc:picChg chg="mod">
          <ac:chgData name="Cassandra Katsikaronis" userId="dbddf097-a7de-4599-abd9-39b94b17111c" providerId="ADAL" clId="{F27A4484-A1C6-47E1-9AB7-01672727A6AD}" dt="2026-04-13T05:54:33.230" v="132" actId="13244"/>
          <ac:picMkLst>
            <pc:docMk/>
            <pc:sldMk cId="3432132071" sldId="332"/>
            <ac:picMk id="10" creationId="{6CC94C6C-0A7F-C839-B17C-7DEE2976D26D}"/>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AC850FC-AC91-A245-A43A-5A013C76E429}" type="datetimeFigureOut">
              <a:rPr lang="en-AU" smtClean="0"/>
              <a:t>13/04/2026</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13EAFBB-221E-6043-B75A-BA7A393C719A}" type="slidenum">
              <a:rPr lang="en-AU" smtClean="0"/>
              <a:t>‹#›</a:t>
            </a:fld>
            <a:endParaRPr lang="en-AU"/>
          </a:p>
        </p:txBody>
      </p:sp>
    </p:spTree>
    <p:extLst>
      <p:ext uri="{BB962C8B-B14F-4D97-AF65-F5344CB8AC3E}">
        <p14:creationId xmlns:p14="http://schemas.microsoft.com/office/powerpoint/2010/main" val="13822972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b="1" dirty="0"/>
          </a:p>
        </p:txBody>
      </p:sp>
      <p:sp>
        <p:nvSpPr>
          <p:cNvPr id="4" name="Slide Number Placeholder 3"/>
          <p:cNvSpPr>
            <a:spLocks noGrp="1"/>
          </p:cNvSpPr>
          <p:nvPr>
            <p:ph type="sldNum" sz="quarter" idx="5"/>
          </p:nvPr>
        </p:nvSpPr>
        <p:spPr/>
        <p:txBody>
          <a:bodyPr/>
          <a:lstStyle/>
          <a:p>
            <a:fld id="{813EAFBB-221E-6043-B75A-BA7A393C719A}" type="slidenum">
              <a:rPr lang="en-AU" smtClean="0"/>
              <a:t>2</a:t>
            </a:fld>
            <a:endParaRPr lang="en-AU"/>
          </a:p>
        </p:txBody>
      </p:sp>
    </p:spTree>
    <p:extLst>
      <p:ext uri="{BB962C8B-B14F-4D97-AF65-F5344CB8AC3E}">
        <p14:creationId xmlns:p14="http://schemas.microsoft.com/office/powerpoint/2010/main" val="37167167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813EAFBB-221E-6043-B75A-BA7A393C719A}" type="slidenum">
              <a:rPr lang="en-AU" smtClean="0"/>
              <a:t>7</a:t>
            </a:fld>
            <a:endParaRPr lang="en-AU"/>
          </a:p>
        </p:txBody>
      </p:sp>
    </p:spTree>
    <p:extLst>
      <p:ext uri="{BB962C8B-B14F-4D97-AF65-F5344CB8AC3E}">
        <p14:creationId xmlns:p14="http://schemas.microsoft.com/office/powerpoint/2010/main" val="4009767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b="1" dirty="0"/>
          </a:p>
        </p:txBody>
      </p:sp>
      <p:sp>
        <p:nvSpPr>
          <p:cNvPr id="4" name="Slide Number Placeholder 3"/>
          <p:cNvSpPr>
            <a:spLocks noGrp="1"/>
          </p:cNvSpPr>
          <p:nvPr>
            <p:ph type="sldNum" sz="quarter" idx="5"/>
          </p:nvPr>
        </p:nvSpPr>
        <p:spPr/>
        <p:txBody>
          <a:bodyPr/>
          <a:lstStyle/>
          <a:p>
            <a:fld id="{813EAFBB-221E-6043-B75A-BA7A393C719A}" type="slidenum">
              <a:rPr lang="en-AU" smtClean="0"/>
              <a:t>11</a:t>
            </a:fld>
            <a:endParaRPr lang="en-AU"/>
          </a:p>
        </p:txBody>
      </p:sp>
    </p:spTree>
    <p:extLst>
      <p:ext uri="{BB962C8B-B14F-4D97-AF65-F5344CB8AC3E}">
        <p14:creationId xmlns:p14="http://schemas.microsoft.com/office/powerpoint/2010/main" val="27509512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b="0" dirty="0"/>
          </a:p>
        </p:txBody>
      </p:sp>
      <p:sp>
        <p:nvSpPr>
          <p:cNvPr id="4" name="Slide Number Placeholder 3"/>
          <p:cNvSpPr>
            <a:spLocks noGrp="1"/>
          </p:cNvSpPr>
          <p:nvPr>
            <p:ph type="sldNum" sz="quarter" idx="5"/>
          </p:nvPr>
        </p:nvSpPr>
        <p:spPr/>
        <p:txBody>
          <a:bodyPr/>
          <a:lstStyle/>
          <a:p>
            <a:fld id="{813EAFBB-221E-6043-B75A-BA7A393C719A}" type="slidenum">
              <a:rPr lang="en-AU" smtClean="0"/>
              <a:t>19</a:t>
            </a:fld>
            <a:endParaRPr lang="en-AU"/>
          </a:p>
        </p:txBody>
      </p:sp>
    </p:spTree>
    <p:extLst>
      <p:ext uri="{BB962C8B-B14F-4D97-AF65-F5344CB8AC3E}">
        <p14:creationId xmlns:p14="http://schemas.microsoft.com/office/powerpoint/2010/main" val="35778965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b="0" dirty="0"/>
          </a:p>
        </p:txBody>
      </p:sp>
      <p:sp>
        <p:nvSpPr>
          <p:cNvPr id="4" name="Slide Number Placeholder 3"/>
          <p:cNvSpPr>
            <a:spLocks noGrp="1"/>
          </p:cNvSpPr>
          <p:nvPr>
            <p:ph type="sldNum" sz="quarter" idx="5"/>
          </p:nvPr>
        </p:nvSpPr>
        <p:spPr/>
        <p:txBody>
          <a:bodyPr/>
          <a:lstStyle/>
          <a:p>
            <a:fld id="{813EAFBB-221E-6043-B75A-BA7A393C719A}" type="slidenum">
              <a:rPr lang="en-AU" smtClean="0"/>
              <a:t>21</a:t>
            </a:fld>
            <a:endParaRPr lang="en-AU"/>
          </a:p>
        </p:txBody>
      </p:sp>
    </p:spTree>
    <p:extLst>
      <p:ext uri="{BB962C8B-B14F-4D97-AF65-F5344CB8AC3E}">
        <p14:creationId xmlns:p14="http://schemas.microsoft.com/office/powerpoint/2010/main" val="30780919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b="0" dirty="0"/>
          </a:p>
        </p:txBody>
      </p:sp>
      <p:sp>
        <p:nvSpPr>
          <p:cNvPr id="4" name="Slide Number Placeholder 3"/>
          <p:cNvSpPr>
            <a:spLocks noGrp="1"/>
          </p:cNvSpPr>
          <p:nvPr>
            <p:ph type="sldNum" sz="quarter" idx="5"/>
          </p:nvPr>
        </p:nvSpPr>
        <p:spPr/>
        <p:txBody>
          <a:bodyPr/>
          <a:lstStyle/>
          <a:p>
            <a:fld id="{813EAFBB-221E-6043-B75A-BA7A393C719A}" type="slidenum">
              <a:rPr lang="en-AU" smtClean="0"/>
              <a:t>22</a:t>
            </a:fld>
            <a:endParaRPr lang="en-AU"/>
          </a:p>
        </p:txBody>
      </p:sp>
    </p:spTree>
    <p:extLst>
      <p:ext uri="{BB962C8B-B14F-4D97-AF65-F5344CB8AC3E}">
        <p14:creationId xmlns:p14="http://schemas.microsoft.com/office/powerpoint/2010/main" val="10943263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813EAFBB-221E-6043-B75A-BA7A393C719A}" type="slidenum">
              <a:rPr lang="en-AU" smtClean="0"/>
              <a:t>30</a:t>
            </a:fld>
            <a:endParaRPr lang="en-AU"/>
          </a:p>
        </p:txBody>
      </p:sp>
    </p:spTree>
    <p:extLst>
      <p:ext uri="{BB962C8B-B14F-4D97-AF65-F5344CB8AC3E}">
        <p14:creationId xmlns:p14="http://schemas.microsoft.com/office/powerpoint/2010/main" val="400814682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6D896C-2F69-42A1-3D3A-18A300FBABDB}"/>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AU"/>
          </a:p>
        </p:txBody>
      </p:sp>
      <p:sp>
        <p:nvSpPr>
          <p:cNvPr id="3" name="Subtitle 2">
            <a:extLst>
              <a:ext uri="{FF2B5EF4-FFF2-40B4-BE49-F238E27FC236}">
                <a16:creationId xmlns:a16="http://schemas.microsoft.com/office/drawing/2014/main" id="{7D623F27-1230-358F-8D26-28ECA62F025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AU"/>
          </a:p>
        </p:txBody>
      </p:sp>
      <p:pic>
        <p:nvPicPr>
          <p:cNvPr id="4" name="Picture 3" descr="A red and blue logo with a flower&#10;&#10;AI-generated content may be incorrect.">
            <a:extLst>
              <a:ext uri="{FF2B5EF4-FFF2-40B4-BE49-F238E27FC236}">
                <a16:creationId xmlns:a16="http://schemas.microsoft.com/office/drawing/2014/main" id="{FBB92E9E-82C3-8235-9107-E1B1B4387CC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254409" y="230188"/>
            <a:ext cx="563040" cy="612000"/>
          </a:xfrm>
          <a:prstGeom prst="rect">
            <a:avLst/>
          </a:prstGeom>
        </p:spPr>
      </p:pic>
      <p:pic>
        <p:nvPicPr>
          <p:cNvPr id="5" name="Picture 4" descr="A blue and orange logo&#10;&#10;AI-generated content may be incorrect.">
            <a:extLst>
              <a:ext uri="{FF2B5EF4-FFF2-40B4-BE49-F238E27FC236}">
                <a16:creationId xmlns:a16="http://schemas.microsoft.com/office/drawing/2014/main" id="{450D102F-3F78-5DFF-1B99-D7E3E899ABD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87740" y="235018"/>
            <a:ext cx="540000" cy="618557"/>
          </a:xfrm>
          <a:prstGeom prst="rect">
            <a:avLst/>
          </a:prstGeom>
        </p:spPr>
      </p:pic>
      <p:cxnSp>
        <p:nvCxnSpPr>
          <p:cNvPr id="6" name="Straight Connector 5">
            <a:extLst>
              <a:ext uri="{FF2B5EF4-FFF2-40B4-BE49-F238E27FC236}">
                <a16:creationId xmlns:a16="http://schemas.microsoft.com/office/drawing/2014/main" id="{D80587E3-68C4-F6DE-B7A4-AB43BB3AA062}"/>
              </a:ext>
            </a:extLst>
          </p:cNvPr>
          <p:cNvCxnSpPr>
            <a:cxnSpLocks/>
          </p:cNvCxnSpPr>
          <p:nvPr userDrawn="1"/>
        </p:nvCxnSpPr>
        <p:spPr>
          <a:xfrm>
            <a:off x="11095438" y="238297"/>
            <a:ext cx="0" cy="612000"/>
          </a:xfrm>
          <a:prstGeom prst="line">
            <a:avLst/>
          </a:prstGeom>
          <a:ln w="9525">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875201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9347A-42BF-4EA6-179D-721391F5020D}"/>
              </a:ext>
            </a:extLst>
          </p:cNvPr>
          <p:cNvSpPr>
            <a:spLocks noGrp="1"/>
          </p:cNvSpPr>
          <p:nvPr>
            <p:ph type="title"/>
          </p:nvPr>
        </p:nvSpPr>
        <p:spPr/>
        <p:txBody>
          <a:bodyPr/>
          <a:lstStyle/>
          <a:p>
            <a:r>
              <a:rPr lang="en-GB"/>
              <a:t>Click to edit Master title style</a:t>
            </a:r>
            <a:endParaRPr lang="en-AU"/>
          </a:p>
        </p:txBody>
      </p:sp>
      <p:sp>
        <p:nvSpPr>
          <p:cNvPr id="3" name="Content Placeholder 2">
            <a:extLst>
              <a:ext uri="{FF2B5EF4-FFF2-40B4-BE49-F238E27FC236}">
                <a16:creationId xmlns:a16="http://schemas.microsoft.com/office/drawing/2014/main" id="{48A6679C-3394-80AC-390F-0AE20DC9F652}"/>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pic>
        <p:nvPicPr>
          <p:cNvPr id="4" name="Picture 3" descr="A red and blue logo with a flower&#10;&#10;AI-generated content may be incorrect.">
            <a:extLst>
              <a:ext uri="{FF2B5EF4-FFF2-40B4-BE49-F238E27FC236}">
                <a16:creationId xmlns:a16="http://schemas.microsoft.com/office/drawing/2014/main" id="{9EEC1463-24DA-DB31-DD0B-099C23AE4BC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254409" y="230188"/>
            <a:ext cx="563040" cy="612000"/>
          </a:xfrm>
          <a:prstGeom prst="rect">
            <a:avLst/>
          </a:prstGeom>
        </p:spPr>
      </p:pic>
      <p:pic>
        <p:nvPicPr>
          <p:cNvPr id="5" name="Picture 4" descr="A blue and orange logo&#10;&#10;AI-generated content may be incorrect.">
            <a:extLst>
              <a:ext uri="{FF2B5EF4-FFF2-40B4-BE49-F238E27FC236}">
                <a16:creationId xmlns:a16="http://schemas.microsoft.com/office/drawing/2014/main" id="{F09CA3D6-6EDC-A894-182A-087CFF6D708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87740" y="235018"/>
            <a:ext cx="540000" cy="618557"/>
          </a:xfrm>
          <a:prstGeom prst="rect">
            <a:avLst/>
          </a:prstGeom>
        </p:spPr>
      </p:pic>
      <p:cxnSp>
        <p:nvCxnSpPr>
          <p:cNvPr id="6" name="Straight Connector 5">
            <a:extLst>
              <a:ext uri="{FF2B5EF4-FFF2-40B4-BE49-F238E27FC236}">
                <a16:creationId xmlns:a16="http://schemas.microsoft.com/office/drawing/2014/main" id="{B7C96E06-6E4B-3AC8-9992-220F24D9EDF7}"/>
              </a:ext>
            </a:extLst>
          </p:cNvPr>
          <p:cNvCxnSpPr>
            <a:cxnSpLocks/>
          </p:cNvCxnSpPr>
          <p:nvPr userDrawn="1"/>
        </p:nvCxnSpPr>
        <p:spPr>
          <a:xfrm>
            <a:off x="11095438" y="238297"/>
            <a:ext cx="0" cy="612000"/>
          </a:xfrm>
          <a:prstGeom prst="line">
            <a:avLst/>
          </a:prstGeom>
          <a:ln w="9525">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211987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3_Title and Content">
    <p:bg>
      <p:bgPr>
        <a:solidFill>
          <a:schemeClr val="accent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9347A-42BF-4EA6-179D-721391F5020D}"/>
              </a:ext>
            </a:extLst>
          </p:cNvPr>
          <p:cNvSpPr>
            <a:spLocks noGrp="1"/>
          </p:cNvSpPr>
          <p:nvPr>
            <p:ph type="title"/>
          </p:nvPr>
        </p:nvSpPr>
        <p:spPr/>
        <p:txBody>
          <a:bodyPr/>
          <a:lstStyle/>
          <a:p>
            <a:r>
              <a:rPr lang="en-GB"/>
              <a:t>Click to edit Master title style</a:t>
            </a:r>
            <a:endParaRPr lang="en-AU"/>
          </a:p>
        </p:txBody>
      </p:sp>
      <p:sp>
        <p:nvSpPr>
          <p:cNvPr id="3" name="Content Placeholder 2">
            <a:extLst>
              <a:ext uri="{FF2B5EF4-FFF2-40B4-BE49-F238E27FC236}">
                <a16:creationId xmlns:a16="http://schemas.microsoft.com/office/drawing/2014/main" id="{48A6679C-3394-80AC-390F-0AE20DC9F652}"/>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pic>
        <p:nvPicPr>
          <p:cNvPr id="4" name="Picture 3" descr="A red and blue logo with a flower&#10;&#10;AI-generated content may be incorrect.">
            <a:extLst>
              <a:ext uri="{FF2B5EF4-FFF2-40B4-BE49-F238E27FC236}">
                <a16:creationId xmlns:a16="http://schemas.microsoft.com/office/drawing/2014/main" id="{7A7AECFD-2416-64F8-B318-6BF7F001EE9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254409" y="230188"/>
            <a:ext cx="563040" cy="612000"/>
          </a:xfrm>
          <a:prstGeom prst="rect">
            <a:avLst/>
          </a:prstGeom>
        </p:spPr>
      </p:pic>
      <p:pic>
        <p:nvPicPr>
          <p:cNvPr id="5" name="Picture 4" descr="A blue and orange logo&#10;&#10;AI-generated content may be incorrect.">
            <a:extLst>
              <a:ext uri="{FF2B5EF4-FFF2-40B4-BE49-F238E27FC236}">
                <a16:creationId xmlns:a16="http://schemas.microsoft.com/office/drawing/2014/main" id="{558EAA33-9FCB-F848-9C14-7F44006C42F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87740" y="235018"/>
            <a:ext cx="540000" cy="618557"/>
          </a:xfrm>
          <a:prstGeom prst="rect">
            <a:avLst/>
          </a:prstGeom>
        </p:spPr>
      </p:pic>
      <p:cxnSp>
        <p:nvCxnSpPr>
          <p:cNvPr id="7" name="Straight Connector 6">
            <a:extLst>
              <a:ext uri="{FF2B5EF4-FFF2-40B4-BE49-F238E27FC236}">
                <a16:creationId xmlns:a16="http://schemas.microsoft.com/office/drawing/2014/main" id="{CA315AE2-4770-B8FA-CB8F-43A79F5FEB75}"/>
              </a:ext>
            </a:extLst>
          </p:cNvPr>
          <p:cNvCxnSpPr>
            <a:cxnSpLocks/>
          </p:cNvCxnSpPr>
          <p:nvPr userDrawn="1"/>
        </p:nvCxnSpPr>
        <p:spPr>
          <a:xfrm>
            <a:off x="11095438" y="238297"/>
            <a:ext cx="0" cy="612000"/>
          </a:xfrm>
          <a:prstGeom prst="line">
            <a:avLst/>
          </a:prstGeom>
          <a:ln w="9525">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697354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_Title and Content">
    <p:bg>
      <p:bgPr>
        <a:solidFill>
          <a:srgbClr val="F9F4EA"/>
        </a:solidFill>
        <a:effectLst/>
      </p:bgPr>
    </p:bg>
    <p:spTree>
      <p:nvGrpSpPr>
        <p:cNvPr id="1" name=""/>
        <p:cNvGrpSpPr/>
        <p:nvPr/>
      </p:nvGrpSpPr>
      <p:grpSpPr>
        <a:xfrm>
          <a:off x="0" y="0"/>
          <a:ext cx="0" cy="0"/>
          <a:chOff x="0" y="0"/>
          <a:chExt cx="0" cy="0"/>
        </a:xfrm>
      </p:grpSpPr>
      <p:pic>
        <p:nvPicPr>
          <p:cNvPr id="9" name="Picture 8" descr="A red and blue logo with a flower&#10;&#10;AI-generated content may be incorrect.">
            <a:extLst>
              <a:ext uri="{FF2B5EF4-FFF2-40B4-BE49-F238E27FC236}">
                <a16:creationId xmlns:a16="http://schemas.microsoft.com/office/drawing/2014/main" id="{C902D4B8-47A3-3DF7-DFAD-C9E268C2858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254409" y="230188"/>
            <a:ext cx="563040" cy="612000"/>
          </a:xfrm>
          <a:prstGeom prst="rect">
            <a:avLst/>
          </a:prstGeom>
        </p:spPr>
      </p:pic>
      <p:sp>
        <p:nvSpPr>
          <p:cNvPr id="2" name="Title 1">
            <a:extLst>
              <a:ext uri="{FF2B5EF4-FFF2-40B4-BE49-F238E27FC236}">
                <a16:creationId xmlns:a16="http://schemas.microsoft.com/office/drawing/2014/main" id="{B6D9347A-42BF-4EA6-179D-721391F5020D}"/>
              </a:ext>
            </a:extLst>
          </p:cNvPr>
          <p:cNvSpPr>
            <a:spLocks noGrp="1"/>
          </p:cNvSpPr>
          <p:nvPr>
            <p:ph type="title"/>
          </p:nvPr>
        </p:nvSpPr>
        <p:spPr/>
        <p:txBody>
          <a:bodyPr/>
          <a:lstStyle/>
          <a:p>
            <a:r>
              <a:rPr lang="en-GB"/>
              <a:t>Click to edit Master title style</a:t>
            </a:r>
            <a:endParaRPr lang="en-AU"/>
          </a:p>
        </p:txBody>
      </p:sp>
      <p:sp>
        <p:nvSpPr>
          <p:cNvPr id="3" name="Content Placeholder 2">
            <a:extLst>
              <a:ext uri="{FF2B5EF4-FFF2-40B4-BE49-F238E27FC236}">
                <a16:creationId xmlns:a16="http://schemas.microsoft.com/office/drawing/2014/main" id="{48A6679C-3394-80AC-390F-0AE20DC9F652}"/>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pic>
        <p:nvPicPr>
          <p:cNvPr id="6" name="Picture 5" descr="A blue and orange logo&#10;&#10;AI-generated content may be incorrect.">
            <a:extLst>
              <a:ext uri="{FF2B5EF4-FFF2-40B4-BE49-F238E27FC236}">
                <a16:creationId xmlns:a16="http://schemas.microsoft.com/office/drawing/2014/main" id="{C75E4E98-77AD-E632-8CC5-E8DD2E753EB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87740" y="235018"/>
            <a:ext cx="540000" cy="618557"/>
          </a:xfrm>
          <a:prstGeom prst="rect">
            <a:avLst/>
          </a:prstGeom>
        </p:spPr>
      </p:pic>
      <p:cxnSp>
        <p:nvCxnSpPr>
          <p:cNvPr id="7" name="Straight Connector 6">
            <a:extLst>
              <a:ext uri="{FF2B5EF4-FFF2-40B4-BE49-F238E27FC236}">
                <a16:creationId xmlns:a16="http://schemas.microsoft.com/office/drawing/2014/main" id="{8BD8BF4E-7E3B-0568-02AA-8E5A1CD8623A}"/>
              </a:ext>
            </a:extLst>
          </p:cNvPr>
          <p:cNvCxnSpPr>
            <a:cxnSpLocks/>
          </p:cNvCxnSpPr>
          <p:nvPr userDrawn="1"/>
        </p:nvCxnSpPr>
        <p:spPr>
          <a:xfrm>
            <a:off x="11095438" y="238297"/>
            <a:ext cx="0" cy="612000"/>
          </a:xfrm>
          <a:prstGeom prst="line">
            <a:avLst/>
          </a:prstGeom>
          <a:ln w="9525">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256132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_Title and Content">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9347A-42BF-4EA6-179D-721391F5020D}"/>
              </a:ext>
            </a:extLst>
          </p:cNvPr>
          <p:cNvSpPr>
            <a:spLocks noGrp="1"/>
          </p:cNvSpPr>
          <p:nvPr>
            <p:ph type="title"/>
          </p:nvPr>
        </p:nvSpPr>
        <p:spPr/>
        <p:txBody>
          <a:bodyPr/>
          <a:lstStyle/>
          <a:p>
            <a:r>
              <a:rPr lang="en-GB"/>
              <a:t>Click to edit Master title style</a:t>
            </a:r>
            <a:endParaRPr lang="en-AU"/>
          </a:p>
        </p:txBody>
      </p:sp>
      <p:sp>
        <p:nvSpPr>
          <p:cNvPr id="3" name="Content Placeholder 2">
            <a:extLst>
              <a:ext uri="{FF2B5EF4-FFF2-40B4-BE49-F238E27FC236}">
                <a16:creationId xmlns:a16="http://schemas.microsoft.com/office/drawing/2014/main" id="{48A6679C-3394-80AC-390F-0AE20DC9F652}"/>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pic>
        <p:nvPicPr>
          <p:cNvPr id="5" name="Picture 4" descr="A white t on a red and black background&#10;&#10;AI-generated content may be incorrect.">
            <a:extLst>
              <a:ext uri="{FF2B5EF4-FFF2-40B4-BE49-F238E27FC236}">
                <a16:creationId xmlns:a16="http://schemas.microsoft.com/office/drawing/2014/main" id="{282A3F65-E36D-EEE9-EBE0-9F33EC22E38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87740" y="230188"/>
            <a:ext cx="541355" cy="620109"/>
          </a:xfrm>
          <a:prstGeom prst="rect">
            <a:avLst/>
          </a:prstGeom>
        </p:spPr>
      </p:pic>
      <p:pic>
        <p:nvPicPr>
          <p:cNvPr id="6" name="Picture 5" descr="A red flower with white text&#10;&#10;AI-generated content may be incorrect.">
            <a:extLst>
              <a:ext uri="{FF2B5EF4-FFF2-40B4-BE49-F238E27FC236}">
                <a16:creationId xmlns:a16="http://schemas.microsoft.com/office/drawing/2014/main" id="{9CF256E9-ACE3-84A7-5C1F-08F0561858A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254409" y="230188"/>
            <a:ext cx="563040" cy="612000"/>
          </a:xfrm>
          <a:prstGeom prst="rect">
            <a:avLst/>
          </a:prstGeom>
        </p:spPr>
      </p:pic>
      <p:cxnSp>
        <p:nvCxnSpPr>
          <p:cNvPr id="8" name="Straight Connector 7">
            <a:extLst>
              <a:ext uri="{FF2B5EF4-FFF2-40B4-BE49-F238E27FC236}">
                <a16:creationId xmlns:a16="http://schemas.microsoft.com/office/drawing/2014/main" id="{08AFE815-4F6C-28E3-F57E-94FC55EEA72D}"/>
              </a:ext>
            </a:extLst>
          </p:cNvPr>
          <p:cNvCxnSpPr>
            <a:cxnSpLocks/>
          </p:cNvCxnSpPr>
          <p:nvPr userDrawn="1"/>
        </p:nvCxnSpPr>
        <p:spPr>
          <a:xfrm>
            <a:off x="11095438" y="238297"/>
            <a:ext cx="0" cy="612000"/>
          </a:xfrm>
          <a:prstGeom prst="line">
            <a:avLst/>
          </a:prstGeom>
          <a:ln w="9525">
            <a:solidFill>
              <a:schemeClr val="tx2">
                <a:lumMod val="7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542717"/>
      </p:ext>
    </p:extLst>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F609E3-FF31-CCDE-E2F3-CADA92D72C44}"/>
              </a:ext>
            </a:extLst>
          </p:cNvPr>
          <p:cNvSpPr>
            <a:spLocks noGrp="1"/>
          </p:cNvSpPr>
          <p:nvPr>
            <p:ph type="title"/>
          </p:nvPr>
        </p:nvSpPr>
        <p:spPr>
          <a:xfrm>
            <a:off x="831850" y="2746968"/>
            <a:ext cx="5391529" cy="2852737"/>
          </a:xfrm>
        </p:spPr>
        <p:txBody>
          <a:bodyPr anchor="t" anchorCtr="0">
            <a:normAutofit/>
          </a:bodyPr>
          <a:lstStyle>
            <a:lvl1pPr>
              <a:defRPr sz="5400">
                <a:solidFill>
                  <a:schemeClr val="bg1"/>
                </a:solidFill>
              </a:defRPr>
            </a:lvl1pPr>
          </a:lstStyle>
          <a:p>
            <a:r>
              <a:rPr lang="en-GB" dirty="0"/>
              <a:t>Click to edit Master title style</a:t>
            </a:r>
            <a:endParaRPr lang="en-AU" dirty="0"/>
          </a:p>
        </p:txBody>
      </p:sp>
      <p:sp>
        <p:nvSpPr>
          <p:cNvPr id="3" name="Text Placeholder 2">
            <a:extLst>
              <a:ext uri="{FF2B5EF4-FFF2-40B4-BE49-F238E27FC236}">
                <a16:creationId xmlns:a16="http://schemas.microsoft.com/office/drawing/2014/main" id="{4B6A299F-8907-3302-4EE5-E9B697E1E330}"/>
              </a:ext>
            </a:extLst>
          </p:cNvPr>
          <p:cNvSpPr>
            <a:spLocks noGrp="1"/>
          </p:cNvSpPr>
          <p:nvPr>
            <p:ph type="body" idx="1" hasCustomPrompt="1"/>
          </p:nvPr>
        </p:nvSpPr>
        <p:spPr>
          <a:xfrm>
            <a:off x="831850" y="1083919"/>
            <a:ext cx="5264150" cy="583039"/>
          </a:xfrm>
        </p:spPr>
        <p:txBody>
          <a:bodyPr/>
          <a:lstStyle>
            <a:lvl1pPr marL="0" indent="0">
              <a:buNone/>
              <a:defRPr sz="2400" b="1" i="0">
                <a:solidFill>
                  <a:schemeClr val="accent1"/>
                </a:solidFill>
                <a:latin typeface="Telstra Display" panose="020B0504040000000004" pitchFamily="34" charset="77"/>
                <a:ea typeface="Telstra Display" panose="020B0504040000000004" pitchFamily="34" charset="77"/>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dirty="0"/>
              <a:t>Tech Savvy Seniors</a:t>
            </a:r>
          </a:p>
        </p:txBody>
      </p:sp>
      <p:sp>
        <p:nvSpPr>
          <p:cNvPr id="9" name="Text Placeholder 2">
            <a:extLst>
              <a:ext uri="{FF2B5EF4-FFF2-40B4-BE49-F238E27FC236}">
                <a16:creationId xmlns:a16="http://schemas.microsoft.com/office/drawing/2014/main" id="{4140A797-6E9B-69A9-22F4-5FC4E921ACEF}"/>
              </a:ext>
            </a:extLst>
          </p:cNvPr>
          <p:cNvSpPr>
            <a:spLocks noGrp="1"/>
          </p:cNvSpPr>
          <p:nvPr>
            <p:ph type="body" idx="10" hasCustomPrompt="1"/>
          </p:nvPr>
        </p:nvSpPr>
        <p:spPr>
          <a:xfrm>
            <a:off x="831850" y="2067477"/>
            <a:ext cx="5264150" cy="583039"/>
          </a:xfrm>
        </p:spPr>
        <p:txBody>
          <a:bodyPr anchor="b" anchorCtr="0"/>
          <a:lstStyle>
            <a:lvl1pPr marL="0" indent="0">
              <a:buNone/>
              <a:defRPr sz="2400" b="1" i="0">
                <a:solidFill>
                  <a:schemeClr val="accent4"/>
                </a:solidFill>
                <a:latin typeface="Telstra Display" panose="020B0504040000000004" pitchFamily="34" charset="77"/>
                <a:ea typeface="Telstra Display" panose="020B0504040000000004" pitchFamily="34" charset="77"/>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dirty="0"/>
              <a:t>Module 1</a:t>
            </a:r>
          </a:p>
        </p:txBody>
      </p:sp>
    </p:spTree>
    <p:extLst>
      <p:ext uri="{BB962C8B-B14F-4D97-AF65-F5344CB8AC3E}">
        <p14:creationId xmlns:p14="http://schemas.microsoft.com/office/powerpoint/2010/main" val="61609504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FB3D64D-F89F-5476-7BBC-950E1CD9E8B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AU"/>
          </a:p>
        </p:txBody>
      </p:sp>
      <p:sp>
        <p:nvSpPr>
          <p:cNvPr id="3" name="Text Placeholder 2">
            <a:extLst>
              <a:ext uri="{FF2B5EF4-FFF2-40B4-BE49-F238E27FC236}">
                <a16:creationId xmlns:a16="http://schemas.microsoft.com/office/drawing/2014/main" id="{9527A934-FC49-C16F-4062-4DC7D1DCAD5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Tree>
    <p:extLst>
      <p:ext uri="{BB962C8B-B14F-4D97-AF65-F5344CB8AC3E}">
        <p14:creationId xmlns:p14="http://schemas.microsoft.com/office/powerpoint/2010/main" val="19211906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4" r:id="rId3"/>
    <p:sldLayoutId id="2147483653" r:id="rId4"/>
    <p:sldLayoutId id="2147483652" r:id="rId5"/>
    <p:sldLayoutId id="2147483651" r:id="rId6"/>
  </p:sldLayoutIdLst>
  <p:txStyles>
    <p:titleStyle>
      <a:lvl1pPr algn="l" defTabSz="914400" rtl="0" eaLnBrk="1" latinLnBrk="0" hangingPunct="1">
        <a:lnSpc>
          <a:spcPct val="90000"/>
        </a:lnSpc>
        <a:spcBef>
          <a:spcPct val="0"/>
        </a:spcBef>
        <a:buNone/>
        <a:defRPr sz="4400" kern="1200">
          <a:solidFill>
            <a:schemeClr val="tx1"/>
          </a:solidFill>
          <a:latin typeface="Telstra Text" panose="020B0504040000000004" pitchFamily="34" charset="77"/>
          <a:ea typeface="Telstra Text" panose="020B0504040000000004" pitchFamily="34" charset="77"/>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Layout" Target="../slideLayouts/slideLayout4.xml"/><Relationship Id="rId5" Type="http://schemas.openxmlformats.org/officeDocument/2006/relationships/image" Target="../media/image33.svg"/><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5.xml"/><Relationship Id="rId5" Type="http://schemas.openxmlformats.org/officeDocument/2006/relationships/image" Target="../media/image39.png"/><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hyperlink" Target="https://www.scamwatch.gov.au/stop-check-protect"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5.xml"/><Relationship Id="rId4" Type="http://schemas.openxmlformats.org/officeDocument/2006/relationships/image" Target="../media/image55.png"/></Relationships>
</file>

<file path=ppt/slides/_rels/slide2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4.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2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59.svg"/><Relationship Id="rId2" Type="http://schemas.openxmlformats.org/officeDocument/2006/relationships/image" Target="../media/image58.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4.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62.svg"/></Relationships>
</file>

<file path=ppt/slides/_rels/slide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F71C92-3BB0-7774-128C-F599B63426B5}"/>
              </a:ext>
            </a:extLst>
          </p:cNvPr>
          <p:cNvSpPr>
            <a:spLocks noGrp="1"/>
          </p:cNvSpPr>
          <p:nvPr>
            <p:ph type="title"/>
          </p:nvPr>
        </p:nvSpPr>
        <p:spPr/>
        <p:txBody>
          <a:bodyPr/>
          <a:lstStyle/>
          <a:p>
            <a:r>
              <a:rPr lang="en-AU" sz="5400" dirty="0" err="1">
                <a:latin typeface="Telstra Display" panose="020B0504040000000004" pitchFamily="34" charset="77"/>
                <a:ea typeface="Telstra Display" panose="020B0504040000000004" pitchFamily="34" charset="77"/>
              </a:rPr>
              <a:t>Trình</a:t>
            </a:r>
            <a:r>
              <a:rPr lang="en-AU" sz="5400" dirty="0">
                <a:latin typeface="Telstra Display" panose="020B0504040000000004" pitchFamily="34" charset="77"/>
                <a:ea typeface="Telstra Display" panose="020B0504040000000004" pitchFamily="34" charset="77"/>
              </a:rPr>
              <a:t> </a:t>
            </a:r>
            <a:r>
              <a:rPr lang="en-AU" sz="5400" dirty="0" err="1">
                <a:latin typeface="Telstra Display" panose="020B0504040000000004" pitchFamily="34" charset="77"/>
                <a:ea typeface="Telstra Display" panose="020B0504040000000004" pitchFamily="34" charset="77"/>
              </a:rPr>
              <a:t>duyệt</a:t>
            </a:r>
            <a:r>
              <a:rPr lang="en-AU" sz="5400" dirty="0">
                <a:latin typeface="Telstra Display" panose="020B0504040000000004" pitchFamily="34" charset="77"/>
                <a:ea typeface="Telstra Display" panose="020B0504040000000004" pitchFamily="34" charset="77"/>
              </a:rPr>
              <a:t> internet an </a:t>
            </a:r>
            <a:r>
              <a:rPr lang="en-AU" sz="5400" dirty="0" err="1">
                <a:latin typeface="Telstra Display" panose="020B0504040000000004" pitchFamily="34" charset="77"/>
                <a:ea typeface="Telstra Display" panose="020B0504040000000004" pitchFamily="34" charset="77"/>
              </a:rPr>
              <a:t>toàn</a:t>
            </a:r>
            <a:endParaRPr lang="en-AU" dirty="0"/>
          </a:p>
        </p:txBody>
      </p:sp>
      <p:sp>
        <p:nvSpPr>
          <p:cNvPr id="3" name="Text Placeholder 2">
            <a:extLst>
              <a:ext uri="{FF2B5EF4-FFF2-40B4-BE49-F238E27FC236}">
                <a16:creationId xmlns:a16="http://schemas.microsoft.com/office/drawing/2014/main" id="{6BAC4BED-CC76-72CE-D98C-EBBC6F5502D5}"/>
              </a:ext>
            </a:extLst>
          </p:cNvPr>
          <p:cNvSpPr>
            <a:spLocks noGrp="1"/>
          </p:cNvSpPr>
          <p:nvPr>
            <p:ph type="body" idx="1"/>
          </p:nvPr>
        </p:nvSpPr>
        <p:spPr/>
        <p:txBody>
          <a:bodyPr>
            <a:normAutofit fontScale="92500"/>
          </a:bodyPr>
          <a:lstStyle/>
          <a:p>
            <a:r>
              <a:rPr lang="en-AU" sz="2400" b="1" dirty="0" err="1">
                <a:solidFill>
                  <a:schemeClr val="accent1"/>
                </a:solidFill>
                <a:latin typeface="Telstra Display" panose="020B0504040000000004" pitchFamily="34" charset="77"/>
                <a:ea typeface="Telstra Display" panose="020B0504040000000004" pitchFamily="34" charset="77"/>
              </a:rPr>
              <a:t>Người</a:t>
            </a:r>
            <a:r>
              <a:rPr lang="en-AU" sz="2400" b="1" dirty="0">
                <a:solidFill>
                  <a:schemeClr val="accent1"/>
                </a:solidFill>
                <a:latin typeface="Telstra Display" panose="020B0504040000000004" pitchFamily="34" charset="77"/>
                <a:ea typeface="Telstra Display" panose="020B0504040000000004" pitchFamily="34" charset="77"/>
              </a:rPr>
              <a:t> Cao </a:t>
            </a:r>
            <a:r>
              <a:rPr lang="en-AU" sz="2400" b="1" dirty="0" err="1">
                <a:solidFill>
                  <a:schemeClr val="accent1"/>
                </a:solidFill>
                <a:latin typeface="Telstra Display" panose="020B0504040000000004" pitchFamily="34" charset="77"/>
                <a:ea typeface="Telstra Display" panose="020B0504040000000004" pitchFamily="34" charset="77"/>
              </a:rPr>
              <a:t>niên</a:t>
            </a:r>
            <a:r>
              <a:rPr lang="en-AU" sz="2400" b="1" dirty="0">
                <a:solidFill>
                  <a:schemeClr val="accent1"/>
                </a:solidFill>
                <a:latin typeface="Telstra Display" panose="020B0504040000000004" pitchFamily="34" charset="77"/>
                <a:ea typeface="Telstra Display" panose="020B0504040000000004" pitchFamily="34" charset="77"/>
              </a:rPr>
              <a:t> </a:t>
            </a:r>
            <a:r>
              <a:rPr lang="en-AU" sz="2400" b="1" dirty="0" err="1">
                <a:solidFill>
                  <a:schemeClr val="accent1"/>
                </a:solidFill>
                <a:latin typeface="Telstra Display" panose="020B0504040000000004" pitchFamily="34" charset="77"/>
                <a:ea typeface="Telstra Display" panose="020B0504040000000004" pitchFamily="34" charset="77"/>
              </a:rPr>
              <a:t>Thành</a:t>
            </a:r>
            <a:r>
              <a:rPr lang="en-AU" sz="2400" b="1" dirty="0">
                <a:solidFill>
                  <a:schemeClr val="accent1"/>
                </a:solidFill>
                <a:latin typeface="Telstra Display" panose="020B0504040000000004" pitchFamily="34" charset="77"/>
                <a:ea typeface="Telstra Display" panose="020B0504040000000004" pitchFamily="34" charset="77"/>
              </a:rPr>
              <a:t> </a:t>
            </a:r>
            <a:r>
              <a:rPr lang="en-AU" sz="2400" b="1" dirty="0" err="1">
                <a:solidFill>
                  <a:schemeClr val="accent1"/>
                </a:solidFill>
                <a:latin typeface="Telstra Display" panose="020B0504040000000004" pitchFamily="34" charset="77"/>
                <a:ea typeface="Telstra Display" panose="020B0504040000000004" pitchFamily="34" charset="77"/>
              </a:rPr>
              <a:t>thạo</a:t>
            </a:r>
            <a:r>
              <a:rPr lang="en-AU" sz="2400" b="1" dirty="0">
                <a:solidFill>
                  <a:schemeClr val="accent1"/>
                </a:solidFill>
                <a:latin typeface="Telstra Display" panose="020B0504040000000004" pitchFamily="34" charset="77"/>
                <a:ea typeface="Telstra Display" panose="020B0504040000000004" pitchFamily="34" charset="77"/>
              </a:rPr>
              <a:t> </a:t>
            </a:r>
            <a:r>
              <a:rPr lang="en-AU" sz="2400" b="1" dirty="0" err="1">
                <a:solidFill>
                  <a:schemeClr val="accent1"/>
                </a:solidFill>
                <a:latin typeface="Telstra Display" panose="020B0504040000000004" pitchFamily="34" charset="77"/>
                <a:ea typeface="Telstra Display" panose="020B0504040000000004" pitchFamily="34" charset="77"/>
              </a:rPr>
              <a:t>Công</a:t>
            </a:r>
            <a:r>
              <a:rPr lang="en-AU" sz="2400" b="1" dirty="0">
                <a:solidFill>
                  <a:schemeClr val="accent1"/>
                </a:solidFill>
                <a:latin typeface="Telstra Display" panose="020B0504040000000004" pitchFamily="34" charset="77"/>
                <a:ea typeface="Telstra Display" panose="020B0504040000000004" pitchFamily="34" charset="77"/>
              </a:rPr>
              <a:t> </a:t>
            </a:r>
            <a:r>
              <a:rPr lang="en-AU" sz="2400" b="1" dirty="0" err="1">
                <a:solidFill>
                  <a:schemeClr val="accent1"/>
                </a:solidFill>
                <a:latin typeface="Telstra Display" panose="020B0504040000000004" pitchFamily="34" charset="77"/>
                <a:ea typeface="Telstra Display" panose="020B0504040000000004" pitchFamily="34" charset="77"/>
              </a:rPr>
              <a:t>nghệ</a:t>
            </a:r>
            <a:endParaRPr lang="en-AU" dirty="0"/>
          </a:p>
        </p:txBody>
      </p:sp>
      <p:sp>
        <p:nvSpPr>
          <p:cNvPr id="4" name="Text Placeholder 3">
            <a:extLst>
              <a:ext uri="{FF2B5EF4-FFF2-40B4-BE49-F238E27FC236}">
                <a16:creationId xmlns:a16="http://schemas.microsoft.com/office/drawing/2014/main" id="{77004E26-8DF4-D357-9BBC-6588B3567A47}"/>
              </a:ext>
            </a:extLst>
          </p:cNvPr>
          <p:cNvSpPr>
            <a:spLocks noGrp="1"/>
          </p:cNvSpPr>
          <p:nvPr>
            <p:ph type="body" idx="10"/>
          </p:nvPr>
        </p:nvSpPr>
        <p:spPr/>
        <p:txBody>
          <a:bodyPr/>
          <a:lstStyle/>
          <a:p>
            <a:r>
              <a:rPr lang="en-AU" dirty="0" err="1"/>
              <a:t>Học</a:t>
            </a:r>
            <a:r>
              <a:rPr lang="en-AU" dirty="0"/>
              <a:t> </a:t>
            </a:r>
            <a:r>
              <a:rPr lang="en-AU" dirty="0" err="1"/>
              <a:t>phần</a:t>
            </a:r>
            <a:r>
              <a:rPr lang="en-AU" dirty="0"/>
              <a:t> 4</a:t>
            </a:r>
          </a:p>
        </p:txBody>
      </p:sp>
    </p:spTree>
    <p:extLst>
      <p:ext uri="{BB962C8B-B14F-4D97-AF65-F5344CB8AC3E}">
        <p14:creationId xmlns:p14="http://schemas.microsoft.com/office/powerpoint/2010/main" val="6857122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3A9A5-D1A4-8378-EF21-97661232264F}"/>
              </a:ext>
            </a:extLst>
          </p:cNvPr>
          <p:cNvSpPr>
            <a:spLocks noGrp="1"/>
          </p:cNvSpPr>
          <p:nvPr>
            <p:ph type="title"/>
          </p:nvPr>
        </p:nvSpPr>
        <p:spPr/>
        <p:txBody>
          <a:bodyPr/>
          <a:lstStyle/>
          <a:p>
            <a:r>
              <a:rPr lang="en-AU" dirty="0" err="1"/>
              <a:t>Kết</a:t>
            </a:r>
            <a:r>
              <a:rPr lang="en-AU" dirty="0"/>
              <a:t> </a:t>
            </a:r>
            <a:r>
              <a:rPr lang="en-AU" dirty="0" err="1"/>
              <a:t>nối</a:t>
            </a:r>
            <a:r>
              <a:rPr lang="en-AU" dirty="0"/>
              <a:t> internet</a:t>
            </a:r>
          </a:p>
        </p:txBody>
      </p:sp>
      <p:sp>
        <p:nvSpPr>
          <p:cNvPr id="15" name="Content Placeholder 2">
            <a:extLst>
              <a:ext uri="{FF2B5EF4-FFF2-40B4-BE49-F238E27FC236}">
                <a16:creationId xmlns:a16="http://schemas.microsoft.com/office/drawing/2014/main" id="{E3D11A72-1A9E-3FE5-B7C0-83B9F6D82359}"/>
              </a:ext>
            </a:extLst>
          </p:cNvPr>
          <p:cNvSpPr txBox="1">
            <a:spLocks/>
          </p:cNvSpPr>
          <p:nvPr/>
        </p:nvSpPr>
        <p:spPr>
          <a:xfrm>
            <a:off x="545805" y="5227196"/>
            <a:ext cx="4504554" cy="582852"/>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Font typeface="Arial" panose="020B0604020202020204" pitchFamily="34" charset="0"/>
              <a:buNone/>
            </a:pPr>
            <a:r>
              <a:rPr lang="en-AU" dirty="0"/>
              <a:t>Wi-Fi</a:t>
            </a:r>
          </a:p>
        </p:txBody>
      </p:sp>
      <p:sp>
        <p:nvSpPr>
          <p:cNvPr id="16" name="Content Placeholder 2">
            <a:extLst>
              <a:ext uri="{FF2B5EF4-FFF2-40B4-BE49-F238E27FC236}">
                <a16:creationId xmlns:a16="http://schemas.microsoft.com/office/drawing/2014/main" id="{B6EC8DA8-9B33-BB99-A939-710246A508F3}"/>
              </a:ext>
            </a:extLst>
          </p:cNvPr>
          <p:cNvSpPr txBox="1">
            <a:spLocks/>
          </p:cNvSpPr>
          <p:nvPr/>
        </p:nvSpPr>
        <p:spPr>
          <a:xfrm>
            <a:off x="6096000" y="5227196"/>
            <a:ext cx="4504554" cy="1158138"/>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Font typeface="Arial" panose="020B0604020202020204" pitchFamily="34" charset="0"/>
              <a:buNone/>
            </a:pPr>
            <a:r>
              <a:rPr lang="en-AU" dirty="0" err="1"/>
              <a:t>Dữ</a:t>
            </a:r>
            <a:r>
              <a:rPr lang="en-AU" dirty="0"/>
              <a:t> </a:t>
            </a:r>
            <a:r>
              <a:rPr lang="en-AU" dirty="0" err="1"/>
              <a:t>liệu</a:t>
            </a:r>
            <a:r>
              <a:rPr lang="en-AU" dirty="0"/>
              <a:t> </a:t>
            </a:r>
            <a:r>
              <a:rPr lang="en-AU" dirty="0" err="1"/>
              <a:t>điện</a:t>
            </a:r>
            <a:r>
              <a:rPr lang="en-AU" dirty="0"/>
              <a:t> </a:t>
            </a:r>
            <a:r>
              <a:rPr lang="en-AU" dirty="0" err="1"/>
              <a:t>thoại</a:t>
            </a:r>
            <a:r>
              <a:rPr lang="en-AU" dirty="0"/>
              <a:t> di </a:t>
            </a:r>
            <a:r>
              <a:rPr lang="en-AU" dirty="0" err="1"/>
              <a:t>động</a:t>
            </a:r>
            <a:endParaRPr lang="en-AU" dirty="0"/>
          </a:p>
          <a:p>
            <a:pPr marL="0" indent="0" algn="ctr">
              <a:lnSpc>
                <a:spcPct val="120000"/>
              </a:lnSpc>
              <a:buFont typeface="Arial" panose="020B0604020202020204" pitchFamily="34" charset="0"/>
              <a:buNone/>
            </a:pPr>
            <a:r>
              <a:rPr lang="en-AU" sz="2400" dirty="0"/>
              <a:t>Mobile data</a:t>
            </a:r>
          </a:p>
        </p:txBody>
      </p:sp>
      <p:pic>
        <p:nvPicPr>
          <p:cNvPr id="18" name="Graphic 17">
            <a:extLst>
              <a:ext uri="{FF2B5EF4-FFF2-40B4-BE49-F238E27FC236}">
                <a16:creationId xmlns:a16="http://schemas.microsoft.com/office/drawing/2014/main" id="{1C25F032-2BBE-A4B5-6C23-D57FEDA70257}"/>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186227" y="2485924"/>
            <a:ext cx="2324100" cy="2324100"/>
          </a:xfrm>
          <a:prstGeom prst="rect">
            <a:avLst/>
          </a:prstGeom>
        </p:spPr>
      </p:pic>
      <p:pic>
        <p:nvPicPr>
          <p:cNvPr id="20" name="Graphic 19">
            <a:extLst>
              <a:ext uri="{FF2B5EF4-FFF2-40B4-BE49-F238E27FC236}">
                <a16:creationId xmlns:a16="http://schemas.microsoft.com/office/drawing/2014/main" id="{BA64E1EF-9C5F-25C9-427E-106A49DE8D91}"/>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680618" y="2485924"/>
            <a:ext cx="2324100" cy="2324100"/>
          </a:xfrm>
          <a:prstGeom prst="rect">
            <a:avLst/>
          </a:prstGeom>
        </p:spPr>
      </p:pic>
    </p:spTree>
    <p:extLst>
      <p:ext uri="{BB962C8B-B14F-4D97-AF65-F5344CB8AC3E}">
        <p14:creationId xmlns:p14="http://schemas.microsoft.com/office/powerpoint/2010/main" val="3150910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dissolve">
                                      <p:cBhvr>
                                        <p:cTn id="7" dur="500"/>
                                        <p:tgtEl>
                                          <p:spTgt spid="20"/>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dissolve">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dissolve">
                                      <p:cBhvr>
                                        <p:cTn id="15" dur="500"/>
                                        <p:tgtEl>
                                          <p:spTgt spid="18"/>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dissolve">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F83B2D-ED18-D9A6-35E7-94233F73D11F}"/>
              </a:ext>
            </a:extLst>
          </p:cNvPr>
          <p:cNvSpPr>
            <a:spLocks noGrp="1"/>
          </p:cNvSpPr>
          <p:nvPr>
            <p:ph type="title"/>
          </p:nvPr>
        </p:nvSpPr>
        <p:spPr/>
        <p:txBody>
          <a:bodyPr/>
          <a:lstStyle/>
          <a:p>
            <a:r>
              <a:rPr lang="en-AU" dirty="0" err="1"/>
              <a:t>Kết</a:t>
            </a:r>
            <a:r>
              <a:rPr lang="en-AU" dirty="0"/>
              <a:t> </a:t>
            </a:r>
            <a:r>
              <a:rPr lang="en-AU" dirty="0" err="1"/>
              <a:t>nối</a:t>
            </a:r>
            <a:r>
              <a:rPr lang="en-AU" dirty="0"/>
              <a:t> Wi-Fi</a:t>
            </a:r>
          </a:p>
        </p:txBody>
      </p:sp>
      <p:sp>
        <p:nvSpPr>
          <p:cNvPr id="3" name="Content Placeholder 2">
            <a:extLst>
              <a:ext uri="{FF2B5EF4-FFF2-40B4-BE49-F238E27FC236}">
                <a16:creationId xmlns:a16="http://schemas.microsoft.com/office/drawing/2014/main" id="{03CAB840-1742-DDDA-395E-8E9B1EA8E264}"/>
              </a:ext>
            </a:extLst>
          </p:cNvPr>
          <p:cNvSpPr>
            <a:spLocks noGrp="1"/>
          </p:cNvSpPr>
          <p:nvPr>
            <p:ph idx="1"/>
          </p:nvPr>
        </p:nvSpPr>
        <p:spPr>
          <a:xfrm>
            <a:off x="838200" y="3793107"/>
            <a:ext cx="3239530" cy="2580771"/>
          </a:xfrm>
        </p:spPr>
        <p:txBody>
          <a:bodyPr>
            <a:spAutoFit/>
          </a:bodyPr>
          <a:lstStyle/>
          <a:p>
            <a:pPr marL="0" indent="0">
              <a:lnSpc>
                <a:spcPct val="120000"/>
              </a:lnSpc>
              <a:buNone/>
            </a:pPr>
            <a:r>
              <a:rPr lang="en-AU" b="1" dirty="0">
                <a:solidFill>
                  <a:schemeClr val="accent6"/>
                </a:solidFill>
                <a:latin typeface="Telstra Display" panose="020B0504040000000004" pitchFamily="34" charset="77"/>
                <a:ea typeface="Telstra Display" panose="020B0504040000000004" pitchFamily="34" charset="77"/>
              </a:rPr>
              <a:t>Apple</a:t>
            </a:r>
          </a:p>
          <a:p>
            <a:pPr marL="457200" indent="-457200">
              <a:lnSpc>
                <a:spcPct val="120000"/>
              </a:lnSpc>
              <a:buFont typeface="+mj-lt"/>
              <a:buAutoNum type="arabicPeriod"/>
            </a:pPr>
            <a:r>
              <a:rPr lang="en-AU" sz="2000" dirty="0" err="1"/>
              <a:t>Chọn</a:t>
            </a:r>
            <a:r>
              <a:rPr lang="en-AU" sz="2000" dirty="0"/>
              <a:t> </a:t>
            </a:r>
            <a:r>
              <a:rPr lang="en-AU" sz="2000" dirty="0" err="1"/>
              <a:t>cài</a:t>
            </a:r>
            <a:r>
              <a:rPr lang="en-AU" sz="2000" dirty="0"/>
              <a:t> </a:t>
            </a:r>
            <a:r>
              <a:rPr lang="en-AU" sz="2000" dirty="0" err="1"/>
              <a:t>đặt</a:t>
            </a:r>
            <a:endParaRPr lang="en-AU" sz="2000" dirty="0"/>
          </a:p>
          <a:p>
            <a:pPr marL="457200" indent="-457200">
              <a:lnSpc>
                <a:spcPct val="120000"/>
              </a:lnSpc>
              <a:buFont typeface="+mj-lt"/>
              <a:buAutoNum type="arabicPeriod"/>
            </a:pPr>
            <a:r>
              <a:rPr lang="en-AU" sz="2000" dirty="0" err="1"/>
              <a:t>Chọn</a:t>
            </a:r>
            <a:r>
              <a:rPr lang="en-AU" sz="2000" dirty="0"/>
              <a:t> Wi-Fi</a:t>
            </a:r>
          </a:p>
          <a:p>
            <a:pPr marL="457200" indent="-457200">
              <a:lnSpc>
                <a:spcPct val="120000"/>
              </a:lnSpc>
              <a:buFont typeface="+mj-lt"/>
              <a:buAutoNum type="arabicPeriod"/>
            </a:pPr>
            <a:r>
              <a:rPr lang="en-AU" sz="2000" dirty="0" err="1"/>
              <a:t>Chọn</a:t>
            </a:r>
            <a:r>
              <a:rPr lang="en-AU" sz="2000" dirty="0"/>
              <a:t> </a:t>
            </a:r>
            <a:r>
              <a:rPr lang="en-AU" sz="2000" dirty="0" err="1"/>
              <a:t>mạng</a:t>
            </a:r>
            <a:endParaRPr lang="en-AU" sz="2000" dirty="0"/>
          </a:p>
          <a:p>
            <a:pPr marL="457200" indent="-457200">
              <a:lnSpc>
                <a:spcPct val="120000"/>
              </a:lnSpc>
              <a:buFont typeface="+mj-lt"/>
              <a:buAutoNum type="arabicPeriod"/>
            </a:pPr>
            <a:r>
              <a:rPr lang="en-AU" sz="2000" dirty="0" err="1"/>
              <a:t>Nhập</a:t>
            </a:r>
            <a:r>
              <a:rPr lang="en-AU" sz="2000" dirty="0"/>
              <a:t> </a:t>
            </a:r>
            <a:r>
              <a:rPr lang="en-AU" sz="2000" dirty="0" err="1"/>
              <a:t>mật</a:t>
            </a:r>
            <a:r>
              <a:rPr lang="en-AU" sz="2000" dirty="0"/>
              <a:t> </a:t>
            </a:r>
            <a:r>
              <a:rPr lang="en-AU" sz="2000" dirty="0" err="1"/>
              <a:t>khẩu</a:t>
            </a:r>
            <a:endParaRPr lang="en-AU" sz="2000" dirty="0"/>
          </a:p>
        </p:txBody>
      </p:sp>
      <p:sp>
        <p:nvSpPr>
          <p:cNvPr id="6" name="Freeform 5">
            <a:extLst>
              <a:ext uri="{FF2B5EF4-FFF2-40B4-BE49-F238E27FC236}">
                <a16:creationId xmlns:a16="http://schemas.microsoft.com/office/drawing/2014/main" id="{42E68BEF-3782-E63E-4BE4-B9CBAB10DD41}"/>
              </a:ext>
              <a:ext uri="{C183D7F6-B498-43B3-948B-1728B52AA6E4}">
                <adec:decorative xmlns:adec="http://schemas.microsoft.com/office/drawing/2017/decorative" val="1"/>
              </a:ext>
            </a:extLst>
          </p:cNvPr>
          <p:cNvSpPr>
            <a:spLocks noChangeAspect="1" noChangeArrowheads="1"/>
          </p:cNvSpPr>
          <p:nvPr/>
        </p:nvSpPr>
        <p:spPr bwMode="auto">
          <a:xfrm>
            <a:off x="838200" y="1742270"/>
            <a:ext cx="1271228" cy="1559826"/>
          </a:xfrm>
          <a:custGeom>
            <a:avLst/>
            <a:gdLst>
              <a:gd name="connsiteX0" fmla="*/ 293499 w 374587"/>
              <a:gd name="connsiteY0" fmla="*/ 112089 h 458185"/>
              <a:gd name="connsiteX1" fmla="*/ 344506 w 374587"/>
              <a:gd name="connsiteY1" fmla="*/ 136303 h 458185"/>
              <a:gd name="connsiteX2" fmla="*/ 362816 w 374587"/>
              <a:gd name="connsiteY2" fmla="*/ 155218 h 458185"/>
              <a:gd name="connsiteX3" fmla="*/ 362811 w 374587"/>
              <a:gd name="connsiteY3" fmla="*/ 155223 h 458185"/>
              <a:gd name="connsiteX4" fmla="*/ 362816 w 374587"/>
              <a:gd name="connsiteY4" fmla="*/ 155228 h 458185"/>
              <a:gd name="connsiteX5" fmla="*/ 315089 w 374587"/>
              <a:gd name="connsiteY5" fmla="*/ 220990 h 458185"/>
              <a:gd name="connsiteX6" fmla="*/ 313117 w 374587"/>
              <a:gd name="connsiteY6" fmla="*/ 249795 h 458185"/>
              <a:gd name="connsiteX7" fmla="*/ 318768 w 374587"/>
              <a:gd name="connsiteY7" fmla="*/ 277931 h 458185"/>
              <a:gd name="connsiteX8" fmla="*/ 374587 w 374587"/>
              <a:gd name="connsiteY8" fmla="*/ 336541 h 458185"/>
              <a:gd name="connsiteX9" fmla="*/ 374586 w 374587"/>
              <a:gd name="connsiteY9" fmla="*/ 336544 h 458185"/>
              <a:gd name="connsiteX10" fmla="*/ 374587 w 374587"/>
              <a:gd name="connsiteY10" fmla="*/ 336545 h 458185"/>
              <a:gd name="connsiteX11" fmla="*/ 362816 w 374587"/>
              <a:gd name="connsiteY11" fmla="*/ 365243 h 458185"/>
              <a:gd name="connsiteX12" fmla="*/ 315079 w 374587"/>
              <a:gd name="connsiteY12" fmla="*/ 436335 h 458185"/>
              <a:gd name="connsiteX13" fmla="*/ 242492 w 374587"/>
              <a:gd name="connsiteY13" fmla="*/ 451336 h 458185"/>
              <a:gd name="connsiteX14" fmla="*/ 213065 w 374587"/>
              <a:gd name="connsiteY14" fmla="*/ 441553 h 458185"/>
              <a:gd name="connsiteX15" fmla="*/ 162058 w 374587"/>
              <a:gd name="connsiteY15" fmla="*/ 446118 h 458185"/>
              <a:gd name="connsiteX16" fmla="*/ 135900 w 374587"/>
              <a:gd name="connsiteY16" fmla="*/ 455902 h 458185"/>
              <a:gd name="connsiteX17" fmla="*/ 87509 w 374587"/>
              <a:gd name="connsiteY17" fmla="*/ 446118 h 458185"/>
              <a:gd name="connsiteX18" fmla="*/ 47619 w 374587"/>
              <a:gd name="connsiteY18" fmla="*/ 399159 h 458185"/>
              <a:gd name="connsiteX19" fmla="*/ 3805 w 374587"/>
              <a:gd name="connsiteY19" fmla="*/ 288281 h 458185"/>
              <a:gd name="connsiteX20" fmla="*/ 45 w 374587"/>
              <a:gd name="connsiteY20" fmla="*/ 243360 h 458185"/>
              <a:gd name="connsiteX21" fmla="*/ 46 w 374587"/>
              <a:gd name="connsiteY21" fmla="*/ 243357 h 458185"/>
              <a:gd name="connsiteX22" fmla="*/ 45 w 374587"/>
              <a:gd name="connsiteY22" fmla="*/ 243352 h 458185"/>
              <a:gd name="connsiteX23" fmla="*/ 7075 w 374587"/>
              <a:gd name="connsiteY23" fmla="*/ 198918 h 458185"/>
              <a:gd name="connsiteX24" fmla="*/ 99934 w 374587"/>
              <a:gd name="connsiteY24" fmla="*/ 112823 h 458185"/>
              <a:gd name="connsiteX25" fmla="*/ 148979 w 374587"/>
              <a:gd name="connsiteY25" fmla="*/ 118041 h 458185"/>
              <a:gd name="connsiteX26" fmla="*/ 180368 w 374587"/>
              <a:gd name="connsiteY26" fmla="*/ 129781 h 458185"/>
              <a:gd name="connsiteX27" fmla="*/ 199986 w 374587"/>
              <a:gd name="connsiteY27" fmla="*/ 129781 h 458185"/>
              <a:gd name="connsiteX28" fmla="*/ 236607 w 374587"/>
              <a:gd name="connsiteY28" fmla="*/ 116736 h 458185"/>
              <a:gd name="connsiteX29" fmla="*/ 293499 w 374587"/>
              <a:gd name="connsiteY29" fmla="*/ 112089 h 458185"/>
              <a:gd name="connsiteX30" fmla="*/ 278458 w 374587"/>
              <a:gd name="connsiteY30" fmla="*/ 0 h 458185"/>
              <a:gd name="connsiteX31" fmla="*/ 186907 w 374587"/>
              <a:gd name="connsiteY31" fmla="*/ 105008 h 458185"/>
              <a:gd name="connsiteX32" fmla="*/ 186962 w 374587"/>
              <a:gd name="connsiteY32" fmla="*/ 104536 h 458185"/>
              <a:gd name="connsiteX33" fmla="*/ 185212 w 374587"/>
              <a:gd name="connsiteY33" fmla="*/ 104892 h 458185"/>
              <a:gd name="connsiteX34" fmla="*/ 275941 w 374587"/>
              <a:gd name="connsiteY34" fmla="*/ 1 h 458185"/>
              <a:gd name="connsiteX35" fmla="*/ 275855 w 374587"/>
              <a:gd name="connsiteY35" fmla="*/ 739 h 458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74587" h="458185">
                <a:moveTo>
                  <a:pt x="293499" y="112089"/>
                </a:moveTo>
                <a:cubicBezTo>
                  <a:pt x="311482" y="115432"/>
                  <a:pt x="328484" y="123585"/>
                  <a:pt x="344506" y="136303"/>
                </a:cubicBezTo>
                <a:cubicBezTo>
                  <a:pt x="351045" y="142173"/>
                  <a:pt x="356931" y="148696"/>
                  <a:pt x="362816" y="155218"/>
                </a:cubicBezTo>
                <a:lnTo>
                  <a:pt x="362811" y="155223"/>
                </a:lnTo>
                <a:lnTo>
                  <a:pt x="362816" y="155228"/>
                </a:lnTo>
                <a:cubicBezTo>
                  <a:pt x="337804" y="172838"/>
                  <a:pt x="320883" y="194117"/>
                  <a:pt x="315089" y="220990"/>
                </a:cubicBezTo>
                <a:lnTo>
                  <a:pt x="313117" y="249795"/>
                </a:lnTo>
                <a:lnTo>
                  <a:pt x="318768" y="277931"/>
                </a:lnTo>
                <a:cubicBezTo>
                  <a:pt x="327994" y="303889"/>
                  <a:pt x="347613" y="323333"/>
                  <a:pt x="374587" y="336541"/>
                </a:cubicBezTo>
                <a:lnTo>
                  <a:pt x="374586" y="336544"/>
                </a:lnTo>
                <a:lnTo>
                  <a:pt x="374587" y="336545"/>
                </a:lnTo>
                <a:cubicBezTo>
                  <a:pt x="370663" y="346329"/>
                  <a:pt x="367394" y="356112"/>
                  <a:pt x="362816" y="365243"/>
                </a:cubicBezTo>
                <a:cubicBezTo>
                  <a:pt x="350391" y="391984"/>
                  <a:pt x="334697" y="415464"/>
                  <a:pt x="315079" y="436335"/>
                </a:cubicBezTo>
                <a:cubicBezTo>
                  <a:pt x="294153" y="458510"/>
                  <a:pt x="269957" y="463076"/>
                  <a:pt x="242492" y="451336"/>
                </a:cubicBezTo>
                <a:cubicBezTo>
                  <a:pt x="232683" y="447423"/>
                  <a:pt x="222874" y="443509"/>
                  <a:pt x="213065" y="441553"/>
                </a:cubicBezTo>
                <a:cubicBezTo>
                  <a:pt x="195409" y="437639"/>
                  <a:pt x="179060" y="439596"/>
                  <a:pt x="162058" y="446118"/>
                </a:cubicBezTo>
                <a:cubicBezTo>
                  <a:pt x="153557" y="449379"/>
                  <a:pt x="144402" y="453293"/>
                  <a:pt x="135900" y="455902"/>
                </a:cubicBezTo>
                <a:cubicBezTo>
                  <a:pt x="117590" y="461119"/>
                  <a:pt x="101896" y="457206"/>
                  <a:pt x="87509" y="446118"/>
                </a:cubicBezTo>
                <a:cubicBezTo>
                  <a:pt x="71161" y="432422"/>
                  <a:pt x="59390" y="416116"/>
                  <a:pt x="47619" y="399159"/>
                </a:cubicBezTo>
                <a:cubicBezTo>
                  <a:pt x="24731" y="365243"/>
                  <a:pt x="10345" y="328067"/>
                  <a:pt x="3805" y="288281"/>
                </a:cubicBezTo>
                <a:cubicBezTo>
                  <a:pt x="1190" y="273280"/>
                  <a:pt x="-282" y="258279"/>
                  <a:pt x="45" y="243360"/>
                </a:cubicBezTo>
                <a:lnTo>
                  <a:pt x="46" y="243357"/>
                </a:lnTo>
                <a:lnTo>
                  <a:pt x="45" y="243352"/>
                </a:lnTo>
                <a:cubicBezTo>
                  <a:pt x="372" y="228432"/>
                  <a:pt x="2498" y="213594"/>
                  <a:pt x="7075" y="198918"/>
                </a:cubicBezTo>
                <a:cubicBezTo>
                  <a:pt x="21462" y="151957"/>
                  <a:pt x="50889" y="121954"/>
                  <a:pt x="99934" y="112823"/>
                </a:cubicBezTo>
                <a:cubicBezTo>
                  <a:pt x="116936" y="109561"/>
                  <a:pt x="132631" y="112823"/>
                  <a:pt x="148979" y="118041"/>
                </a:cubicBezTo>
                <a:cubicBezTo>
                  <a:pt x="159442" y="121954"/>
                  <a:pt x="169905" y="126520"/>
                  <a:pt x="180368" y="129781"/>
                </a:cubicBezTo>
                <a:cubicBezTo>
                  <a:pt x="186907" y="131738"/>
                  <a:pt x="193447" y="131738"/>
                  <a:pt x="199986" y="129781"/>
                </a:cubicBezTo>
                <a:cubicBezTo>
                  <a:pt x="212411" y="125215"/>
                  <a:pt x="224182" y="120650"/>
                  <a:pt x="236607" y="116736"/>
                </a:cubicBezTo>
                <a:cubicBezTo>
                  <a:pt x="256552" y="110214"/>
                  <a:pt x="275516" y="108746"/>
                  <a:pt x="293499" y="112089"/>
                </a:cubicBezTo>
                <a:close/>
                <a:moveTo>
                  <a:pt x="278458" y="0"/>
                </a:moveTo>
                <a:cubicBezTo>
                  <a:pt x="284998" y="53482"/>
                  <a:pt x="235953" y="108921"/>
                  <a:pt x="186907" y="105008"/>
                </a:cubicBezTo>
                <a:lnTo>
                  <a:pt x="186962" y="104536"/>
                </a:lnTo>
                <a:lnTo>
                  <a:pt x="185212" y="104892"/>
                </a:lnTo>
                <a:cubicBezTo>
                  <a:pt x="179379" y="56681"/>
                  <a:pt x="222800" y="2607"/>
                  <a:pt x="275941" y="1"/>
                </a:cubicBezTo>
                <a:lnTo>
                  <a:pt x="275855" y="739"/>
                </a:lnTo>
                <a:close/>
              </a:path>
            </a:pathLst>
          </a:custGeom>
          <a:solidFill>
            <a:schemeClr val="tx1"/>
          </a:solidFill>
          <a:ln>
            <a:noFill/>
          </a:ln>
          <a:effectLst/>
        </p:spPr>
        <p:txBody>
          <a:bodyPr anchor="ctr"/>
          <a:lstStyle/>
          <a:p>
            <a:pPr>
              <a:defRPr/>
            </a:pPr>
            <a:endParaRPr lang="en-US" sz="3599" dirty="0">
              <a:latin typeface="Poppins" pitchFamily="2" charset="77"/>
            </a:endParaRPr>
          </a:p>
        </p:txBody>
      </p:sp>
      <p:sp>
        <p:nvSpPr>
          <p:cNvPr id="7" name="Content Placeholder 2">
            <a:extLst>
              <a:ext uri="{FF2B5EF4-FFF2-40B4-BE49-F238E27FC236}">
                <a16:creationId xmlns:a16="http://schemas.microsoft.com/office/drawing/2014/main" id="{7F00EFCF-5327-CE5F-018A-457326B5739E}"/>
              </a:ext>
            </a:extLst>
          </p:cNvPr>
          <p:cNvSpPr txBox="1">
            <a:spLocks/>
          </p:cNvSpPr>
          <p:nvPr/>
        </p:nvSpPr>
        <p:spPr>
          <a:xfrm>
            <a:off x="6095999" y="3793107"/>
            <a:ext cx="5768052" cy="2580771"/>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AU" b="1" dirty="0">
                <a:solidFill>
                  <a:schemeClr val="accent6"/>
                </a:solidFill>
                <a:latin typeface="Telstra Display" panose="020B0504040000000004" pitchFamily="34" charset="77"/>
                <a:ea typeface="Telstra Display" panose="020B0504040000000004" pitchFamily="34" charset="77"/>
              </a:rPr>
              <a:t>Android and Windows</a:t>
            </a:r>
          </a:p>
          <a:p>
            <a:pPr marL="457200" indent="-457200">
              <a:lnSpc>
                <a:spcPct val="120000"/>
              </a:lnSpc>
              <a:buFont typeface="+mj-lt"/>
              <a:buAutoNum type="arabicPeriod"/>
            </a:pPr>
            <a:r>
              <a:rPr lang="en-AU" sz="2000" dirty="0" err="1"/>
              <a:t>Chọn</a:t>
            </a:r>
            <a:r>
              <a:rPr lang="en-AU" sz="2000" dirty="0"/>
              <a:t> </a:t>
            </a:r>
            <a:r>
              <a:rPr lang="en-AU" sz="2000" dirty="0" err="1"/>
              <a:t>cài</a:t>
            </a:r>
            <a:r>
              <a:rPr lang="en-AU" sz="2000" dirty="0"/>
              <a:t> </a:t>
            </a:r>
            <a:r>
              <a:rPr lang="en-AU" sz="2000" dirty="0" err="1"/>
              <a:t>đặt</a:t>
            </a:r>
            <a:endParaRPr lang="en-AU" sz="2000" dirty="0"/>
          </a:p>
          <a:p>
            <a:pPr marL="457200" indent="-457200">
              <a:lnSpc>
                <a:spcPct val="120000"/>
              </a:lnSpc>
              <a:buFont typeface="+mj-lt"/>
              <a:buAutoNum type="arabicPeriod"/>
            </a:pPr>
            <a:r>
              <a:rPr lang="en-AU" sz="2000" dirty="0" err="1"/>
              <a:t>Chọn</a:t>
            </a:r>
            <a:r>
              <a:rPr lang="en-AU" sz="2000" dirty="0"/>
              <a:t> </a:t>
            </a:r>
            <a:r>
              <a:rPr lang="en-AU" sz="2000" dirty="0" err="1"/>
              <a:t>Mạng</a:t>
            </a:r>
            <a:r>
              <a:rPr lang="en-AU" sz="2000" dirty="0"/>
              <a:t> &amp; Internet </a:t>
            </a:r>
            <a:r>
              <a:rPr lang="en-AU" sz="2000" dirty="0" err="1"/>
              <a:t>hoặc</a:t>
            </a:r>
            <a:r>
              <a:rPr lang="en-AU" sz="2000" dirty="0"/>
              <a:t> </a:t>
            </a:r>
            <a:r>
              <a:rPr lang="en-AU" sz="2000" dirty="0" err="1"/>
              <a:t>Kết</a:t>
            </a:r>
            <a:r>
              <a:rPr lang="en-AU" sz="2000" dirty="0"/>
              <a:t> </a:t>
            </a:r>
            <a:r>
              <a:rPr lang="en-AU" sz="2000" dirty="0" err="1"/>
              <a:t>nối</a:t>
            </a:r>
            <a:endParaRPr lang="en-AU" sz="2000" dirty="0"/>
          </a:p>
          <a:p>
            <a:pPr marL="457200" indent="-457200">
              <a:lnSpc>
                <a:spcPct val="120000"/>
              </a:lnSpc>
              <a:buFont typeface="+mj-lt"/>
              <a:buAutoNum type="arabicPeriod"/>
            </a:pPr>
            <a:r>
              <a:rPr lang="en-AU" sz="2000" dirty="0" err="1"/>
              <a:t>Chọn</a:t>
            </a:r>
            <a:r>
              <a:rPr lang="en-AU" sz="2000" dirty="0"/>
              <a:t> </a:t>
            </a:r>
            <a:r>
              <a:rPr lang="en-AU" sz="2000" dirty="0" err="1"/>
              <a:t>mạng</a:t>
            </a:r>
            <a:endParaRPr lang="en-AU" sz="2000" dirty="0"/>
          </a:p>
          <a:p>
            <a:pPr marL="457200" indent="-457200">
              <a:lnSpc>
                <a:spcPct val="120000"/>
              </a:lnSpc>
              <a:buFont typeface="+mj-lt"/>
              <a:buAutoNum type="arabicPeriod"/>
            </a:pPr>
            <a:r>
              <a:rPr lang="en-AU" sz="2000" dirty="0" err="1"/>
              <a:t>Nhập</a:t>
            </a:r>
            <a:r>
              <a:rPr lang="en-AU" sz="2000" dirty="0"/>
              <a:t> </a:t>
            </a:r>
            <a:r>
              <a:rPr lang="en-AU" sz="2000" dirty="0" err="1"/>
              <a:t>mật</a:t>
            </a:r>
            <a:r>
              <a:rPr lang="en-AU" sz="2000" dirty="0"/>
              <a:t> </a:t>
            </a:r>
            <a:r>
              <a:rPr lang="en-AU" sz="2000" dirty="0" err="1"/>
              <a:t>khẩu</a:t>
            </a:r>
            <a:endParaRPr lang="en-AU" sz="2000" dirty="0"/>
          </a:p>
        </p:txBody>
      </p:sp>
      <p:pic>
        <p:nvPicPr>
          <p:cNvPr id="4" name="Picture 3">
            <a:extLst>
              <a:ext uri="{FF2B5EF4-FFF2-40B4-BE49-F238E27FC236}">
                <a16:creationId xmlns:a16="http://schemas.microsoft.com/office/drawing/2014/main" id="{3D3BFF61-DE8F-D6C4-D963-A19866706148}"/>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147512" y="1691733"/>
            <a:ext cx="1737267" cy="1737267"/>
          </a:xfrm>
          <a:prstGeom prst="rect">
            <a:avLst/>
          </a:prstGeom>
        </p:spPr>
      </p:pic>
      <p:pic>
        <p:nvPicPr>
          <p:cNvPr id="5" name="Picture 4">
            <a:extLst>
              <a:ext uri="{FF2B5EF4-FFF2-40B4-BE49-F238E27FC236}">
                <a16:creationId xmlns:a16="http://schemas.microsoft.com/office/drawing/2014/main" id="{10F39EB2-4303-44F6-AC0C-BB55038E62E6}"/>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95999" y="1742270"/>
            <a:ext cx="1734442" cy="1734442"/>
          </a:xfrm>
          <a:prstGeom prst="rect">
            <a:avLst/>
          </a:prstGeom>
        </p:spPr>
      </p:pic>
    </p:spTree>
    <p:extLst>
      <p:ext uri="{BB962C8B-B14F-4D97-AF65-F5344CB8AC3E}">
        <p14:creationId xmlns:p14="http://schemas.microsoft.com/office/powerpoint/2010/main" val="3065605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dissolve">
                                      <p:cBhvr>
                                        <p:cTn id="10" dur="500"/>
                                        <p:tgtEl>
                                          <p:spTgt spid="6"/>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dissolv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animBg="1"/>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3EBB85-BD5C-62F5-D261-8234F4F1ABA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6032FDD-07B3-FC15-5F71-4DBDAA42C925}"/>
              </a:ext>
            </a:extLst>
          </p:cNvPr>
          <p:cNvSpPr>
            <a:spLocks noGrp="1"/>
          </p:cNvSpPr>
          <p:nvPr>
            <p:ph type="title"/>
          </p:nvPr>
        </p:nvSpPr>
        <p:spPr/>
        <p:txBody>
          <a:bodyPr/>
          <a:lstStyle/>
          <a:p>
            <a:r>
              <a:rPr lang="en-AU" dirty="0" err="1"/>
              <a:t>Các</a:t>
            </a:r>
            <a:r>
              <a:rPr lang="en-AU" dirty="0"/>
              <a:t> </a:t>
            </a:r>
            <a:r>
              <a:rPr lang="en-AU" dirty="0" err="1"/>
              <a:t>trình</a:t>
            </a:r>
            <a:r>
              <a:rPr lang="en-AU" dirty="0"/>
              <a:t> </a:t>
            </a:r>
            <a:r>
              <a:rPr lang="en-AU" dirty="0" err="1"/>
              <a:t>duyệt</a:t>
            </a:r>
            <a:endParaRPr lang="en-AU" dirty="0"/>
          </a:p>
        </p:txBody>
      </p:sp>
      <p:sp>
        <p:nvSpPr>
          <p:cNvPr id="6" name="Content Placeholder 2">
            <a:extLst>
              <a:ext uri="{FF2B5EF4-FFF2-40B4-BE49-F238E27FC236}">
                <a16:creationId xmlns:a16="http://schemas.microsoft.com/office/drawing/2014/main" id="{5BE6FB10-5DB0-B0CB-E861-F22C3F51D49B}"/>
              </a:ext>
            </a:extLst>
          </p:cNvPr>
          <p:cNvSpPr txBox="1">
            <a:spLocks/>
          </p:cNvSpPr>
          <p:nvPr/>
        </p:nvSpPr>
        <p:spPr>
          <a:xfrm>
            <a:off x="838200" y="4094888"/>
            <a:ext cx="2266507" cy="110775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r>
              <a:rPr lang="en-AU" sz="2000" dirty="0"/>
              <a:t>Chrome</a:t>
            </a:r>
          </a:p>
        </p:txBody>
      </p:sp>
      <p:sp>
        <p:nvSpPr>
          <p:cNvPr id="8" name="Content Placeholder 2">
            <a:extLst>
              <a:ext uri="{FF2B5EF4-FFF2-40B4-BE49-F238E27FC236}">
                <a16:creationId xmlns:a16="http://schemas.microsoft.com/office/drawing/2014/main" id="{FF3A51AB-2D7D-54C8-CD3D-429EA3F80404}"/>
              </a:ext>
            </a:extLst>
          </p:cNvPr>
          <p:cNvSpPr txBox="1">
            <a:spLocks/>
          </p:cNvSpPr>
          <p:nvPr/>
        </p:nvSpPr>
        <p:spPr>
          <a:xfrm>
            <a:off x="3552187" y="4091746"/>
            <a:ext cx="2266507" cy="52762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r>
              <a:rPr lang="en-AU" sz="2000" dirty="0"/>
              <a:t>Safari</a:t>
            </a:r>
          </a:p>
        </p:txBody>
      </p:sp>
      <p:sp>
        <p:nvSpPr>
          <p:cNvPr id="13" name="Content Placeholder 2">
            <a:extLst>
              <a:ext uri="{FF2B5EF4-FFF2-40B4-BE49-F238E27FC236}">
                <a16:creationId xmlns:a16="http://schemas.microsoft.com/office/drawing/2014/main" id="{2894C766-4DB3-CD81-0ACC-CDDBCD2FF256}"/>
              </a:ext>
            </a:extLst>
          </p:cNvPr>
          <p:cNvSpPr txBox="1">
            <a:spLocks/>
          </p:cNvSpPr>
          <p:nvPr/>
        </p:nvSpPr>
        <p:spPr>
          <a:xfrm>
            <a:off x="6266174" y="4091747"/>
            <a:ext cx="2266507" cy="52762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r>
              <a:rPr lang="en-AU" sz="2000" dirty="0"/>
              <a:t>Edge</a:t>
            </a:r>
          </a:p>
        </p:txBody>
      </p:sp>
      <p:sp>
        <p:nvSpPr>
          <p:cNvPr id="9" name="Content Placeholder 2">
            <a:extLst>
              <a:ext uri="{FF2B5EF4-FFF2-40B4-BE49-F238E27FC236}">
                <a16:creationId xmlns:a16="http://schemas.microsoft.com/office/drawing/2014/main" id="{8E8FD2BC-C326-38A8-04B3-0AEFA2E2ECC9}"/>
              </a:ext>
            </a:extLst>
          </p:cNvPr>
          <p:cNvSpPr txBox="1">
            <a:spLocks/>
          </p:cNvSpPr>
          <p:nvPr/>
        </p:nvSpPr>
        <p:spPr>
          <a:xfrm>
            <a:off x="8980160" y="4091747"/>
            <a:ext cx="2266507" cy="52762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r>
              <a:rPr lang="en-AU" sz="2000" dirty="0"/>
              <a:t>Firefox</a:t>
            </a:r>
          </a:p>
        </p:txBody>
      </p:sp>
      <p:pic>
        <p:nvPicPr>
          <p:cNvPr id="3" name="Picture 2">
            <a:extLst>
              <a:ext uri="{FF2B5EF4-FFF2-40B4-BE49-F238E27FC236}">
                <a16:creationId xmlns:a16="http://schemas.microsoft.com/office/drawing/2014/main" id="{6547FBBD-3556-25DD-1C75-27515370949F}"/>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31454" y="2687540"/>
            <a:ext cx="1080000" cy="1080000"/>
          </a:xfrm>
          <a:prstGeom prst="rect">
            <a:avLst/>
          </a:prstGeom>
        </p:spPr>
      </p:pic>
      <p:pic>
        <p:nvPicPr>
          <p:cNvPr id="7" name="Picture 6">
            <a:extLst>
              <a:ext uri="{FF2B5EF4-FFF2-40B4-BE49-F238E27FC236}">
                <a16:creationId xmlns:a16="http://schemas.microsoft.com/office/drawing/2014/main" id="{A5878E1A-D39B-9638-959C-21DF74339F10}"/>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145441" y="2668378"/>
            <a:ext cx="1080000" cy="1080000"/>
          </a:xfrm>
          <a:prstGeom prst="rect">
            <a:avLst/>
          </a:prstGeom>
        </p:spPr>
      </p:pic>
      <p:pic>
        <p:nvPicPr>
          <p:cNvPr id="10" name="Picture 9">
            <a:extLst>
              <a:ext uri="{FF2B5EF4-FFF2-40B4-BE49-F238E27FC236}">
                <a16:creationId xmlns:a16="http://schemas.microsoft.com/office/drawing/2014/main" id="{AF51CFCA-208F-E589-F0FE-CCF6B688B7E9}"/>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859428" y="2687540"/>
            <a:ext cx="1080000" cy="1080000"/>
          </a:xfrm>
          <a:prstGeom prst="rect">
            <a:avLst/>
          </a:prstGeom>
        </p:spPr>
      </p:pic>
      <p:pic>
        <p:nvPicPr>
          <p:cNvPr id="12" name="Picture 11">
            <a:extLst>
              <a:ext uri="{FF2B5EF4-FFF2-40B4-BE49-F238E27FC236}">
                <a16:creationId xmlns:a16="http://schemas.microsoft.com/office/drawing/2014/main" id="{26712B68-142E-048F-11A1-ECBBA59E9B20}"/>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573414" y="2597970"/>
            <a:ext cx="1080000" cy="1080000"/>
          </a:xfrm>
          <a:prstGeom prst="rect">
            <a:avLst/>
          </a:prstGeom>
        </p:spPr>
      </p:pic>
    </p:spTree>
    <p:extLst>
      <p:ext uri="{BB962C8B-B14F-4D97-AF65-F5344CB8AC3E}">
        <p14:creationId xmlns:p14="http://schemas.microsoft.com/office/powerpoint/2010/main" val="20871995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DE261E-9024-A401-01C2-658B293E86E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A51CC2E-B792-8CF6-05E0-38ABAC9A232A}"/>
              </a:ext>
            </a:extLst>
          </p:cNvPr>
          <p:cNvSpPr>
            <a:spLocks noGrp="1"/>
          </p:cNvSpPr>
          <p:nvPr>
            <p:ph type="title"/>
          </p:nvPr>
        </p:nvSpPr>
        <p:spPr/>
        <p:txBody>
          <a:bodyPr/>
          <a:lstStyle/>
          <a:p>
            <a:r>
              <a:rPr lang="en-AU" dirty="0" err="1"/>
              <a:t>Hãy</a:t>
            </a:r>
            <a:r>
              <a:rPr lang="en-AU" dirty="0"/>
              <a:t> </a:t>
            </a:r>
            <a:r>
              <a:rPr lang="en-AU" dirty="0" err="1"/>
              <a:t>tìm</a:t>
            </a:r>
            <a:r>
              <a:rPr lang="en-AU" dirty="0"/>
              <a:t> </a:t>
            </a:r>
            <a:r>
              <a:rPr lang="en-AU" dirty="0" err="1"/>
              <a:t>kiếm</a:t>
            </a:r>
            <a:r>
              <a:rPr lang="en-AU" dirty="0"/>
              <a:t> </a:t>
            </a:r>
            <a:r>
              <a:rPr lang="en-AU" dirty="0" err="1"/>
              <a:t>trên</a:t>
            </a:r>
            <a:r>
              <a:rPr lang="en-AU" dirty="0"/>
              <a:t> internet!</a:t>
            </a:r>
          </a:p>
        </p:txBody>
      </p:sp>
      <p:pic>
        <p:nvPicPr>
          <p:cNvPr id="7" name="Picture 6">
            <a:extLst>
              <a:ext uri="{FF2B5EF4-FFF2-40B4-BE49-F238E27FC236}">
                <a16:creationId xmlns:a16="http://schemas.microsoft.com/office/drawing/2014/main" id="{B7EE4CE6-4B24-7A0A-F61A-39CE5E7D6F93}"/>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3151628" y="1887318"/>
            <a:ext cx="5888744" cy="4358738"/>
          </a:xfrm>
          <a:prstGeom prst="rect">
            <a:avLst/>
          </a:prstGeom>
        </p:spPr>
      </p:pic>
    </p:spTree>
    <p:extLst>
      <p:ext uri="{BB962C8B-B14F-4D97-AF65-F5344CB8AC3E}">
        <p14:creationId xmlns:p14="http://schemas.microsoft.com/office/powerpoint/2010/main" val="29512670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44FD5D4-5F46-9EA8-6075-9E7E427749D4}"/>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396272" y="1535994"/>
            <a:ext cx="11381439" cy="4582984"/>
          </a:xfrm>
          <a:prstGeom prst="rect">
            <a:avLst/>
          </a:prstGeom>
        </p:spPr>
      </p:pic>
      <p:sp>
        <p:nvSpPr>
          <p:cNvPr id="5" name="Title 1">
            <a:extLst>
              <a:ext uri="{FF2B5EF4-FFF2-40B4-BE49-F238E27FC236}">
                <a16:creationId xmlns:a16="http://schemas.microsoft.com/office/drawing/2014/main" id="{4F096B30-58FB-647B-E961-115DA359E242}"/>
              </a:ext>
            </a:extLst>
          </p:cNvPr>
          <p:cNvSpPr>
            <a:spLocks noGrp="1"/>
          </p:cNvSpPr>
          <p:nvPr>
            <p:ph type="title"/>
          </p:nvPr>
        </p:nvSpPr>
        <p:spPr>
          <a:xfrm>
            <a:off x="904099" y="1963228"/>
            <a:ext cx="5191898" cy="3728516"/>
          </a:xfrm>
        </p:spPr>
        <p:txBody>
          <a:bodyPr>
            <a:normAutofit/>
          </a:bodyPr>
          <a:lstStyle/>
          <a:p>
            <a:pPr>
              <a:lnSpc>
                <a:spcPct val="120000"/>
              </a:lnSpc>
              <a:spcBef>
                <a:spcPts val="0"/>
              </a:spcBef>
            </a:pPr>
            <a:r>
              <a:rPr lang="en-AU" dirty="0" err="1">
                <a:solidFill>
                  <a:schemeClr val="bg1"/>
                </a:solidFill>
              </a:rPr>
              <a:t>Bạn</a:t>
            </a:r>
            <a:r>
              <a:rPr lang="en-AU" dirty="0">
                <a:solidFill>
                  <a:schemeClr val="bg1"/>
                </a:solidFill>
              </a:rPr>
              <a:t> </a:t>
            </a:r>
            <a:r>
              <a:rPr lang="en-AU" dirty="0" err="1">
                <a:solidFill>
                  <a:schemeClr val="bg1"/>
                </a:solidFill>
              </a:rPr>
              <a:t>đã</a:t>
            </a:r>
            <a:r>
              <a:rPr lang="en-AU" dirty="0">
                <a:solidFill>
                  <a:schemeClr val="bg1"/>
                </a:solidFill>
              </a:rPr>
              <a:t> </a:t>
            </a:r>
            <a:r>
              <a:rPr lang="en-AU" dirty="0" err="1">
                <a:solidFill>
                  <a:schemeClr val="bg1"/>
                </a:solidFill>
              </a:rPr>
              <a:t>tìm</a:t>
            </a:r>
            <a:r>
              <a:rPr lang="en-AU" dirty="0">
                <a:solidFill>
                  <a:schemeClr val="bg1"/>
                </a:solidFill>
              </a:rPr>
              <a:t> </a:t>
            </a:r>
            <a:r>
              <a:rPr lang="en-AU" dirty="0" err="1">
                <a:solidFill>
                  <a:schemeClr val="bg1"/>
                </a:solidFill>
              </a:rPr>
              <a:t>kiếm</a:t>
            </a:r>
            <a:r>
              <a:rPr lang="en-AU" dirty="0">
                <a:solidFill>
                  <a:schemeClr val="bg1"/>
                </a:solidFill>
              </a:rPr>
              <a:t> </a:t>
            </a:r>
            <a:r>
              <a:rPr lang="en-AU" dirty="0" err="1">
                <a:solidFill>
                  <a:schemeClr val="bg1"/>
                </a:solidFill>
              </a:rPr>
              <a:t>điều</a:t>
            </a:r>
            <a:r>
              <a:rPr lang="en-AU" dirty="0">
                <a:solidFill>
                  <a:schemeClr val="bg1"/>
                </a:solidFill>
              </a:rPr>
              <a:t> </a:t>
            </a:r>
            <a:r>
              <a:rPr lang="en-AU" dirty="0" err="1">
                <a:solidFill>
                  <a:schemeClr val="bg1"/>
                </a:solidFill>
              </a:rPr>
              <a:t>gì</a:t>
            </a:r>
            <a:r>
              <a:rPr lang="en-AU" dirty="0">
                <a:solidFill>
                  <a:schemeClr val="bg1"/>
                </a:solidFill>
              </a:rPr>
              <a:t>? </a:t>
            </a:r>
          </a:p>
        </p:txBody>
      </p:sp>
    </p:spTree>
    <p:extLst>
      <p:ext uri="{BB962C8B-B14F-4D97-AF65-F5344CB8AC3E}">
        <p14:creationId xmlns:p14="http://schemas.microsoft.com/office/powerpoint/2010/main" val="28180592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ED3336-B572-1943-E13A-B089AD892C85}"/>
              </a:ext>
            </a:extLst>
          </p:cNvPr>
          <p:cNvSpPr>
            <a:spLocks noGrp="1"/>
          </p:cNvSpPr>
          <p:nvPr>
            <p:ph type="title"/>
          </p:nvPr>
        </p:nvSpPr>
        <p:spPr/>
        <p:txBody>
          <a:bodyPr/>
          <a:lstStyle/>
          <a:p>
            <a:r>
              <a:rPr lang="en-AU" dirty="0"/>
              <a:t>Trang </a:t>
            </a:r>
            <a:r>
              <a:rPr lang="en-AU" dirty="0" err="1"/>
              <a:t>mạng</a:t>
            </a:r>
            <a:r>
              <a:rPr lang="en-AU" dirty="0"/>
              <a:t> an </a:t>
            </a:r>
            <a:r>
              <a:rPr lang="en-AU" dirty="0" err="1"/>
              <a:t>toàn</a:t>
            </a:r>
            <a:r>
              <a:rPr lang="en-AU" dirty="0"/>
              <a:t> so </a:t>
            </a:r>
            <a:r>
              <a:rPr lang="en-AU" dirty="0" err="1"/>
              <a:t>với</a:t>
            </a:r>
            <a:r>
              <a:rPr lang="en-AU" dirty="0"/>
              <a:t> </a:t>
            </a:r>
            <a:r>
              <a:rPr lang="en-AU" dirty="0" err="1"/>
              <a:t>trang</a:t>
            </a:r>
            <a:r>
              <a:rPr lang="en-AU" dirty="0"/>
              <a:t> </a:t>
            </a:r>
            <a:r>
              <a:rPr lang="en-AU" dirty="0" err="1"/>
              <a:t>mạng</a:t>
            </a:r>
            <a:r>
              <a:rPr lang="en-AU" dirty="0"/>
              <a:t> </a:t>
            </a:r>
            <a:r>
              <a:rPr lang="en-AU" dirty="0" err="1"/>
              <a:t>không</a:t>
            </a:r>
            <a:r>
              <a:rPr lang="en-AU" dirty="0"/>
              <a:t> an </a:t>
            </a:r>
            <a:r>
              <a:rPr lang="en-AU" dirty="0" err="1"/>
              <a:t>toàn</a:t>
            </a:r>
            <a:endParaRPr lang="en-AU" dirty="0"/>
          </a:p>
        </p:txBody>
      </p:sp>
      <p:sp>
        <p:nvSpPr>
          <p:cNvPr id="3" name="Content Placeholder 2">
            <a:extLst>
              <a:ext uri="{FF2B5EF4-FFF2-40B4-BE49-F238E27FC236}">
                <a16:creationId xmlns:a16="http://schemas.microsoft.com/office/drawing/2014/main" id="{85907FF6-B872-A32F-104B-9AC32EA2C922}"/>
              </a:ext>
            </a:extLst>
          </p:cNvPr>
          <p:cNvSpPr>
            <a:spLocks noGrp="1"/>
          </p:cNvSpPr>
          <p:nvPr>
            <p:ph idx="1"/>
          </p:nvPr>
        </p:nvSpPr>
        <p:spPr>
          <a:xfrm>
            <a:off x="3069265" y="2719007"/>
            <a:ext cx="4704471" cy="601865"/>
          </a:xfrm>
        </p:spPr>
        <p:txBody>
          <a:bodyPr>
            <a:normAutofit fontScale="77500" lnSpcReduction="20000"/>
          </a:bodyPr>
          <a:lstStyle/>
          <a:p>
            <a:pPr marL="0" indent="0">
              <a:buNone/>
            </a:pPr>
            <a:r>
              <a:rPr lang="vi-VN" dirty="0"/>
              <a:t>Một trang mạng </a:t>
            </a:r>
            <a:r>
              <a:rPr lang="vi-VN" b="1" dirty="0"/>
              <a:t>an toàn </a:t>
            </a:r>
            <a:r>
              <a:rPr lang="vi-VN" dirty="0"/>
              <a:t>thường </a:t>
            </a:r>
            <a:r>
              <a:rPr lang="en-AU" dirty="0"/>
              <a:t>:</a:t>
            </a:r>
          </a:p>
        </p:txBody>
      </p:sp>
      <p:pic>
        <p:nvPicPr>
          <p:cNvPr id="5" name="Picture 4">
            <a:extLst>
              <a:ext uri="{FF2B5EF4-FFF2-40B4-BE49-F238E27FC236}">
                <a16:creationId xmlns:a16="http://schemas.microsoft.com/office/drawing/2014/main" id="{13363A82-EAF7-E723-F92D-4608F0245977}"/>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38200" y="2080435"/>
            <a:ext cx="1699142" cy="1788180"/>
          </a:xfrm>
          <a:prstGeom prst="rect">
            <a:avLst/>
          </a:prstGeom>
        </p:spPr>
      </p:pic>
      <p:sp>
        <p:nvSpPr>
          <p:cNvPr id="6" name="Content Placeholder 2">
            <a:extLst>
              <a:ext uri="{FF2B5EF4-FFF2-40B4-BE49-F238E27FC236}">
                <a16:creationId xmlns:a16="http://schemas.microsoft.com/office/drawing/2014/main" id="{13C3B25C-1B59-46AE-15F8-AFC48D8BE8A8}"/>
              </a:ext>
            </a:extLst>
          </p:cNvPr>
          <p:cNvSpPr txBox="1">
            <a:spLocks/>
          </p:cNvSpPr>
          <p:nvPr/>
        </p:nvSpPr>
        <p:spPr>
          <a:xfrm>
            <a:off x="3069265" y="3320872"/>
            <a:ext cx="8284535" cy="2672783"/>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vi-VN" sz="2000" dirty="0"/>
              <a:t>Có biểu tượng ổ khóa trên thanh địa chỉ</a:t>
            </a:r>
          </a:p>
          <a:p>
            <a:pPr>
              <a:lnSpc>
                <a:spcPct val="120000"/>
              </a:lnSpc>
            </a:pPr>
            <a:r>
              <a:rPr lang="vi-VN" sz="2000" dirty="0"/>
              <a:t>Có địa chỉ bắt đầu bằng “https://” (chữ ‘s’ viết tắt cho ‘secure’ - an toàn)</a:t>
            </a:r>
          </a:p>
          <a:p>
            <a:pPr>
              <a:lnSpc>
                <a:spcPct val="120000"/>
              </a:lnSpc>
            </a:pPr>
            <a:r>
              <a:rPr lang="vi-VN" sz="2000" dirty="0"/>
              <a:t>Dễ đọc và không có nhiều cửa sổ bật lên hoặc lỗi chính tả</a:t>
            </a:r>
          </a:p>
          <a:p>
            <a:pPr>
              <a:lnSpc>
                <a:spcPct val="120000"/>
              </a:lnSpc>
            </a:pPr>
            <a:r>
              <a:rPr lang="vi-VN" sz="2000" dirty="0"/>
              <a:t>Kết thúc bằng một đuôi quen thuộc, chẳng hạn như .com.au, .gov.au hoặc .org</a:t>
            </a:r>
            <a:endParaRPr lang="en-AU" sz="2000" dirty="0"/>
          </a:p>
        </p:txBody>
      </p:sp>
    </p:spTree>
    <p:extLst>
      <p:ext uri="{BB962C8B-B14F-4D97-AF65-F5344CB8AC3E}">
        <p14:creationId xmlns:p14="http://schemas.microsoft.com/office/powerpoint/2010/main" val="1553373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FF236B-0A86-3361-E1A3-38FED0BDCFE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48AD922-4621-E198-B941-7CD401E9C698}"/>
              </a:ext>
            </a:extLst>
          </p:cNvPr>
          <p:cNvSpPr>
            <a:spLocks noGrp="1"/>
          </p:cNvSpPr>
          <p:nvPr>
            <p:ph type="title"/>
          </p:nvPr>
        </p:nvSpPr>
        <p:spPr/>
        <p:txBody>
          <a:bodyPr/>
          <a:lstStyle/>
          <a:p>
            <a:r>
              <a:rPr lang="en-AU" dirty="0"/>
              <a:t>Trang </a:t>
            </a:r>
            <a:r>
              <a:rPr lang="en-AU" dirty="0" err="1"/>
              <a:t>mạng</a:t>
            </a:r>
            <a:r>
              <a:rPr lang="en-AU" dirty="0"/>
              <a:t> an </a:t>
            </a:r>
            <a:r>
              <a:rPr lang="en-AU" dirty="0" err="1"/>
              <a:t>toàn</a:t>
            </a:r>
            <a:r>
              <a:rPr lang="en-AU" dirty="0"/>
              <a:t> so </a:t>
            </a:r>
            <a:r>
              <a:rPr lang="en-AU" dirty="0" err="1"/>
              <a:t>với</a:t>
            </a:r>
            <a:r>
              <a:rPr lang="en-AU" dirty="0"/>
              <a:t> </a:t>
            </a:r>
            <a:r>
              <a:rPr lang="en-AU" dirty="0" err="1"/>
              <a:t>trang</a:t>
            </a:r>
            <a:r>
              <a:rPr lang="en-AU" dirty="0"/>
              <a:t> </a:t>
            </a:r>
            <a:r>
              <a:rPr lang="en-AU" dirty="0" err="1"/>
              <a:t>mạng</a:t>
            </a:r>
            <a:r>
              <a:rPr lang="en-AU" dirty="0"/>
              <a:t> </a:t>
            </a:r>
            <a:r>
              <a:rPr lang="en-AU" dirty="0" err="1"/>
              <a:t>không</a:t>
            </a:r>
            <a:r>
              <a:rPr lang="en-AU" dirty="0"/>
              <a:t> an </a:t>
            </a:r>
            <a:r>
              <a:rPr lang="en-AU" dirty="0" err="1"/>
              <a:t>toàn</a:t>
            </a:r>
            <a:endParaRPr lang="en-AU" dirty="0"/>
          </a:p>
        </p:txBody>
      </p:sp>
      <p:sp>
        <p:nvSpPr>
          <p:cNvPr id="3" name="Content Placeholder 2">
            <a:extLst>
              <a:ext uri="{FF2B5EF4-FFF2-40B4-BE49-F238E27FC236}">
                <a16:creationId xmlns:a16="http://schemas.microsoft.com/office/drawing/2014/main" id="{618C4EF5-2B97-C5EE-777E-73C1B84823BB}"/>
              </a:ext>
            </a:extLst>
          </p:cNvPr>
          <p:cNvSpPr>
            <a:spLocks noGrp="1"/>
          </p:cNvSpPr>
          <p:nvPr>
            <p:ph idx="1"/>
          </p:nvPr>
        </p:nvSpPr>
        <p:spPr>
          <a:xfrm>
            <a:off x="3069265" y="2719007"/>
            <a:ext cx="8002009" cy="601865"/>
          </a:xfrm>
        </p:spPr>
        <p:txBody>
          <a:bodyPr>
            <a:normAutofit fontScale="85000" lnSpcReduction="10000"/>
          </a:bodyPr>
          <a:lstStyle/>
          <a:p>
            <a:pPr marL="0" indent="0">
              <a:buNone/>
            </a:pPr>
            <a:r>
              <a:rPr lang="en-AU" dirty="0" err="1"/>
              <a:t>Một</a:t>
            </a:r>
            <a:r>
              <a:rPr lang="en-AU" dirty="0"/>
              <a:t> </a:t>
            </a:r>
            <a:r>
              <a:rPr lang="en-AU" dirty="0" err="1"/>
              <a:t>trang</a:t>
            </a:r>
            <a:r>
              <a:rPr lang="en-AU" dirty="0"/>
              <a:t> </a:t>
            </a:r>
            <a:r>
              <a:rPr lang="en-AU" dirty="0" err="1"/>
              <a:t>mạng</a:t>
            </a:r>
            <a:r>
              <a:rPr lang="en-AU" dirty="0"/>
              <a:t> </a:t>
            </a:r>
            <a:r>
              <a:rPr lang="en-AU" b="1" dirty="0" err="1"/>
              <a:t>không</a:t>
            </a:r>
            <a:r>
              <a:rPr lang="en-AU" b="1" dirty="0"/>
              <a:t> an </a:t>
            </a:r>
            <a:r>
              <a:rPr lang="en-AU" b="1" dirty="0" err="1"/>
              <a:t>toàn</a:t>
            </a:r>
            <a:r>
              <a:rPr lang="en-AU" b="1" dirty="0"/>
              <a:t> </a:t>
            </a:r>
            <a:r>
              <a:rPr lang="en-AU" dirty="0" err="1"/>
              <a:t>hoặc</a:t>
            </a:r>
            <a:r>
              <a:rPr lang="en-AU" dirty="0"/>
              <a:t> </a:t>
            </a:r>
            <a:r>
              <a:rPr lang="en-AU" b="1" dirty="0" err="1"/>
              <a:t>đáng</a:t>
            </a:r>
            <a:r>
              <a:rPr lang="en-AU" b="1" dirty="0"/>
              <a:t> </a:t>
            </a:r>
            <a:r>
              <a:rPr lang="en-AU" b="1" dirty="0" err="1"/>
              <a:t>ngờ</a:t>
            </a:r>
            <a:r>
              <a:rPr lang="en-AU" b="1" dirty="0"/>
              <a:t> </a:t>
            </a:r>
            <a:r>
              <a:rPr lang="en-AU" dirty="0" err="1"/>
              <a:t>có</a:t>
            </a:r>
            <a:r>
              <a:rPr lang="en-AU" dirty="0"/>
              <a:t> </a:t>
            </a:r>
            <a:r>
              <a:rPr lang="en-AU" dirty="0" err="1"/>
              <a:t>thể</a:t>
            </a:r>
            <a:r>
              <a:rPr lang="en-AU" dirty="0"/>
              <a:t> :</a:t>
            </a:r>
          </a:p>
        </p:txBody>
      </p:sp>
      <p:sp>
        <p:nvSpPr>
          <p:cNvPr id="6" name="Content Placeholder 2">
            <a:extLst>
              <a:ext uri="{FF2B5EF4-FFF2-40B4-BE49-F238E27FC236}">
                <a16:creationId xmlns:a16="http://schemas.microsoft.com/office/drawing/2014/main" id="{04994405-61C9-3465-20F5-770537F4833A}"/>
              </a:ext>
            </a:extLst>
          </p:cNvPr>
          <p:cNvSpPr txBox="1">
            <a:spLocks/>
          </p:cNvSpPr>
          <p:nvPr/>
        </p:nvSpPr>
        <p:spPr>
          <a:xfrm>
            <a:off x="3069265" y="3320872"/>
            <a:ext cx="8284535" cy="2802370"/>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vi-VN" sz="2000" dirty="0"/>
              <a:t>Có thông báo bật lên hoặc cảnh báo nhấp nháy</a:t>
            </a:r>
          </a:p>
          <a:p>
            <a:pPr>
              <a:lnSpc>
                <a:spcPct val="120000"/>
              </a:lnSpc>
            </a:pPr>
            <a:r>
              <a:rPr lang="vi-VN" sz="2000" dirty="0"/>
              <a:t>Yêu cầu thông tin cá nhân hoặc ngân hàng ngay lập tức</a:t>
            </a:r>
          </a:p>
          <a:p>
            <a:pPr>
              <a:lnSpc>
                <a:spcPct val="120000"/>
              </a:lnSpc>
            </a:pPr>
            <a:r>
              <a:rPr lang="vi-VN" sz="2000" dirty="0"/>
              <a:t>Chứa ngữ pháp kém hoặc từ ngữ lạ</a:t>
            </a:r>
          </a:p>
          <a:p>
            <a:pPr>
              <a:lnSpc>
                <a:spcPct val="120000"/>
              </a:lnSpc>
            </a:pPr>
            <a:r>
              <a:rPr lang="vi-VN" sz="2000" dirty="0"/>
              <a:t>Sử dụng địa chỉ bất thường</a:t>
            </a:r>
          </a:p>
          <a:p>
            <a:pPr>
              <a:lnSpc>
                <a:spcPct val="120000"/>
              </a:lnSpc>
            </a:pPr>
            <a:r>
              <a:rPr lang="vi-VN" sz="2000" dirty="0"/>
              <a:t>Trình duyệt có thể hiển thị thông báo cảnh báo trước khi bạn truy cập một trang mạng nguy hiểm hoặc tải xuống một ứng dụng độc hại</a:t>
            </a:r>
            <a:endParaRPr lang="en-AU" sz="2000" dirty="0"/>
          </a:p>
        </p:txBody>
      </p:sp>
      <p:pic>
        <p:nvPicPr>
          <p:cNvPr id="8" name="Picture 7">
            <a:extLst>
              <a:ext uri="{FF2B5EF4-FFF2-40B4-BE49-F238E27FC236}">
                <a16:creationId xmlns:a16="http://schemas.microsoft.com/office/drawing/2014/main" id="{944D4D9A-B4E5-65F9-7BDC-2A7BF0D8D19E}"/>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838200" y="2118239"/>
            <a:ext cx="1752600" cy="1803400"/>
          </a:xfrm>
          <a:prstGeom prst="rect">
            <a:avLst/>
          </a:prstGeom>
        </p:spPr>
      </p:pic>
    </p:spTree>
    <p:extLst>
      <p:ext uri="{BB962C8B-B14F-4D97-AF65-F5344CB8AC3E}">
        <p14:creationId xmlns:p14="http://schemas.microsoft.com/office/powerpoint/2010/main" val="766509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92E5D076-38C0-419C-EC31-6566D3F0334C}"/>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35998" y="1642958"/>
            <a:ext cx="11519999" cy="4631449"/>
          </a:xfrm>
          <a:prstGeom prst="rect">
            <a:avLst/>
          </a:prstGeom>
        </p:spPr>
      </p:pic>
      <p:sp>
        <p:nvSpPr>
          <p:cNvPr id="6" name="Title 1">
            <a:extLst>
              <a:ext uri="{FF2B5EF4-FFF2-40B4-BE49-F238E27FC236}">
                <a16:creationId xmlns:a16="http://schemas.microsoft.com/office/drawing/2014/main" id="{09DACC00-7A95-89DB-306A-A079806F1A4F}"/>
              </a:ext>
            </a:extLst>
          </p:cNvPr>
          <p:cNvSpPr txBox="1">
            <a:spLocks noGrp="1"/>
          </p:cNvSpPr>
          <p:nvPr>
            <p:ph type="title" idx="4294967295"/>
          </p:nvPr>
        </p:nvSpPr>
        <p:spPr>
          <a:xfrm>
            <a:off x="904102" y="2387638"/>
            <a:ext cx="5191898" cy="3142091"/>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lvl1pPr algn="l" defTabSz="914400" rtl="0" eaLnBrk="1" latinLnBrk="0" hangingPunct="1">
              <a:lnSpc>
                <a:spcPct val="90000"/>
              </a:lnSpc>
              <a:spcBef>
                <a:spcPct val="0"/>
              </a:spcBef>
              <a:buNone/>
              <a:defRPr sz="4400" kern="1200">
                <a:solidFill>
                  <a:schemeClr val="tx1"/>
                </a:solidFill>
                <a:latin typeface="Telstra Text" panose="020B0504040000000004" pitchFamily="34" charset="77"/>
                <a:ea typeface="Telstra Text" panose="020B0504040000000004" pitchFamily="34" charset="77"/>
                <a:cs typeface="+mj-cs"/>
              </a:defRPr>
            </a:lvl1p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vi-VN" sz="4400" b="0" i="0" u="none" strike="noStrike" kern="1200" cap="none" spc="0" normalizeH="0" baseline="0" noProof="0" dirty="0">
                <a:ln>
                  <a:noFill/>
                </a:ln>
                <a:solidFill>
                  <a:schemeClr val="bg1"/>
                </a:solidFill>
                <a:effectLst/>
                <a:uLnTx/>
                <a:uFillTx/>
                <a:latin typeface="Telstra Text" panose="020B0504040000000004" pitchFamily="34" charset="77"/>
                <a:ea typeface="Telstra Text" panose="020B0504040000000004" pitchFamily="34" charset="77"/>
                <a:cs typeface="+mj-cs"/>
              </a:rPr>
              <a:t>Có ai từng nhận được email, tin nhắn hoặc cuộc gọi lừa đảo chưa? Làm sao bạn biết đó là lừa đảo</a:t>
            </a:r>
            <a:r>
              <a:rPr kumimoji="0" lang="en-AU" sz="4400" b="0" i="0" u="none" strike="noStrike" kern="1200" cap="none" spc="0" normalizeH="0" baseline="0" noProof="0" dirty="0">
                <a:ln>
                  <a:noFill/>
                </a:ln>
                <a:solidFill>
                  <a:schemeClr val="bg1"/>
                </a:solidFill>
                <a:effectLst/>
                <a:uLnTx/>
                <a:uFillTx/>
                <a:latin typeface="Telstra Text" panose="020B0504040000000004" pitchFamily="34" charset="77"/>
                <a:ea typeface="Telstra Text" panose="020B0504040000000004" pitchFamily="34" charset="77"/>
                <a:cs typeface="+mj-cs"/>
              </a:rPr>
              <a:t>?</a:t>
            </a:r>
          </a:p>
        </p:txBody>
      </p:sp>
    </p:spTree>
    <p:extLst>
      <p:ext uri="{BB962C8B-B14F-4D97-AF65-F5344CB8AC3E}">
        <p14:creationId xmlns:p14="http://schemas.microsoft.com/office/powerpoint/2010/main" val="38464664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ABCB5A3-B1A2-8664-FD1C-D0AB6675F6B1}"/>
              </a:ext>
            </a:extLst>
          </p:cNvPr>
          <p:cNvSpPr>
            <a:spLocks noGrp="1"/>
          </p:cNvSpPr>
          <p:nvPr>
            <p:ph type="title" idx="4294967295"/>
          </p:nvPr>
        </p:nvSpPr>
        <p:spPr>
          <a:xfrm>
            <a:off x="7061200" y="2419350"/>
            <a:ext cx="4292600" cy="375761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2800" b="0" i="0" u="none" strike="noStrike" kern="1200" cap="none" spc="0" normalizeH="0" baseline="0" noProof="0" dirty="0" err="1">
                <a:ln>
                  <a:noFill/>
                </a:ln>
                <a:solidFill>
                  <a:schemeClr val="tx1"/>
                </a:solidFill>
                <a:effectLst/>
                <a:uLnTx/>
                <a:uFillTx/>
                <a:latin typeface="Telstra Text" panose="020B0504040000000004" pitchFamily="34" charset="77"/>
                <a:ea typeface="Telstra Text" panose="020B0504040000000004" pitchFamily="34" charset="77"/>
                <a:cs typeface="+mn-cs"/>
              </a:rPr>
              <a:t>Điều</a:t>
            </a:r>
            <a:r>
              <a:rPr kumimoji="0" lang="en-AU" sz="2800" b="0" i="0" u="none" strike="noStrike" kern="1200" cap="none" spc="0" normalizeH="0" baseline="0" noProof="0" dirty="0">
                <a:ln>
                  <a:noFill/>
                </a:ln>
                <a:solidFill>
                  <a:schemeClr val="tx1"/>
                </a:solidFill>
                <a:effectLst/>
                <a:uLnTx/>
                <a:uFillTx/>
                <a:latin typeface="Telstra Text" panose="020B0504040000000004" pitchFamily="34" charset="77"/>
                <a:ea typeface="Telstra Text" panose="020B0504040000000004" pitchFamily="34" charset="77"/>
                <a:cs typeface="+mn-cs"/>
              </a:rPr>
              <a:t> </a:t>
            </a:r>
            <a:r>
              <a:rPr kumimoji="0" lang="en-AU" sz="2800" b="0" i="0" u="none" strike="noStrike" kern="1200" cap="none" spc="0" normalizeH="0" baseline="0" noProof="0" dirty="0" err="1">
                <a:ln>
                  <a:noFill/>
                </a:ln>
                <a:solidFill>
                  <a:schemeClr val="tx1"/>
                </a:solidFill>
                <a:effectLst/>
                <a:uLnTx/>
                <a:uFillTx/>
                <a:latin typeface="Telstra Text" panose="020B0504040000000004" pitchFamily="34" charset="77"/>
                <a:ea typeface="Telstra Text" panose="020B0504040000000004" pitchFamily="34" charset="77"/>
                <a:cs typeface="+mn-cs"/>
              </a:rPr>
              <a:t>gì</a:t>
            </a:r>
            <a:r>
              <a:rPr kumimoji="0" lang="en-AU" sz="2800" b="0" i="0" u="none" strike="noStrike" kern="1200" cap="none" spc="0" normalizeH="0" baseline="0" noProof="0" dirty="0">
                <a:ln>
                  <a:noFill/>
                </a:ln>
                <a:solidFill>
                  <a:schemeClr val="tx1"/>
                </a:solidFill>
                <a:effectLst/>
                <a:uLnTx/>
                <a:uFillTx/>
                <a:latin typeface="Telstra Text" panose="020B0504040000000004" pitchFamily="34" charset="77"/>
                <a:ea typeface="Telstra Text" panose="020B0504040000000004" pitchFamily="34" charset="77"/>
                <a:cs typeface="+mn-cs"/>
              </a:rPr>
              <a:t> </a:t>
            </a:r>
            <a:r>
              <a:rPr kumimoji="0" lang="en-AU" sz="2800" b="0" i="0" u="none" strike="noStrike" kern="1200" cap="none" spc="0" normalizeH="0" baseline="0" noProof="0" dirty="0" err="1">
                <a:ln>
                  <a:noFill/>
                </a:ln>
                <a:solidFill>
                  <a:schemeClr val="tx1"/>
                </a:solidFill>
                <a:effectLst/>
                <a:uLnTx/>
                <a:uFillTx/>
                <a:latin typeface="Telstra Text" panose="020B0504040000000004" pitchFamily="34" charset="77"/>
                <a:ea typeface="Telstra Text" panose="020B0504040000000004" pitchFamily="34" charset="77"/>
                <a:cs typeface="+mn-cs"/>
              </a:rPr>
              <a:t>khiến</a:t>
            </a:r>
            <a:r>
              <a:rPr kumimoji="0" lang="en-AU" sz="2800" b="0" i="0" u="none" strike="noStrike" kern="1200" cap="none" spc="0" normalizeH="0" baseline="0" noProof="0" dirty="0">
                <a:ln>
                  <a:noFill/>
                </a:ln>
                <a:solidFill>
                  <a:schemeClr val="tx1"/>
                </a:solidFill>
                <a:effectLst/>
                <a:uLnTx/>
                <a:uFillTx/>
                <a:latin typeface="Telstra Text" panose="020B0504040000000004" pitchFamily="34" charset="77"/>
                <a:ea typeface="Telstra Text" panose="020B0504040000000004" pitchFamily="34" charset="77"/>
                <a:cs typeface="+mn-cs"/>
              </a:rPr>
              <a:t> email </a:t>
            </a:r>
            <a:r>
              <a:rPr kumimoji="0" lang="en-AU" sz="2800" b="0" i="0" u="none" strike="noStrike" kern="1200" cap="none" spc="0" normalizeH="0" baseline="0" noProof="0" dirty="0" err="1">
                <a:ln>
                  <a:noFill/>
                </a:ln>
                <a:solidFill>
                  <a:schemeClr val="tx1"/>
                </a:solidFill>
                <a:effectLst/>
                <a:uLnTx/>
                <a:uFillTx/>
                <a:latin typeface="Telstra Text" panose="020B0504040000000004" pitchFamily="34" charset="77"/>
                <a:ea typeface="Telstra Text" panose="020B0504040000000004" pitchFamily="34" charset="77"/>
                <a:cs typeface="+mn-cs"/>
              </a:rPr>
              <a:t>này</a:t>
            </a:r>
            <a:r>
              <a:rPr kumimoji="0" lang="en-AU" sz="2800" b="0" i="0" u="none" strike="noStrike" kern="1200" cap="none" spc="0" normalizeH="0" baseline="0" noProof="0" dirty="0">
                <a:ln>
                  <a:noFill/>
                </a:ln>
                <a:solidFill>
                  <a:schemeClr val="tx1"/>
                </a:solidFill>
                <a:effectLst/>
                <a:uLnTx/>
                <a:uFillTx/>
                <a:latin typeface="Telstra Text" panose="020B0504040000000004" pitchFamily="34" charset="77"/>
                <a:ea typeface="Telstra Text" panose="020B0504040000000004" pitchFamily="34" charset="77"/>
                <a:cs typeface="+mn-cs"/>
              </a:rPr>
              <a:t> </a:t>
            </a:r>
            <a:r>
              <a:rPr kumimoji="0" lang="en-AU" sz="2800" b="0" i="0" u="none" strike="noStrike" kern="1200" cap="none" spc="0" normalizeH="0" baseline="0" noProof="0" dirty="0" err="1">
                <a:ln>
                  <a:noFill/>
                </a:ln>
                <a:solidFill>
                  <a:schemeClr val="tx1"/>
                </a:solidFill>
                <a:effectLst/>
                <a:uLnTx/>
                <a:uFillTx/>
                <a:latin typeface="Telstra Text" panose="020B0504040000000004" pitchFamily="34" charset="77"/>
                <a:ea typeface="Telstra Text" panose="020B0504040000000004" pitchFamily="34" charset="77"/>
                <a:cs typeface="+mn-cs"/>
              </a:rPr>
              <a:t>đáng</a:t>
            </a:r>
            <a:r>
              <a:rPr kumimoji="0" lang="en-AU" sz="2800" b="0" i="0" u="none" strike="noStrike" kern="1200" cap="none" spc="0" normalizeH="0" baseline="0" noProof="0" dirty="0">
                <a:ln>
                  <a:noFill/>
                </a:ln>
                <a:solidFill>
                  <a:schemeClr val="tx1"/>
                </a:solidFill>
                <a:effectLst/>
                <a:uLnTx/>
                <a:uFillTx/>
                <a:latin typeface="Telstra Text" panose="020B0504040000000004" pitchFamily="34" charset="77"/>
                <a:ea typeface="Telstra Text" panose="020B0504040000000004" pitchFamily="34" charset="77"/>
                <a:cs typeface="+mn-cs"/>
              </a:rPr>
              <a:t> </a:t>
            </a:r>
            <a:r>
              <a:rPr kumimoji="0" lang="en-AU" sz="2800" b="0" i="0" u="none" strike="noStrike" kern="1200" cap="none" spc="0" normalizeH="0" baseline="0" noProof="0" dirty="0" err="1">
                <a:ln>
                  <a:noFill/>
                </a:ln>
                <a:solidFill>
                  <a:schemeClr val="tx1"/>
                </a:solidFill>
                <a:effectLst/>
                <a:uLnTx/>
                <a:uFillTx/>
                <a:latin typeface="Telstra Text" panose="020B0504040000000004" pitchFamily="34" charset="77"/>
                <a:ea typeface="Telstra Text" panose="020B0504040000000004" pitchFamily="34" charset="77"/>
                <a:cs typeface="+mn-cs"/>
              </a:rPr>
              <a:t>nghi</a:t>
            </a:r>
            <a:r>
              <a:rPr kumimoji="0" lang="en-AU" sz="2800" b="0" i="0" u="none" strike="noStrike" kern="1200" cap="none" spc="0" normalizeH="0" baseline="0" noProof="0" dirty="0">
                <a:ln>
                  <a:noFill/>
                </a:ln>
                <a:solidFill>
                  <a:schemeClr val="tx1"/>
                </a:solidFill>
                <a:effectLst/>
                <a:uLnTx/>
                <a:uFillTx/>
                <a:latin typeface="Telstra Text" panose="020B0504040000000004" pitchFamily="34" charset="77"/>
                <a:ea typeface="Telstra Text" panose="020B0504040000000004" pitchFamily="34" charset="77"/>
                <a:cs typeface="+mn-cs"/>
              </a:rPr>
              <a:t> </a:t>
            </a:r>
            <a:r>
              <a:rPr kumimoji="0" lang="en-AU" sz="2800" b="0" i="0" u="none" strike="noStrike" kern="1200" cap="none" spc="0" normalizeH="0" baseline="0" noProof="0" dirty="0" err="1">
                <a:ln>
                  <a:noFill/>
                </a:ln>
                <a:solidFill>
                  <a:schemeClr val="tx1"/>
                </a:solidFill>
                <a:effectLst/>
                <a:uLnTx/>
                <a:uFillTx/>
                <a:latin typeface="Telstra Text" panose="020B0504040000000004" pitchFamily="34" charset="77"/>
                <a:ea typeface="Telstra Text" panose="020B0504040000000004" pitchFamily="34" charset="77"/>
                <a:cs typeface="+mn-cs"/>
              </a:rPr>
              <a:t>ngờ</a:t>
            </a:r>
            <a:r>
              <a:rPr kumimoji="0" lang="en-AU" sz="2800" b="0" i="0" u="none" strike="noStrike" kern="1200" cap="none" spc="0" normalizeH="0" baseline="0" noProof="0" dirty="0">
                <a:ln>
                  <a:noFill/>
                </a:ln>
                <a:solidFill>
                  <a:schemeClr val="tx1"/>
                </a:solidFill>
                <a:effectLst/>
                <a:uLnTx/>
                <a:uFillTx/>
                <a:latin typeface="Telstra Text" panose="020B0504040000000004" pitchFamily="34" charset="77"/>
                <a:ea typeface="Telstra Text" panose="020B0504040000000004" pitchFamily="34" charset="77"/>
                <a:cs typeface="+mn-cs"/>
              </a:rPr>
              <a:t>?</a:t>
            </a:r>
          </a:p>
        </p:txBody>
      </p:sp>
      <p:pic>
        <p:nvPicPr>
          <p:cNvPr id="4" name="Picture 3" descr="Screenshot of a promotional email dated October 11, 2025, offering a $50,000 welcome bonus for slot games, addressed to Rebecca@gmail.com. The email features bold, colorful text in purple, yellow, and red, a claim reward button, and a warning that unclaimed rewards will expire within 48 hours.">
            <a:extLst>
              <a:ext uri="{FF2B5EF4-FFF2-40B4-BE49-F238E27FC236}">
                <a16:creationId xmlns:a16="http://schemas.microsoft.com/office/drawing/2014/main" id="{5FC7DE5D-0658-D2A9-F1E4-8624E275EBF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04911" y="263681"/>
            <a:ext cx="6029180" cy="6330638"/>
          </a:xfrm>
          <a:prstGeom prst="rect">
            <a:avLst/>
          </a:prstGeom>
        </p:spPr>
      </p:pic>
    </p:spTree>
    <p:extLst>
      <p:ext uri="{BB962C8B-B14F-4D97-AF65-F5344CB8AC3E}">
        <p14:creationId xmlns:p14="http://schemas.microsoft.com/office/powerpoint/2010/main" val="1784201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08F8AB-17B1-EB43-1B65-00A46B3FFA5E}"/>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B59186AA-EC02-DFBF-7F2B-9C3824535C32}"/>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4911" y="263681"/>
            <a:ext cx="6029180" cy="6330638"/>
          </a:xfrm>
          <a:prstGeom prst="rect">
            <a:avLst/>
          </a:prstGeom>
        </p:spPr>
      </p:pic>
      <p:sp>
        <p:nvSpPr>
          <p:cNvPr id="10" name="Content Placeholder 2">
            <a:extLst>
              <a:ext uri="{FF2B5EF4-FFF2-40B4-BE49-F238E27FC236}">
                <a16:creationId xmlns:a16="http://schemas.microsoft.com/office/drawing/2014/main" id="{70C29A59-4DA3-C45D-A6A1-792787E4553D}"/>
              </a:ext>
            </a:extLst>
          </p:cNvPr>
          <p:cNvSpPr txBox="1">
            <a:spLocks/>
          </p:cNvSpPr>
          <p:nvPr/>
        </p:nvSpPr>
        <p:spPr>
          <a:xfrm>
            <a:off x="6756400" y="553591"/>
            <a:ext cx="3640667" cy="11760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vi-VN" sz="2000" dirty="0"/>
              <a:t>Tên người gửi bất thường: ‘Final Call’</a:t>
            </a:r>
            <a:endParaRPr lang="en-AU" sz="2000" dirty="0"/>
          </a:p>
        </p:txBody>
      </p:sp>
      <p:sp>
        <p:nvSpPr>
          <p:cNvPr id="20" name="Content Placeholder 2">
            <a:extLst>
              <a:ext uri="{FF2B5EF4-FFF2-40B4-BE49-F238E27FC236}">
                <a16:creationId xmlns:a16="http://schemas.microsoft.com/office/drawing/2014/main" id="{BC9091F0-86D0-F58C-CD34-DED68FFAB064}"/>
              </a:ext>
            </a:extLst>
          </p:cNvPr>
          <p:cNvSpPr txBox="1">
            <a:spLocks/>
          </p:cNvSpPr>
          <p:nvPr/>
        </p:nvSpPr>
        <p:spPr>
          <a:xfrm>
            <a:off x="6908800" y="1971446"/>
            <a:ext cx="5096933" cy="76269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AU" sz="2000" dirty="0" err="1"/>
              <a:t>Yêu</a:t>
            </a:r>
            <a:r>
              <a:rPr lang="en-AU" sz="2000" dirty="0"/>
              <a:t> </a:t>
            </a:r>
            <a:r>
              <a:rPr lang="en-AU" sz="2000" dirty="0" err="1"/>
              <a:t>cầu</a:t>
            </a:r>
            <a:r>
              <a:rPr lang="en-AU" sz="2000" dirty="0"/>
              <a:t> </a:t>
            </a:r>
            <a:r>
              <a:rPr lang="en-AU" sz="2000" dirty="0" err="1"/>
              <a:t>hành</a:t>
            </a:r>
            <a:r>
              <a:rPr lang="en-AU" sz="2000" dirty="0"/>
              <a:t> </a:t>
            </a:r>
            <a:r>
              <a:rPr lang="en-AU" sz="2000" dirty="0" err="1"/>
              <a:t>động</a:t>
            </a:r>
            <a:r>
              <a:rPr lang="en-AU" sz="2000" dirty="0"/>
              <a:t> </a:t>
            </a:r>
            <a:r>
              <a:rPr lang="en-AU" sz="2000" dirty="0" err="1"/>
              <a:t>khẩn</a:t>
            </a:r>
            <a:r>
              <a:rPr lang="en-AU" sz="2000" dirty="0"/>
              <a:t> </a:t>
            </a:r>
            <a:r>
              <a:rPr lang="en-AU" sz="2000" dirty="0" err="1"/>
              <a:t>cấp</a:t>
            </a:r>
            <a:r>
              <a:rPr lang="en-AU" sz="2000" dirty="0"/>
              <a:t> </a:t>
            </a:r>
            <a:r>
              <a:rPr lang="en-AU" sz="2000" dirty="0" err="1"/>
              <a:t>và</a:t>
            </a:r>
            <a:r>
              <a:rPr lang="en-AU" sz="2000" dirty="0"/>
              <a:t> </a:t>
            </a:r>
            <a:r>
              <a:rPr lang="en-AU" sz="2000" dirty="0" err="1"/>
              <a:t>nghe</a:t>
            </a:r>
            <a:r>
              <a:rPr lang="en-AU" sz="2000" dirty="0"/>
              <a:t> </a:t>
            </a:r>
            <a:r>
              <a:rPr lang="en-AU" sz="2000" dirty="0" err="1"/>
              <a:t>có</a:t>
            </a:r>
            <a:r>
              <a:rPr lang="en-AU" sz="2000" dirty="0"/>
              <a:t> </a:t>
            </a:r>
            <a:r>
              <a:rPr lang="en-AU" sz="2000" dirty="0" err="1"/>
              <a:t>vẻ</a:t>
            </a:r>
            <a:r>
              <a:rPr lang="en-AU" sz="2000" dirty="0"/>
              <a:t> </a:t>
            </a:r>
            <a:r>
              <a:rPr lang="en-AU" sz="2000" dirty="0" err="1"/>
              <a:t>quá</a:t>
            </a:r>
            <a:r>
              <a:rPr lang="en-AU" sz="2000" dirty="0"/>
              <a:t> </a:t>
            </a:r>
            <a:r>
              <a:rPr lang="en-AU" sz="2000" dirty="0" err="1"/>
              <a:t>tốt</a:t>
            </a:r>
            <a:r>
              <a:rPr lang="en-AU" sz="2000" dirty="0"/>
              <a:t> </a:t>
            </a:r>
            <a:r>
              <a:rPr lang="en-AU" sz="2000" dirty="0" err="1"/>
              <a:t>để</a:t>
            </a:r>
            <a:r>
              <a:rPr lang="en-AU" sz="2000" dirty="0"/>
              <a:t> </a:t>
            </a:r>
            <a:r>
              <a:rPr lang="en-AU" sz="2000" dirty="0" err="1"/>
              <a:t>có</a:t>
            </a:r>
            <a:r>
              <a:rPr lang="en-AU" sz="2000" dirty="0"/>
              <a:t> </a:t>
            </a:r>
            <a:r>
              <a:rPr lang="en-AU" sz="2000" dirty="0" err="1"/>
              <a:t>thể</a:t>
            </a:r>
            <a:r>
              <a:rPr lang="en-AU" sz="2000" dirty="0"/>
              <a:t> </a:t>
            </a:r>
            <a:r>
              <a:rPr lang="en-AU" sz="2000" dirty="0" err="1"/>
              <a:t>là</a:t>
            </a:r>
            <a:r>
              <a:rPr lang="en-AU" sz="2000" dirty="0"/>
              <a:t> </a:t>
            </a:r>
            <a:r>
              <a:rPr lang="en-AU" sz="2000" dirty="0" err="1"/>
              <a:t>sự</a:t>
            </a:r>
            <a:r>
              <a:rPr lang="en-AU" sz="2000" dirty="0"/>
              <a:t> </a:t>
            </a:r>
            <a:r>
              <a:rPr lang="en-AU" sz="2000" dirty="0" err="1"/>
              <a:t>thật</a:t>
            </a:r>
            <a:r>
              <a:rPr lang="en-AU" sz="2000" dirty="0"/>
              <a:t>.</a:t>
            </a:r>
          </a:p>
        </p:txBody>
      </p:sp>
      <p:sp>
        <p:nvSpPr>
          <p:cNvPr id="6" name="Content Placeholder 2">
            <a:extLst>
              <a:ext uri="{FF2B5EF4-FFF2-40B4-BE49-F238E27FC236}">
                <a16:creationId xmlns:a16="http://schemas.microsoft.com/office/drawing/2014/main" id="{57EBFF5C-10B8-8E13-AC91-BD694A4F27B6}"/>
              </a:ext>
            </a:extLst>
          </p:cNvPr>
          <p:cNvSpPr txBox="1">
            <a:spLocks/>
          </p:cNvSpPr>
          <p:nvPr/>
        </p:nvSpPr>
        <p:spPr>
          <a:xfrm>
            <a:off x="6908800" y="2892817"/>
            <a:ext cx="5096933" cy="53618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AU" sz="2000" dirty="0" err="1"/>
              <a:t>Ngữ</a:t>
            </a:r>
            <a:r>
              <a:rPr lang="en-AU" sz="2000" dirty="0"/>
              <a:t> </a:t>
            </a:r>
            <a:r>
              <a:rPr lang="en-AU" sz="2000" dirty="0" err="1"/>
              <a:t>pháp</a:t>
            </a:r>
            <a:r>
              <a:rPr lang="en-AU" sz="2000" dirty="0"/>
              <a:t> </a:t>
            </a:r>
            <a:r>
              <a:rPr lang="en-AU" sz="2000" dirty="0" err="1"/>
              <a:t>kém</a:t>
            </a:r>
            <a:r>
              <a:rPr lang="en-AU" sz="2000" dirty="0"/>
              <a:t> </a:t>
            </a:r>
            <a:r>
              <a:rPr lang="en-AU" sz="2000" dirty="0" err="1"/>
              <a:t>và</a:t>
            </a:r>
            <a:r>
              <a:rPr lang="en-AU" sz="2000" dirty="0"/>
              <a:t> </a:t>
            </a:r>
            <a:r>
              <a:rPr lang="en-AU" sz="2000" dirty="0" err="1"/>
              <a:t>tiền</a:t>
            </a:r>
            <a:r>
              <a:rPr lang="en-AU" sz="2000" dirty="0"/>
              <a:t> </a:t>
            </a:r>
            <a:r>
              <a:rPr lang="en-AU" sz="2000" dirty="0" err="1"/>
              <a:t>tệ</a:t>
            </a:r>
            <a:r>
              <a:rPr lang="en-AU" sz="2000" dirty="0"/>
              <a:t> </a:t>
            </a:r>
            <a:r>
              <a:rPr lang="en-AU" sz="2000" dirty="0" err="1"/>
              <a:t>đáng</a:t>
            </a:r>
            <a:r>
              <a:rPr lang="en-AU" sz="2000" dirty="0"/>
              <a:t> </a:t>
            </a:r>
            <a:r>
              <a:rPr lang="en-AU" sz="2000" dirty="0" err="1"/>
              <a:t>ngờ</a:t>
            </a:r>
            <a:endParaRPr lang="en-AU" sz="2000" dirty="0"/>
          </a:p>
        </p:txBody>
      </p:sp>
      <p:cxnSp>
        <p:nvCxnSpPr>
          <p:cNvPr id="7" name="Straight Arrow Connector 6">
            <a:extLst>
              <a:ext uri="{FF2B5EF4-FFF2-40B4-BE49-F238E27FC236}">
                <a16:creationId xmlns:a16="http://schemas.microsoft.com/office/drawing/2014/main" id="{CDEF471D-5D15-27BB-99E4-CA9CCA7D4A25}"/>
              </a:ext>
              <a:ext uri="{C183D7F6-B498-43B3-948B-1728B52AA6E4}">
                <adec:decorative xmlns:adec="http://schemas.microsoft.com/office/drawing/2017/decorative" val="1"/>
              </a:ext>
            </a:extLst>
          </p:cNvPr>
          <p:cNvCxnSpPr>
            <a:cxnSpLocks/>
          </p:cNvCxnSpPr>
          <p:nvPr/>
        </p:nvCxnSpPr>
        <p:spPr>
          <a:xfrm flipH="1" flipV="1">
            <a:off x="4097867" y="639501"/>
            <a:ext cx="2658533" cy="1678206"/>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cxnSp>
        <p:nvCxnSpPr>
          <p:cNvPr id="8" name="Straight Arrow Connector 7">
            <a:extLst>
              <a:ext uri="{FF2B5EF4-FFF2-40B4-BE49-F238E27FC236}">
                <a16:creationId xmlns:a16="http://schemas.microsoft.com/office/drawing/2014/main" id="{84623E34-823C-1926-9231-5CBDE28647DB}"/>
              </a:ext>
              <a:ext uri="{C183D7F6-B498-43B3-948B-1728B52AA6E4}">
                <adec:decorative xmlns:adec="http://schemas.microsoft.com/office/drawing/2017/decorative" val="1"/>
              </a:ext>
            </a:extLst>
          </p:cNvPr>
          <p:cNvCxnSpPr>
            <a:cxnSpLocks/>
          </p:cNvCxnSpPr>
          <p:nvPr/>
        </p:nvCxnSpPr>
        <p:spPr>
          <a:xfrm flipH="1">
            <a:off x="5672668" y="2304739"/>
            <a:ext cx="1083733" cy="74247"/>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cxnSp>
        <p:nvCxnSpPr>
          <p:cNvPr id="9" name="Straight Arrow Connector 8">
            <a:extLst>
              <a:ext uri="{FF2B5EF4-FFF2-40B4-BE49-F238E27FC236}">
                <a16:creationId xmlns:a16="http://schemas.microsoft.com/office/drawing/2014/main" id="{52C8CDAF-F549-F660-14CD-17E296EB85AA}"/>
              </a:ext>
              <a:ext uri="{C183D7F6-B498-43B3-948B-1728B52AA6E4}">
                <adec:decorative xmlns:adec="http://schemas.microsoft.com/office/drawing/2017/decorative" val="1"/>
              </a:ext>
            </a:extLst>
          </p:cNvPr>
          <p:cNvCxnSpPr>
            <a:cxnSpLocks/>
          </p:cNvCxnSpPr>
          <p:nvPr/>
        </p:nvCxnSpPr>
        <p:spPr>
          <a:xfrm flipH="1" flipV="1">
            <a:off x="2164862" y="359471"/>
            <a:ext cx="4591538" cy="365939"/>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0289807A-D342-071A-37EF-D00921EB5F82}"/>
              </a:ext>
              <a:ext uri="{C183D7F6-B498-43B3-948B-1728B52AA6E4}">
                <adec:decorative xmlns:adec="http://schemas.microsoft.com/office/drawing/2017/decorative" val="1"/>
              </a:ext>
            </a:extLst>
          </p:cNvPr>
          <p:cNvCxnSpPr>
            <a:cxnSpLocks/>
          </p:cNvCxnSpPr>
          <p:nvPr/>
        </p:nvCxnSpPr>
        <p:spPr>
          <a:xfrm flipH="1" flipV="1">
            <a:off x="4757530" y="2892817"/>
            <a:ext cx="2013915" cy="198819"/>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CE826025-5AF0-82BF-FEF7-9271FB3EF53C}"/>
              </a:ext>
              <a:ext uri="{C183D7F6-B498-43B3-948B-1728B52AA6E4}">
                <adec:decorative xmlns:adec="http://schemas.microsoft.com/office/drawing/2017/decorative" val="1"/>
              </a:ext>
            </a:extLst>
          </p:cNvPr>
          <p:cNvCxnSpPr>
            <a:cxnSpLocks/>
          </p:cNvCxnSpPr>
          <p:nvPr/>
        </p:nvCxnSpPr>
        <p:spPr>
          <a:xfrm flipH="1">
            <a:off x="5672667" y="4745212"/>
            <a:ext cx="1083733" cy="74247"/>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sp>
        <p:nvSpPr>
          <p:cNvPr id="18" name="Content Placeholder 2">
            <a:extLst>
              <a:ext uri="{FF2B5EF4-FFF2-40B4-BE49-F238E27FC236}">
                <a16:creationId xmlns:a16="http://schemas.microsoft.com/office/drawing/2014/main" id="{C4B7AC0C-3E02-B7EF-C00C-82A3DB825321}"/>
              </a:ext>
            </a:extLst>
          </p:cNvPr>
          <p:cNvSpPr txBox="1">
            <a:spLocks/>
          </p:cNvSpPr>
          <p:nvPr/>
        </p:nvSpPr>
        <p:spPr>
          <a:xfrm>
            <a:off x="6756401" y="4591658"/>
            <a:ext cx="5435599" cy="64935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vi-VN" sz="2000" dirty="0"/>
              <a:t>Các liên kết bất thường</a:t>
            </a:r>
            <a:endParaRPr lang="en-AU" sz="2000" dirty="0"/>
          </a:p>
        </p:txBody>
      </p:sp>
    </p:spTree>
    <p:extLst>
      <p:ext uri="{BB962C8B-B14F-4D97-AF65-F5344CB8AC3E}">
        <p14:creationId xmlns:p14="http://schemas.microsoft.com/office/powerpoint/2010/main" val="38468043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1DBCE8-DB8B-067B-BD80-40E77CEE90C6}"/>
              </a:ext>
            </a:extLst>
          </p:cNvPr>
          <p:cNvSpPr>
            <a:spLocks noGrp="1"/>
          </p:cNvSpPr>
          <p:nvPr>
            <p:ph type="title"/>
          </p:nvPr>
        </p:nvSpPr>
        <p:spPr/>
        <p:txBody>
          <a:bodyPr/>
          <a:lstStyle/>
          <a:p>
            <a:r>
              <a:rPr lang="vi-VN" dirty="0"/>
              <a:t>Lời tri ân Đất nước</a:t>
            </a:r>
            <a:endParaRPr lang="en-AU" dirty="0"/>
          </a:p>
        </p:txBody>
      </p:sp>
      <p:pic>
        <p:nvPicPr>
          <p:cNvPr id="6" name="Picture 5" descr="'Connection' artwork by Bobbi Lockyer">
            <a:extLst>
              <a:ext uri="{FF2B5EF4-FFF2-40B4-BE49-F238E27FC236}">
                <a16:creationId xmlns:a16="http://schemas.microsoft.com/office/drawing/2014/main" id="{8A51145C-3B2A-E39D-F62E-D2E9C400060E}"/>
              </a:ext>
            </a:extLst>
          </p:cNvPr>
          <p:cNvPicPr>
            <a:picLocks noChangeAspect="1"/>
          </p:cNvPicPr>
          <p:nvPr/>
        </p:nvPicPr>
        <p:blipFill>
          <a:blip r:embed="rId3"/>
          <a:stretch>
            <a:fillRect/>
          </a:stretch>
        </p:blipFill>
        <p:spPr>
          <a:xfrm>
            <a:off x="838199" y="1973403"/>
            <a:ext cx="10600159" cy="4268385"/>
          </a:xfrm>
          <a:prstGeom prst="rect">
            <a:avLst/>
          </a:prstGeom>
        </p:spPr>
      </p:pic>
      <p:sp>
        <p:nvSpPr>
          <p:cNvPr id="5" name="Content Placeholder 2">
            <a:extLst>
              <a:ext uri="{FF2B5EF4-FFF2-40B4-BE49-F238E27FC236}">
                <a16:creationId xmlns:a16="http://schemas.microsoft.com/office/drawing/2014/main" id="{56FE940C-8851-7B65-90A5-4E4009FF4EC7}"/>
              </a:ext>
            </a:extLst>
          </p:cNvPr>
          <p:cNvSpPr txBox="1">
            <a:spLocks/>
          </p:cNvSpPr>
          <p:nvPr/>
        </p:nvSpPr>
        <p:spPr>
          <a:xfrm>
            <a:off x="1252997" y="2593558"/>
            <a:ext cx="4843003" cy="2657394"/>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vi-VN" sz="2000" dirty="0">
                <a:solidFill>
                  <a:schemeClr val="bg1"/>
                </a:solidFill>
              </a:rPr>
              <a:t>Chúng tôi công nhận và thừa nhận mối liên hệ lâu đời, nguyên thủy và hiện hữu của Thổ dân và dân đảo Torres Strait với đất đai, đường thủy và bầu trời trên khắp lục địa Úc. Chúng tôi bày tỏ lòng kính trọng đối với các bậc Trưởng lão trong quá khứ và hiện tại.</a:t>
            </a:r>
            <a:endParaRPr lang="en-AU" sz="2000" dirty="0">
              <a:solidFill>
                <a:schemeClr val="bg1"/>
              </a:solidFill>
            </a:endParaRPr>
          </a:p>
        </p:txBody>
      </p:sp>
      <p:sp>
        <p:nvSpPr>
          <p:cNvPr id="3" name="TextBox 2">
            <a:extLst>
              <a:ext uri="{FF2B5EF4-FFF2-40B4-BE49-F238E27FC236}">
                <a16:creationId xmlns:a16="http://schemas.microsoft.com/office/drawing/2014/main" id="{A1B3DBE1-92A5-BCF4-8DDE-012DBE6F825A}"/>
              </a:ext>
            </a:extLst>
          </p:cNvPr>
          <p:cNvSpPr txBox="1"/>
          <p:nvPr/>
        </p:nvSpPr>
        <p:spPr>
          <a:xfrm>
            <a:off x="8467673" y="6354375"/>
            <a:ext cx="2970685" cy="276999"/>
          </a:xfrm>
          <a:prstGeom prst="rect">
            <a:avLst/>
          </a:prstGeom>
          <a:noFill/>
        </p:spPr>
        <p:txBody>
          <a:bodyPr wrap="none" rtlCol="0">
            <a:spAutoFit/>
          </a:bodyPr>
          <a:lstStyle/>
          <a:p>
            <a:r>
              <a:rPr lang="en-AU" sz="1200" dirty="0">
                <a:latin typeface="Telstra Text" panose="020B0504040000000004" pitchFamily="34" charset="77"/>
                <a:ea typeface="Telstra Text" panose="020B0504040000000004" pitchFamily="34" charset="77"/>
              </a:rPr>
              <a:t>Artwork: 'Connection' by Bobbi Lockyer. </a:t>
            </a:r>
          </a:p>
        </p:txBody>
      </p:sp>
    </p:spTree>
    <p:extLst>
      <p:ext uri="{BB962C8B-B14F-4D97-AF65-F5344CB8AC3E}">
        <p14:creationId xmlns:p14="http://schemas.microsoft.com/office/powerpoint/2010/main" val="3331918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209BE1-FE99-BEDF-02F7-8D0BE49B8689}"/>
            </a:ext>
          </a:extLst>
        </p:cNvPr>
        <p:cNvGrpSpPr/>
        <p:nvPr/>
      </p:nvGrpSpPr>
      <p:grpSpPr>
        <a:xfrm>
          <a:off x="0" y="0"/>
          <a:ext cx="0" cy="0"/>
          <a:chOff x="0" y="0"/>
          <a:chExt cx="0" cy="0"/>
        </a:xfrm>
      </p:grpSpPr>
      <p:sp>
        <p:nvSpPr>
          <p:cNvPr id="7" name="Content Placeholder 2">
            <a:extLst>
              <a:ext uri="{FF2B5EF4-FFF2-40B4-BE49-F238E27FC236}">
                <a16:creationId xmlns:a16="http://schemas.microsoft.com/office/drawing/2014/main" id="{5518B9DB-6FAD-3EC6-6970-73AF9452CB74}"/>
              </a:ext>
            </a:extLst>
          </p:cNvPr>
          <p:cNvSpPr txBox="1">
            <a:spLocks noGrp="1"/>
          </p:cNvSpPr>
          <p:nvPr>
            <p:ph type="title" idx="4294967295"/>
          </p:nvPr>
        </p:nvSpPr>
        <p:spPr>
          <a:xfrm>
            <a:off x="7061982" y="2419643"/>
            <a:ext cx="4291818" cy="37573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2800" b="0" i="0" u="none" strike="noStrike" kern="1200" cap="none" spc="0" normalizeH="0" baseline="0" noProof="0" dirty="0" err="1">
                <a:ln>
                  <a:noFill/>
                </a:ln>
                <a:solidFill>
                  <a:schemeClr val="tx1"/>
                </a:solidFill>
                <a:effectLst/>
                <a:uLnTx/>
                <a:uFillTx/>
                <a:latin typeface="Telstra Text" panose="020B0504040000000004" pitchFamily="34" charset="77"/>
                <a:ea typeface="Telstra Text" panose="020B0504040000000004" pitchFamily="34" charset="77"/>
                <a:cs typeface="+mn-cs"/>
              </a:rPr>
              <a:t>Điều</a:t>
            </a:r>
            <a:r>
              <a:rPr kumimoji="0" lang="en-AU" sz="2800" b="0" i="0" u="none" strike="noStrike" kern="1200" cap="none" spc="0" normalizeH="0" baseline="0" noProof="0" dirty="0">
                <a:ln>
                  <a:noFill/>
                </a:ln>
                <a:solidFill>
                  <a:schemeClr val="tx1"/>
                </a:solidFill>
                <a:effectLst/>
                <a:uLnTx/>
                <a:uFillTx/>
                <a:latin typeface="Telstra Text" panose="020B0504040000000004" pitchFamily="34" charset="77"/>
                <a:ea typeface="Telstra Text" panose="020B0504040000000004" pitchFamily="34" charset="77"/>
                <a:cs typeface="+mn-cs"/>
              </a:rPr>
              <a:t> </a:t>
            </a:r>
            <a:r>
              <a:rPr kumimoji="0" lang="en-AU" sz="2800" b="0" i="0" u="none" strike="noStrike" kern="1200" cap="none" spc="0" normalizeH="0" baseline="0" noProof="0" dirty="0" err="1">
                <a:ln>
                  <a:noFill/>
                </a:ln>
                <a:solidFill>
                  <a:schemeClr val="tx1"/>
                </a:solidFill>
                <a:effectLst/>
                <a:uLnTx/>
                <a:uFillTx/>
                <a:latin typeface="Telstra Text" panose="020B0504040000000004" pitchFamily="34" charset="77"/>
                <a:ea typeface="Telstra Text" panose="020B0504040000000004" pitchFamily="34" charset="77"/>
                <a:cs typeface="+mn-cs"/>
              </a:rPr>
              <a:t>gì</a:t>
            </a:r>
            <a:r>
              <a:rPr kumimoji="0" lang="en-AU" sz="2800" b="0" i="0" u="none" strike="noStrike" kern="1200" cap="none" spc="0" normalizeH="0" baseline="0" noProof="0" dirty="0">
                <a:ln>
                  <a:noFill/>
                </a:ln>
                <a:solidFill>
                  <a:schemeClr val="tx1"/>
                </a:solidFill>
                <a:effectLst/>
                <a:uLnTx/>
                <a:uFillTx/>
                <a:latin typeface="Telstra Text" panose="020B0504040000000004" pitchFamily="34" charset="77"/>
                <a:ea typeface="Telstra Text" panose="020B0504040000000004" pitchFamily="34" charset="77"/>
                <a:cs typeface="+mn-cs"/>
              </a:rPr>
              <a:t> </a:t>
            </a:r>
            <a:r>
              <a:rPr kumimoji="0" lang="en-AU" sz="2800" b="0" i="0" u="none" strike="noStrike" kern="1200" cap="none" spc="0" normalizeH="0" baseline="0" noProof="0" dirty="0" err="1">
                <a:ln>
                  <a:noFill/>
                </a:ln>
                <a:solidFill>
                  <a:schemeClr val="tx1"/>
                </a:solidFill>
                <a:effectLst/>
                <a:uLnTx/>
                <a:uFillTx/>
                <a:latin typeface="Telstra Text" panose="020B0504040000000004" pitchFamily="34" charset="77"/>
                <a:ea typeface="Telstra Text" panose="020B0504040000000004" pitchFamily="34" charset="77"/>
                <a:cs typeface="+mn-cs"/>
              </a:rPr>
              <a:t>khiến</a:t>
            </a:r>
            <a:r>
              <a:rPr kumimoji="0" lang="en-AU" sz="2800" b="0" i="0" u="none" strike="noStrike" kern="1200" cap="none" spc="0" normalizeH="0" baseline="0" noProof="0" dirty="0">
                <a:ln>
                  <a:noFill/>
                </a:ln>
                <a:solidFill>
                  <a:schemeClr val="tx1"/>
                </a:solidFill>
                <a:effectLst/>
                <a:uLnTx/>
                <a:uFillTx/>
                <a:latin typeface="Telstra Text" panose="020B0504040000000004" pitchFamily="34" charset="77"/>
                <a:ea typeface="Telstra Text" panose="020B0504040000000004" pitchFamily="34" charset="77"/>
                <a:cs typeface="+mn-cs"/>
              </a:rPr>
              <a:t> tin </a:t>
            </a:r>
            <a:r>
              <a:rPr kumimoji="0" lang="en-AU" sz="2800" b="0" i="0" u="none" strike="noStrike" kern="1200" cap="none" spc="0" normalizeH="0" baseline="0" noProof="0" dirty="0" err="1">
                <a:ln>
                  <a:noFill/>
                </a:ln>
                <a:solidFill>
                  <a:schemeClr val="tx1"/>
                </a:solidFill>
                <a:effectLst/>
                <a:uLnTx/>
                <a:uFillTx/>
                <a:latin typeface="Telstra Text" panose="020B0504040000000004" pitchFamily="34" charset="77"/>
                <a:ea typeface="Telstra Text" panose="020B0504040000000004" pitchFamily="34" charset="77"/>
                <a:cs typeface="+mn-cs"/>
              </a:rPr>
              <a:t>nhắn</a:t>
            </a:r>
            <a:r>
              <a:rPr kumimoji="0" lang="en-AU" sz="2800" b="0" i="0" u="none" strike="noStrike" kern="1200" cap="none" spc="0" normalizeH="0" baseline="0" noProof="0" dirty="0">
                <a:ln>
                  <a:noFill/>
                </a:ln>
                <a:solidFill>
                  <a:schemeClr val="tx1"/>
                </a:solidFill>
                <a:effectLst/>
                <a:uLnTx/>
                <a:uFillTx/>
                <a:latin typeface="Telstra Text" panose="020B0504040000000004" pitchFamily="34" charset="77"/>
                <a:ea typeface="Telstra Text" panose="020B0504040000000004" pitchFamily="34" charset="77"/>
                <a:cs typeface="+mn-cs"/>
              </a:rPr>
              <a:t> SMS </a:t>
            </a:r>
            <a:r>
              <a:rPr kumimoji="0" lang="en-AU" sz="2800" b="0" i="0" u="none" strike="noStrike" kern="1200" cap="none" spc="0" normalizeH="0" baseline="0" noProof="0" dirty="0" err="1">
                <a:ln>
                  <a:noFill/>
                </a:ln>
                <a:solidFill>
                  <a:schemeClr val="tx1"/>
                </a:solidFill>
                <a:effectLst/>
                <a:uLnTx/>
                <a:uFillTx/>
                <a:latin typeface="Telstra Text" panose="020B0504040000000004" pitchFamily="34" charset="77"/>
                <a:ea typeface="Telstra Text" panose="020B0504040000000004" pitchFamily="34" charset="77"/>
                <a:cs typeface="+mn-cs"/>
              </a:rPr>
              <a:t>này</a:t>
            </a:r>
            <a:r>
              <a:rPr kumimoji="0" lang="en-AU" sz="2800" b="0" i="0" u="none" strike="noStrike" kern="1200" cap="none" spc="0" normalizeH="0" baseline="0" noProof="0" dirty="0">
                <a:ln>
                  <a:noFill/>
                </a:ln>
                <a:solidFill>
                  <a:schemeClr val="tx1"/>
                </a:solidFill>
                <a:effectLst/>
                <a:uLnTx/>
                <a:uFillTx/>
                <a:latin typeface="Telstra Text" panose="020B0504040000000004" pitchFamily="34" charset="77"/>
                <a:ea typeface="Telstra Text" panose="020B0504040000000004" pitchFamily="34" charset="77"/>
                <a:cs typeface="+mn-cs"/>
              </a:rPr>
              <a:t> </a:t>
            </a:r>
            <a:r>
              <a:rPr kumimoji="0" lang="en-AU" sz="2800" b="0" i="0" u="none" strike="noStrike" kern="1200" cap="none" spc="0" normalizeH="0" baseline="0" noProof="0" dirty="0" err="1">
                <a:ln>
                  <a:noFill/>
                </a:ln>
                <a:solidFill>
                  <a:schemeClr val="tx1"/>
                </a:solidFill>
                <a:effectLst/>
                <a:uLnTx/>
                <a:uFillTx/>
                <a:latin typeface="Telstra Text" panose="020B0504040000000004" pitchFamily="34" charset="77"/>
                <a:ea typeface="Telstra Text" panose="020B0504040000000004" pitchFamily="34" charset="77"/>
                <a:cs typeface="+mn-cs"/>
              </a:rPr>
              <a:t>đáng</a:t>
            </a:r>
            <a:r>
              <a:rPr kumimoji="0" lang="en-AU" sz="2800" b="0" i="0" u="none" strike="noStrike" kern="1200" cap="none" spc="0" normalizeH="0" baseline="0" noProof="0" dirty="0">
                <a:ln>
                  <a:noFill/>
                </a:ln>
                <a:solidFill>
                  <a:schemeClr val="tx1"/>
                </a:solidFill>
                <a:effectLst/>
                <a:uLnTx/>
                <a:uFillTx/>
                <a:latin typeface="Telstra Text" panose="020B0504040000000004" pitchFamily="34" charset="77"/>
                <a:ea typeface="Telstra Text" panose="020B0504040000000004" pitchFamily="34" charset="77"/>
                <a:cs typeface="+mn-cs"/>
              </a:rPr>
              <a:t> </a:t>
            </a:r>
            <a:r>
              <a:rPr kumimoji="0" lang="en-AU" sz="2800" b="0" i="0" u="none" strike="noStrike" kern="1200" cap="none" spc="0" normalizeH="0" baseline="0" noProof="0" dirty="0" err="1">
                <a:ln>
                  <a:noFill/>
                </a:ln>
                <a:solidFill>
                  <a:schemeClr val="tx1"/>
                </a:solidFill>
                <a:effectLst/>
                <a:uLnTx/>
                <a:uFillTx/>
                <a:latin typeface="Telstra Text" panose="020B0504040000000004" pitchFamily="34" charset="77"/>
                <a:ea typeface="Telstra Text" panose="020B0504040000000004" pitchFamily="34" charset="77"/>
                <a:cs typeface="+mn-cs"/>
              </a:rPr>
              <a:t>nghi</a:t>
            </a:r>
            <a:r>
              <a:rPr kumimoji="0" lang="en-AU" sz="2800" b="0" i="0" u="none" strike="noStrike" kern="1200" cap="none" spc="0" normalizeH="0" baseline="0" noProof="0" dirty="0">
                <a:ln>
                  <a:noFill/>
                </a:ln>
                <a:solidFill>
                  <a:schemeClr val="tx1"/>
                </a:solidFill>
                <a:effectLst/>
                <a:uLnTx/>
                <a:uFillTx/>
                <a:latin typeface="Telstra Text" panose="020B0504040000000004" pitchFamily="34" charset="77"/>
                <a:ea typeface="Telstra Text" panose="020B0504040000000004" pitchFamily="34" charset="77"/>
                <a:cs typeface="+mn-cs"/>
              </a:rPr>
              <a:t> </a:t>
            </a:r>
            <a:r>
              <a:rPr kumimoji="0" lang="en-AU" sz="2800" b="0" i="0" u="none" strike="noStrike" kern="1200" cap="none" spc="0" normalizeH="0" baseline="0" noProof="0" dirty="0" err="1">
                <a:ln>
                  <a:noFill/>
                </a:ln>
                <a:solidFill>
                  <a:schemeClr val="tx1"/>
                </a:solidFill>
                <a:effectLst/>
                <a:uLnTx/>
                <a:uFillTx/>
                <a:latin typeface="Telstra Text" panose="020B0504040000000004" pitchFamily="34" charset="77"/>
                <a:ea typeface="Telstra Text" panose="020B0504040000000004" pitchFamily="34" charset="77"/>
                <a:cs typeface="+mn-cs"/>
              </a:rPr>
              <a:t>ngờ</a:t>
            </a:r>
            <a:r>
              <a:rPr kumimoji="0" lang="en-AU" sz="2800" b="0" i="0" u="none" strike="noStrike" kern="1200" cap="none" spc="0" normalizeH="0" baseline="0" noProof="0" dirty="0">
                <a:ln>
                  <a:noFill/>
                </a:ln>
                <a:solidFill>
                  <a:schemeClr val="tx1"/>
                </a:solidFill>
                <a:effectLst/>
                <a:uLnTx/>
                <a:uFillTx/>
                <a:latin typeface="Telstra Text" panose="020B0504040000000004" pitchFamily="34" charset="77"/>
                <a:ea typeface="Telstra Text" panose="020B0504040000000004" pitchFamily="34" charset="77"/>
                <a:cs typeface="+mn-cs"/>
              </a:rPr>
              <a:t>?</a:t>
            </a:r>
          </a:p>
        </p:txBody>
      </p:sp>
      <p:pic>
        <p:nvPicPr>
          <p:cNvPr id="2" name="Picture 1" descr="Screenshot of a text message from an unknown number claiming to be AUS POST, stating a parcel cannot be delivered due to an unavailable address. Message includes a suspicious link prompting the recipient to change their address, indicating a potential phishing attempt.">
            <a:extLst>
              <a:ext uri="{FF2B5EF4-FFF2-40B4-BE49-F238E27FC236}">
                <a16:creationId xmlns:a16="http://schemas.microsoft.com/office/drawing/2014/main" id="{D591A364-C60E-AE2B-3AF2-B78CAEE8B8F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69387" y="1639936"/>
            <a:ext cx="6007396" cy="3928501"/>
          </a:xfrm>
          <a:prstGeom prst="rect">
            <a:avLst/>
          </a:prstGeom>
        </p:spPr>
      </p:pic>
    </p:spTree>
    <p:extLst>
      <p:ext uri="{BB962C8B-B14F-4D97-AF65-F5344CB8AC3E}">
        <p14:creationId xmlns:p14="http://schemas.microsoft.com/office/powerpoint/2010/main" val="31894152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761257-2DF8-1A24-0D96-1D49A918D311}"/>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6A91492-1D05-3F50-6557-CB234B8552F4}"/>
              </a:ext>
            </a:extLst>
          </p:cNvPr>
          <p:cNvSpPr>
            <a:spLocks noGrp="1"/>
          </p:cNvSpPr>
          <p:nvPr>
            <p:ph idx="1"/>
          </p:nvPr>
        </p:nvSpPr>
        <p:spPr>
          <a:xfrm>
            <a:off x="7118212" y="1033369"/>
            <a:ext cx="4089050" cy="1152191"/>
          </a:xfrm>
        </p:spPr>
        <p:txBody>
          <a:bodyPr>
            <a:normAutofit/>
          </a:bodyPr>
          <a:lstStyle/>
          <a:p>
            <a:pPr marL="0" indent="0">
              <a:buNone/>
            </a:pPr>
            <a:r>
              <a:rPr lang="en-AU" dirty="0" err="1"/>
              <a:t>Từ</a:t>
            </a:r>
            <a:r>
              <a:rPr lang="en-AU" dirty="0"/>
              <a:t> </a:t>
            </a:r>
            <a:r>
              <a:rPr lang="en-AU" dirty="0" err="1"/>
              <a:t>một</a:t>
            </a:r>
            <a:r>
              <a:rPr lang="en-AU" dirty="0"/>
              <a:t> </a:t>
            </a:r>
            <a:r>
              <a:rPr lang="en-AU" dirty="0" err="1"/>
              <a:t>số</a:t>
            </a:r>
            <a:r>
              <a:rPr lang="en-AU" dirty="0"/>
              <a:t> </a:t>
            </a:r>
            <a:r>
              <a:rPr lang="en-AU" dirty="0" err="1"/>
              <a:t>điện</a:t>
            </a:r>
            <a:r>
              <a:rPr lang="en-AU" dirty="0"/>
              <a:t> </a:t>
            </a:r>
            <a:r>
              <a:rPr lang="en-AU" dirty="0" err="1"/>
              <a:t>thoại</a:t>
            </a:r>
            <a:r>
              <a:rPr lang="en-AU" dirty="0"/>
              <a:t> di </a:t>
            </a:r>
            <a:r>
              <a:rPr lang="en-AU" dirty="0" err="1"/>
              <a:t>động</a:t>
            </a:r>
            <a:r>
              <a:rPr lang="en-AU" dirty="0"/>
              <a:t> </a:t>
            </a:r>
            <a:r>
              <a:rPr lang="en-AU" dirty="0" err="1"/>
              <a:t>không</a:t>
            </a:r>
            <a:r>
              <a:rPr lang="en-AU" dirty="0"/>
              <a:t> </a:t>
            </a:r>
            <a:r>
              <a:rPr lang="en-AU" dirty="0" err="1"/>
              <a:t>xác</a:t>
            </a:r>
            <a:r>
              <a:rPr lang="en-AU" dirty="0"/>
              <a:t> </a:t>
            </a:r>
            <a:r>
              <a:rPr lang="en-AU" dirty="0" err="1"/>
              <a:t>định</a:t>
            </a:r>
            <a:endParaRPr lang="en-AU" dirty="0"/>
          </a:p>
        </p:txBody>
      </p:sp>
      <p:pic>
        <p:nvPicPr>
          <p:cNvPr id="5" name="Picture 4">
            <a:extLst>
              <a:ext uri="{FF2B5EF4-FFF2-40B4-BE49-F238E27FC236}">
                <a16:creationId xmlns:a16="http://schemas.microsoft.com/office/drawing/2014/main" id="{9EA348B4-E7EE-7A59-7A72-AADD27E987A0}"/>
              </a:ext>
              <a:ext uri="{C183D7F6-B498-43B3-948B-1728B52AA6E4}">
                <adec:decorative xmlns:adec="http://schemas.microsoft.com/office/drawing/2017/decorative" val="1"/>
              </a:ext>
            </a:extLst>
          </p:cNvPr>
          <p:cNvPicPr>
            <a:picLocks noChangeAspect="1"/>
          </p:cNvPicPr>
          <p:nvPr/>
        </p:nvPicPr>
        <p:blipFill>
          <a:blip r:embed="rId3"/>
          <a:srcRect t="14014"/>
          <a:stretch>
            <a:fillRect/>
          </a:stretch>
        </p:blipFill>
        <p:spPr>
          <a:xfrm>
            <a:off x="591937" y="2121878"/>
            <a:ext cx="5877737" cy="3845168"/>
          </a:xfrm>
          <a:prstGeom prst="rect">
            <a:avLst/>
          </a:prstGeom>
        </p:spPr>
      </p:pic>
      <p:cxnSp>
        <p:nvCxnSpPr>
          <p:cNvPr id="2" name="Straight Arrow Connector 1">
            <a:extLst>
              <a:ext uri="{FF2B5EF4-FFF2-40B4-BE49-F238E27FC236}">
                <a16:creationId xmlns:a16="http://schemas.microsoft.com/office/drawing/2014/main" id="{32392E87-E545-F603-5403-952F38ED0D17}"/>
              </a:ext>
              <a:ext uri="{C183D7F6-B498-43B3-948B-1728B52AA6E4}">
                <adec:decorative xmlns:adec="http://schemas.microsoft.com/office/drawing/2017/decorative" val="1"/>
              </a:ext>
            </a:extLst>
          </p:cNvPr>
          <p:cNvCxnSpPr>
            <a:cxnSpLocks/>
            <a:stCxn id="3" idx="1"/>
          </p:cNvCxnSpPr>
          <p:nvPr/>
        </p:nvCxnSpPr>
        <p:spPr>
          <a:xfrm flipH="1">
            <a:off x="4431323" y="1609465"/>
            <a:ext cx="2686889" cy="1696443"/>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sp>
        <p:nvSpPr>
          <p:cNvPr id="6" name="Content Placeholder 2">
            <a:extLst>
              <a:ext uri="{FF2B5EF4-FFF2-40B4-BE49-F238E27FC236}">
                <a16:creationId xmlns:a16="http://schemas.microsoft.com/office/drawing/2014/main" id="{719150F6-25B2-F2FF-34AE-E44642FCB307}"/>
              </a:ext>
            </a:extLst>
          </p:cNvPr>
          <p:cNvSpPr txBox="1">
            <a:spLocks/>
          </p:cNvSpPr>
          <p:nvPr/>
        </p:nvSpPr>
        <p:spPr>
          <a:xfrm>
            <a:off x="7113359" y="2825337"/>
            <a:ext cx="4875486" cy="1152191"/>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AU" dirty="0" err="1"/>
              <a:t>Lỗi</a:t>
            </a:r>
            <a:r>
              <a:rPr lang="en-AU" dirty="0"/>
              <a:t> </a:t>
            </a:r>
            <a:r>
              <a:rPr lang="en-AU" dirty="0" err="1"/>
              <a:t>chính</a:t>
            </a:r>
            <a:r>
              <a:rPr lang="en-AU" dirty="0"/>
              <a:t> </a:t>
            </a:r>
            <a:r>
              <a:rPr lang="en-AU" dirty="0" err="1"/>
              <a:t>tả</a:t>
            </a:r>
            <a:r>
              <a:rPr lang="en-AU" dirty="0"/>
              <a:t> </a:t>
            </a:r>
            <a:r>
              <a:rPr lang="en-AU" dirty="0" err="1"/>
              <a:t>và</a:t>
            </a:r>
            <a:r>
              <a:rPr lang="en-AU" dirty="0"/>
              <a:t> </a:t>
            </a:r>
            <a:r>
              <a:rPr lang="en-AU" dirty="0" err="1"/>
              <a:t>ngữ</a:t>
            </a:r>
            <a:r>
              <a:rPr lang="en-AU" dirty="0"/>
              <a:t> </a:t>
            </a:r>
            <a:r>
              <a:rPr lang="en-AU" dirty="0" err="1"/>
              <a:t>pháp</a:t>
            </a:r>
            <a:r>
              <a:rPr lang="en-AU" dirty="0"/>
              <a:t> </a:t>
            </a:r>
          </a:p>
          <a:p>
            <a:pPr marL="0" indent="0">
              <a:buFont typeface="Arial" panose="020B0604020202020204" pitchFamily="34" charset="0"/>
              <a:buNone/>
            </a:pPr>
            <a:r>
              <a:rPr lang="en-AU" sz="2000" dirty="0"/>
              <a:t>(</a:t>
            </a:r>
            <a:r>
              <a:rPr lang="en-AU" sz="2000" dirty="0" err="1"/>
              <a:t>ví</a:t>
            </a:r>
            <a:r>
              <a:rPr lang="en-AU" sz="2000" dirty="0"/>
              <a:t> </a:t>
            </a:r>
            <a:r>
              <a:rPr lang="en-AU" sz="2000" dirty="0" err="1"/>
              <a:t>dụ</a:t>
            </a:r>
            <a:r>
              <a:rPr lang="en-AU" sz="2000" dirty="0"/>
              <a:t>: </a:t>
            </a:r>
            <a:r>
              <a:rPr lang="en-AU" sz="2000" dirty="0" err="1"/>
              <a:t>thiếu</a:t>
            </a:r>
            <a:r>
              <a:rPr lang="en-AU" sz="2000" dirty="0"/>
              <a:t> </a:t>
            </a:r>
            <a:r>
              <a:rPr lang="en-AU" sz="2000" dirty="0" err="1"/>
              <a:t>khoảng</a:t>
            </a:r>
            <a:r>
              <a:rPr lang="en-AU" sz="2000" dirty="0"/>
              <a:t> </a:t>
            </a:r>
            <a:r>
              <a:rPr lang="en-AU" sz="2000" dirty="0" err="1"/>
              <a:t>trắng</a:t>
            </a:r>
            <a:r>
              <a:rPr lang="en-AU" sz="2000" dirty="0"/>
              <a:t> </a:t>
            </a:r>
            <a:r>
              <a:rPr lang="en-AU" sz="2000" dirty="0" err="1"/>
              <a:t>sau</a:t>
            </a:r>
            <a:r>
              <a:rPr lang="en-AU" sz="2000" dirty="0"/>
              <a:t> </a:t>
            </a:r>
            <a:r>
              <a:rPr lang="en-AU" sz="2000" dirty="0" err="1"/>
              <a:t>dấu</a:t>
            </a:r>
            <a:r>
              <a:rPr lang="en-AU" sz="2000" dirty="0"/>
              <a:t> </a:t>
            </a:r>
            <a:r>
              <a:rPr lang="en-AU" sz="2000" dirty="0" err="1"/>
              <a:t>hai</a:t>
            </a:r>
            <a:r>
              <a:rPr lang="en-AU" sz="2000" dirty="0"/>
              <a:t> </a:t>
            </a:r>
            <a:r>
              <a:rPr lang="en-AU" sz="2000" dirty="0" err="1"/>
              <a:t>chấm</a:t>
            </a:r>
            <a:r>
              <a:rPr lang="en-AU" sz="2000" dirty="0"/>
              <a:t>)</a:t>
            </a:r>
          </a:p>
        </p:txBody>
      </p:sp>
      <p:cxnSp>
        <p:nvCxnSpPr>
          <p:cNvPr id="7" name="Straight Arrow Connector 6">
            <a:extLst>
              <a:ext uri="{FF2B5EF4-FFF2-40B4-BE49-F238E27FC236}">
                <a16:creationId xmlns:a16="http://schemas.microsoft.com/office/drawing/2014/main" id="{587BB9BE-60A5-39A3-E7C4-6CC125840438}"/>
              </a:ext>
              <a:ext uri="{C183D7F6-B498-43B3-948B-1728B52AA6E4}">
                <adec:decorative xmlns:adec="http://schemas.microsoft.com/office/drawing/2017/decorative" val="1"/>
              </a:ext>
            </a:extLst>
          </p:cNvPr>
          <p:cNvCxnSpPr>
            <a:cxnSpLocks/>
            <a:stCxn id="6" idx="1"/>
          </p:cNvCxnSpPr>
          <p:nvPr/>
        </p:nvCxnSpPr>
        <p:spPr>
          <a:xfrm flipH="1">
            <a:off x="5000427" y="3401433"/>
            <a:ext cx="2112932" cy="1005955"/>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sp>
        <p:nvSpPr>
          <p:cNvPr id="14" name="Content Placeholder 2">
            <a:extLst>
              <a:ext uri="{FF2B5EF4-FFF2-40B4-BE49-F238E27FC236}">
                <a16:creationId xmlns:a16="http://schemas.microsoft.com/office/drawing/2014/main" id="{BA544215-871B-573D-9FAB-EDB4D258005D}"/>
              </a:ext>
            </a:extLst>
          </p:cNvPr>
          <p:cNvSpPr txBox="1">
            <a:spLocks/>
          </p:cNvSpPr>
          <p:nvPr/>
        </p:nvSpPr>
        <p:spPr>
          <a:xfrm>
            <a:off x="7113359" y="4276588"/>
            <a:ext cx="4875486" cy="115219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AU" dirty="0" err="1"/>
              <a:t>Yêu</a:t>
            </a:r>
            <a:r>
              <a:rPr lang="en-AU" dirty="0"/>
              <a:t> </a:t>
            </a:r>
            <a:r>
              <a:rPr lang="en-AU" dirty="0" err="1"/>
              <a:t>cầu</a:t>
            </a:r>
            <a:r>
              <a:rPr lang="en-AU" dirty="0"/>
              <a:t> </a:t>
            </a:r>
            <a:r>
              <a:rPr lang="en-AU" dirty="0" err="1"/>
              <a:t>cung</a:t>
            </a:r>
            <a:r>
              <a:rPr lang="en-AU" dirty="0"/>
              <a:t> </a:t>
            </a:r>
            <a:r>
              <a:rPr lang="en-AU" dirty="0" err="1"/>
              <a:t>cấp</a:t>
            </a:r>
            <a:r>
              <a:rPr lang="en-AU" dirty="0"/>
              <a:t> </a:t>
            </a:r>
            <a:r>
              <a:rPr lang="en-AU" dirty="0" err="1"/>
              <a:t>thông</a:t>
            </a:r>
            <a:r>
              <a:rPr lang="en-AU" dirty="0"/>
              <a:t> tin </a:t>
            </a:r>
            <a:r>
              <a:rPr lang="en-AU" dirty="0" err="1"/>
              <a:t>cá</a:t>
            </a:r>
            <a:r>
              <a:rPr lang="en-AU" dirty="0"/>
              <a:t> </a:t>
            </a:r>
            <a:r>
              <a:rPr lang="en-AU" dirty="0" err="1"/>
              <a:t>nhân</a:t>
            </a:r>
            <a:r>
              <a:rPr lang="en-AU" dirty="0"/>
              <a:t> </a:t>
            </a:r>
            <a:r>
              <a:rPr lang="en-AU" sz="2000" dirty="0"/>
              <a:t>(</a:t>
            </a:r>
            <a:r>
              <a:rPr lang="en-AU" sz="2000" dirty="0" err="1"/>
              <a:t>địa</a:t>
            </a:r>
            <a:r>
              <a:rPr lang="en-AU" sz="2000" dirty="0"/>
              <a:t> </a:t>
            </a:r>
            <a:r>
              <a:rPr lang="en-AU" sz="2000" dirty="0" err="1"/>
              <a:t>chỉ</a:t>
            </a:r>
            <a:r>
              <a:rPr lang="en-AU" sz="2000" dirty="0"/>
              <a:t>)</a:t>
            </a:r>
          </a:p>
        </p:txBody>
      </p:sp>
      <p:sp>
        <p:nvSpPr>
          <p:cNvPr id="9" name="Content Placeholder 2">
            <a:extLst>
              <a:ext uri="{FF2B5EF4-FFF2-40B4-BE49-F238E27FC236}">
                <a16:creationId xmlns:a16="http://schemas.microsoft.com/office/drawing/2014/main" id="{BFB6A1BF-FFD6-0199-0BFD-238C3C45A15F}"/>
              </a:ext>
            </a:extLst>
          </p:cNvPr>
          <p:cNvSpPr txBox="1">
            <a:spLocks/>
          </p:cNvSpPr>
          <p:nvPr/>
        </p:nvSpPr>
        <p:spPr>
          <a:xfrm>
            <a:off x="7118212" y="5390950"/>
            <a:ext cx="5073788" cy="1152191"/>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AU" dirty="0" err="1"/>
              <a:t>Liên</a:t>
            </a:r>
            <a:r>
              <a:rPr lang="en-AU" dirty="0"/>
              <a:t> </a:t>
            </a:r>
            <a:r>
              <a:rPr lang="en-AU" dirty="0" err="1"/>
              <a:t>kết</a:t>
            </a:r>
            <a:r>
              <a:rPr lang="en-AU" dirty="0"/>
              <a:t> </a:t>
            </a:r>
            <a:r>
              <a:rPr lang="en-AU" dirty="0" err="1"/>
              <a:t>đáng</a:t>
            </a:r>
            <a:r>
              <a:rPr lang="en-AU" dirty="0"/>
              <a:t> </a:t>
            </a:r>
            <a:r>
              <a:rPr lang="en-AU" dirty="0" err="1"/>
              <a:t>ngờ</a:t>
            </a:r>
            <a:endParaRPr lang="en-AU" dirty="0"/>
          </a:p>
          <a:p>
            <a:pPr marL="0" indent="0">
              <a:buNone/>
            </a:pPr>
            <a:r>
              <a:rPr lang="en-AU" sz="2200" dirty="0"/>
              <a:t>Trang web </a:t>
            </a:r>
            <a:r>
              <a:rPr lang="en-AU" sz="2200" dirty="0" err="1"/>
              <a:t>của</a:t>
            </a:r>
            <a:r>
              <a:rPr lang="en-AU" sz="2200" dirty="0"/>
              <a:t> Australia Post </a:t>
            </a:r>
            <a:r>
              <a:rPr lang="en-AU" sz="2200" dirty="0" err="1"/>
              <a:t>là</a:t>
            </a:r>
            <a:r>
              <a:rPr lang="en-AU" sz="2200" dirty="0"/>
              <a:t> https://</a:t>
            </a:r>
            <a:r>
              <a:rPr lang="en-AU" sz="2200" dirty="0" err="1"/>
              <a:t>auspost.com.au</a:t>
            </a:r>
            <a:r>
              <a:rPr lang="en-AU" sz="2200" dirty="0"/>
              <a:t>/</a:t>
            </a:r>
          </a:p>
        </p:txBody>
      </p:sp>
      <p:cxnSp>
        <p:nvCxnSpPr>
          <p:cNvPr id="10" name="Straight Arrow Connector 9">
            <a:extLst>
              <a:ext uri="{FF2B5EF4-FFF2-40B4-BE49-F238E27FC236}">
                <a16:creationId xmlns:a16="http://schemas.microsoft.com/office/drawing/2014/main" id="{2794956F-8861-AB3D-1CEA-CCF25B780CF1}"/>
              </a:ext>
              <a:ext uri="{C183D7F6-B498-43B3-948B-1728B52AA6E4}">
                <adec:decorative xmlns:adec="http://schemas.microsoft.com/office/drawing/2017/decorative" val="1"/>
              </a:ext>
            </a:extLst>
          </p:cNvPr>
          <p:cNvCxnSpPr>
            <a:cxnSpLocks/>
            <a:stCxn id="9" idx="1"/>
          </p:cNvCxnSpPr>
          <p:nvPr/>
        </p:nvCxnSpPr>
        <p:spPr>
          <a:xfrm flipH="1" flipV="1">
            <a:off x="4676157" y="5173311"/>
            <a:ext cx="2442055" cy="793735"/>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cxnSp>
        <p:nvCxnSpPr>
          <p:cNvPr id="12" name="Straight Arrow Connector 11">
            <a:extLst>
              <a:ext uri="{FF2B5EF4-FFF2-40B4-BE49-F238E27FC236}">
                <a16:creationId xmlns:a16="http://schemas.microsoft.com/office/drawing/2014/main" id="{68793883-3104-E89C-83EB-8B0AE2F47824}"/>
              </a:ext>
              <a:ext uri="{C183D7F6-B498-43B3-948B-1728B52AA6E4}">
                <adec:decorative xmlns:adec="http://schemas.microsoft.com/office/drawing/2017/decorative" val="1"/>
              </a:ext>
            </a:extLst>
          </p:cNvPr>
          <p:cNvCxnSpPr>
            <a:cxnSpLocks/>
            <a:stCxn id="14" idx="1"/>
          </p:cNvCxnSpPr>
          <p:nvPr/>
        </p:nvCxnSpPr>
        <p:spPr>
          <a:xfrm flipH="1" flipV="1">
            <a:off x="5000427" y="4817910"/>
            <a:ext cx="2112932" cy="34774"/>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951027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9EBF77DB-C6EA-16AD-DCF7-67A45CA06829}"/>
              </a:ext>
            </a:extLst>
          </p:cNvPr>
          <p:cNvSpPr txBox="1">
            <a:spLocks noGrp="1"/>
          </p:cNvSpPr>
          <p:nvPr>
            <p:ph type="title" idx="4294967295"/>
          </p:nvPr>
        </p:nvSpPr>
        <p:spPr>
          <a:xfrm>
            <a:off x="7076133" y="908486"/>
            <a:ext cx="5206425" cy="615553"/>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chemeClr val="tx2">
                    <a:lumMod val="90000"/>
                    <a:lumOff val="10000"/>
                  </a:schemeClr>
                </a:solidFill>
                <a:effectLst/>
                <a:uLnTx/>
                <a:uFillTx/>
                <a:latin typeface="+mn-lt"/>
                <a:ea typeface="+mn-ea"/>
                <a:cs typeface="+mn-cs"/>
              </a:rPr>
              <a:t>THEO DÕI LỪA ĐẢO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solidFill>
                  <a:schemeClr val="tx2">
                    <a:lumMod val="90000"/>
                    <a:lumOff val="10000"/>
                  </a:schemeClr>
                </a:solidFill>
                <a:effectLst/>
                <a:uLnTx/>
                <a:uFillTx/>
                <a:latin typeface="+mn-lt"/>
                <a:ea typeface="+mn-ea"/>
                <a:cs typeface="+mn-cs"/>
              </a:rPr>
              <a:t>Hãy</a:t>
            </a:r>
            <a:r>
              <a:rPr kumimoji="0" lang="en-US" sz="1600" b="1" i="0" u="none" strike="noStrike" kern="1200" cap="none" spc="0" normalizeH="0" baseline="0" noProof="0" dirty="0">
                <a:ln>
                  <a:noFill/>
                </a:ln>
                <a:solidFill>
                  <a:schemeClr val="tx2">
                    <a:lumMod val="90000"/>
                    <a:lumOff val="10000"/>
                  </a:schemeClr>
                </a:solidFill>
                <a:effectLst/>
                <a:uLnTx/>
                <a:uFillTx/>
                <a:latin typeface="+mn-lt"/>
                <a:ea typeface="+mn-ea"/>
                <a:cs typeface="+mn-cs"/>
              </a:rPr>
              <a:t> </a:t>
            </a:r>
            <a:r>
              <a:rPr kumimoji="0" lang="en-US" sz="1600" b="1" i="0" u="none" strike="noStrike" kern="1200" cap="none" spc="0" normalizeH="0" baseline="0" noProof="0" dirty="0" err="1">
                <a:ln>
                  <a:noFill/>
                </a:ln>
                <a:solidFill>
                  <a:schemeClr val="tx2">
                    <a:lumMod val="90000"/>
                    <a:lumOff val="10000"/>
                  </a:schemeClr>
                </a:solidFill>
                <a:effectLst/>
                <a:uLnTx/>
                <a:uFillTx/>
                <a:latin typeface="+mn-lt"/>
                <a:ea typeface="+mn-ea"/>
                <a:cs typeface="+mn-cs"/>
              </a:rPr>
              <a:t>dừng</a:t>
            </a:r>
            <a:r>
              <a:rPr kumimoji="0" lang="en-US" sz="1600" b="1" i="0" u="none" strike="noStrike" kern="1200" cap="none" spc="0" normalizeH="0" baseline="0" noProof="0" dirty="0">
                <a:ln>
                  <a:noFill/>
                </a:ln>
                <a:solidFill>
                  <a:schemeClr val="tx2">
                    <a:lumMod val="90000"/>
                    <a:lumOff val="10000"/>
                  </a:schemeClr>
                </a:solidFill>
                <a:effectLst/>
                <a:uLnTx/>
                <a:uFillTx/>
                <a:latin typeface="+mn-lt"/>
                <a:ea typeface="+mn-ea"/>
                <a:cs typeface="+mn-cs"/>
              </a:rPr>
              <a:t> </a:t>
            </a:r>
            <a:r>
              <a:rPr kumimoji="0" lang="en-US" sz="1600" b="1" i="0" u="none" strike="noStrike" kern="1200" cap="none" spc="0" normalizeH="0" baseline="0" noProof="0" dirty="0" err="1">
                <a:ln>
                  <a:noFill/>
                </a:ln>
                <a:solidFill>
                  <a:schemeClr val="tx2">
                    <a:lumMod val="90000"/>
                    <a:lumOff val="10000"/>
                  </a:schemeClr>
                </a:solidFill>
                <a:effectLst/>
                <a:uLnTx/>
                <a:uFillTx/>
                <a:latin typeface="+mn-lt"/>
                <a:ea typeface="+mn-ea"/>
                <a:cs typeface="+mn-cs"/>
              </a:rPr>
              <a:t>lại</a:t>
            </a:r>
            <a:r>
              <a:rPr kumimoji="0" lang="en-US" sz="1600" b="1" i="0" u="none" strike="noStrike" kern="1200" cap="none" spc="0" normalizeH="0" baseline="0" noProof="0" dirty="0">
                <a:ln>
                  <a:noFill/>
                </a:ln>
                <a:solidFill>
                  <a:schemeClr val="tx2">
                    <a:lumMod val="90000"/>
                    <a:lumOff val="10000"/>
                  </a:schemeClr>
                </a:solidFill>
                <a:effectLst/>
                <a:uLnTx/>
                <a:uFillTx/>
                <a:latin typeface="+mn-lt"/>
                <a:ea typeface="+mn-ea"/>
                <a:cs typeface="+mn-cs"/>
              </a:rPr>
              <a:t>. </a:t>
            </a:r>
            <a:r>
              <a:rPr kumimoji="0" lang="en-US" sz="1600" b="1" i="0" u="none" strike="noStrike" kern="1200" cap="none" spc="0" normalizeH="0" baseline="0" noProof="0" dirty="0" err="1">
                <a:ln>
                  <a:noFill/>
                </a:ln>
                <a:solidFill>
                  <a:schemeClr val="tx2">
                    <a:lumMod val="90000"/>
                    <a:lumOff val="10000"/>
                  </a:schemeClr>
                </a:solidFill>
                <a:effectLst/>
                <a:uLnTx/>
                <a:uFillTx/>
                <a:latin typeface="+mn-lt"/>
                <a:ea typeface="+mn-ea"/>
                <a:cs typeface="+mn-cs"/>
              </a:rPr>
              <a:t>Giữ</a:t>
            </a:r>
            <a:r>
              <a:rPr kumimoji="0" lang="en-US" sz="1600" b="1" i="0" u="none" strike="noStrike" kern="1200" cap="none" spc="0" normalizeH="0" baseline="0" noProof="0" dirty="0">
                <a:ln>
                  <a:noFill/>
                </a:ln>
                <a:solidFill>
                  <a:schemeClr val="tx2">
                    <a:lumMod val="90000"/>
                    <a:lumOff val="10000"/>
                  </a:schemeClr>
                </a:solidFill>
                <a:effectLst/>
                <a:uLnTx/>
                <a:uFillTx/>
                <a:latin typeface="+mn-lt"/>
                <a:ea typeface="+mn-ea"/>
                <a:cs typeface="+mn-cs"/>
              </a:rPr>
              <a:t> an </a:t>
            </a:r>
            <a:r>
              <a:rPr kumimoji="0" lang="en-US" sz="1600" b="1" i="0" u="none" strike="noStrike" kern="1200" cap="none" spc="0" normalizeH="0" baseline="0" noProof="0" dirty="0" err="1">
                <a:ln>
                  <a:noFill/>
                </a:ln>
                <a:solidFill>
                  <a:schemeClr val="tx2">
                    <a:lumMod val="90000"/>
                    <a:lumOff val="10000"/>
                  </a:schemeClr>
                </a:solidFill>
                <a:effectLst/>
                <a:uLnTx/>
                <a:uFillTx/>
                <a:latin typeface="+mn-lt"/>
                <a:ea typeface="+mn-ea"/>
                <a:cs typeface="+mn-cs"/>
              </a:rPr>
              <a:t>toàn</a:t>
            </a:r>
            <a:r>
              <a:rPr kumimoji="0" lang="en-US" sz="1600" b="1" i="0" u="none" strike="noStrike" kern="1200" cap="none" spc="0" normalizeH="0" baseline="0" noProof="0" dirty="0">
                <a:ln>
                  <a:noFill/>
                </a:ln>
                <a:solidFill>
                  <a:schemeClr val="tx2">
                    <a:lumMod val="90000"/>
                    <a:lumOff val="10000"/>
                  </a:schemeClr>
                </a:solidFill>
                <a:effectLst/>
                <a:uLnTx/>
                <a:uFillTx/>
                <a:latin typeface="+mn-lt"/>
                <a:ea typeface="+mn-ea"/>
                <a:cs typeface="+mn-cs"/>
              </a:rPr>
              <a:t> </a:t>
            </a:r>
            <a:r>
              <a:rPr kumimoji="0" lang="en-US" sz="1600" b="1" i="0" u="none" strike="noStrike" kern="1200" cap="none" spc="0" normalizeH="0" baseline="0" noProof="0" dirty="0" err="1">
                <a:ln>
                  <a:noFill/>
                </a:ln>
                <a:solidFill>
                  <a:schemeClr val="tx2">
                    <a:lumMod val="90000"/>
                    <a:lumOff val="10000"/>
                  </a:schemeClr>
                </a:solidFill>
                <a:effectLst/>
                <a:uLnTx/>
                <a:uFillTx/>
                <a:latin typeface="+mn-lt"/>
                <a:ea typeface="+mn-ea"/>
                <a:cs typeface="+mn-cs"/>
              </a:rPr>
              <a:t>nếu</a:t>
            </a:r>
            <a:r>
              <a:rPr kumimoji="0" lang="en-US" sz="1600" b="1" i="0" u="none" strike="noStrike" kern="1200" cap="none" spc="0" normalizeH="0" baseline="0" noProof="0" dirty="0">
                <a:ln>
                  <a:noFill/>
                </a:ln>
                <a:solidFill>
                  <a:schemeClr val="tx2">
                    <a:lumMod val="90000"/>
                    <a:lumOff val="10000"/>
                  </a:schemeClr>
                </a:solidFill>
                <a:effectLst/>
                <a:uLnTx/>
                <a:uFillTx/>
                <a:latin typeface="+mn-lt"/>
                <a:ea typeface="+mn-ea"/>
                <a:cs typeface="+mn-cs"/>
              </a:rPr>
              <a:t> </a:t>
            </a:r>
            <a:r>
              <a:rPr kumimoji="0" lang="en-US" sz="1600" b="1" i="0" u="none" strike="noStrike" kern="1200" cap="none" spc="0" normalizeH="0" baseline="0" noProof="0" dirty="0" err="1">
                <a:ln>
                  <a:noFill/>
                </a:ln>
                <a:solidFill>
                  <a:schemeClr val="tx2">
                    <a:lumMod val="90000"/>
                    <a:lumOff val="10000"/>
                  </a:schemeClr>
                </a:solidFill>
                <a:effectLst/>
                <a:uLnTx/>
                <a:uFillTx/>
                <a:latin typeface="+mn-lt"/>
                <a:ea typeface="+mn-ea"/>
                <a:cs typeface="+mn-cs"/>
              </a:rPr>
              <a:t>không</a:t>
            </a:r>
            <a:r>
              <a:rPr kumimoji="0" lang="en-US" sz="1600" b="1" i="0" u="none" strike="noStrike" kern="1200" cap="none" spc="0" normalizeH="0" baseline="0" noProof="0" dirty="0">
                <a:ln>
                  <a:noFill/>
                </a:ln>
                <a:solidFill>
                  <a:schemeClr val="tx2">
                    <a:lumMod val="90000"/>
                    <a:lumOff val="10000"/>
                  </a:schemeClr>
                </a:solidFill>
                <a:effectLst/>
                <a:uLnTx/>
                <a:uFillTx/>
                <a:latin typeface="+mn-lt"/>
                <a:ea typeface="+mn-ea"/>
                <a:cs typeface="+mn-cs"/>
              </a:rPr>
              <a:t> </a:t>
            </a:r>
            <a:r>
              <a:rPr kumimoji="0" lang="en-US" sz="1600" b="1" i="0" u="none" strike="noStrike" kern="1200" cap="none" spc="0" normalizeH="0" baseline="0" noProof="0" dirty="0" err="1">
                <a:ln>
                  <a:noFill/>
                </a:ln>
                <a:solidFill>
                  <a:schemeClr val="tx2">
                    <a:lumMod val="90000"/>
                    <a:lumOff val="10000"/>
                  </a:schemeClr>
                </a:solidFill>
                <a:effectLst/>
                <a:uLnTx/>
                <a:uFillTx/>
                <a:latin typeface="+mn-lt"/>
                <a:ea typeface="+mn-ea"/>
                <a:cs typeface="+mn-cs"/>
              </a:rPr>
              <a:t>muốn</a:t>
            </a:r>
            <a:r>
              <a:rPr kumimoji="0" lang="en-US" sz="1600" b="1" i="0" u="none" strike="noStrike" kern="1200" cap="none" spc="0" normalizeH="0" baseline="0" noProof="0" dirty="0">
                <a:ln>
                  <a:noFill/>
                </a:ln>
                <a:solidFill>
                  <a:schemeClr val="tx2">
                    <a:lumMod val="90000"/>
                    <a:lumOff val="10000"/>
                  </a:schemeClr>
                </a:solidFill>
                <a:effectLst/>
                <a:uLnTx/>
                <a:uFillTx/>
                <a:latin typeface="+mn-lt"/>
                <a:ea typeface="+mn-ea"/>
                <a:cs typeface="+mn-cs"/>
              </a:rPr>
              <a:t> </a:t>
            </a:r>
            <a:r>
              <a:rPr kumimoji="0" lang="en-US" sz="1600" b="1" i="0" u="none" strike="noStrike" kern="1200" cap="none" spc="0" normalizeH="0" baseline="0" noProof="0" dirty="0" err="1">
                <a:ln>
                  <a:noFill/>
                </a:ln>
                <a:solidFill>
                  <a:schemeClr val="tx2">
                    <a:lumMod val="90000"/>
                    <a:lumOff val="10000"/>
                  </a:schemeClr>
                </a:solidFill>
                <a:effectLst/>
                <a:uLnTx/>
                <a:uFillTx/>
                <a:latin typeface="+mn-lt"/>
                <a:ea typeface="+mn-ea"/>
                <a:cs typeface="+mn-cs"/>
              </a:rPr>
              <a:t>bị</a:t>
            </a:r>
            <a:r>
              <a:rPr kumimoji="0" lang="en-US" sz="1600" b="1" i="0" u="none" strike="noStrike" kern="1200" cap="none" spc="0" normalizeH="0" baseline="0" noProof="0" dirty="0">
                <a:ln>
                  <a:noFill/>
                </a:ln>
                <a:solidFill>
                  <a:schemeClr val="tx2">
                    <a:lumMod val="90000"/>
                    <a:lumOff val="10000"/>
                  </a:schemeClr>
                </a:solidFill>
                <a:effectLst/>
                <a:uLnTx/>
                <a:uFillTx/>
                <a:latin typeface="+mn-lt"/>
                <a:ea typeface="+mn-ea"/>
                <a:cs typeface="+mn-cs"/>
              </a:rPr>
              <a:t> </a:t>
            </a:r>
            <a:r>
              <a:rPr kumimoji="0" lang="en-US" sz="1600" b="1" i="0" u="none" strike="noStrike" kern="1200" cap="none" spc="0" normalizeH="0" baseline="0" noProof="0" dirty="0" err="1">
                <a:ln>
                  <a:noFill/>
                </a:ln>
                <a:solidFill>
                  <a:schemeClr val="tx2">
                    <a:lumMod val="90000"/>
                    <a:lumOff val="10000"/>
                  </a:schemeClr>
                </a:solidFill>
                <a:effectLst/>
                <a:uLnTx/>
                <a:uFillTx/>
                <a:latin typeface="+mn-lt"/>
                <a:ea typeface="+mn-ea"/>
                <a:cs typeface="+mn-cs"/>
              </a:rPr>
              <a:t>lừa</a:t>
            </a:r>
            <a:r>
              <a:rPr kumimoji="0" lang="en-US" sz="1600" b="1" i="0" u="none" strike="noStrike" kern="1200" cap="none" spc="0" normalizeH="0" baseline="0" noProof="0" dirty="0">
                <a:ln>
                  <a:noFill/>
                </a:ln>
                <a:solidFill>
                  <a:schemeClr val="tx2">
                    <a:lumMod val="90000"/>
                    <a:lumOff val="10000"/>
                  </a:schemeClr>
                </a:solidFill>
                <a:effectLst/>
                <a:uLnTx/>
                <a:uFillTx/>
                <a:latin typeface="+mn-lt"/>
                <a:ea typeface="+mn-ea"/>
                <a:cs typeface="+mn-cs"/>
              </a:rPr>
              <a:t> </a:t>
            </a:r>
            <a:r>
              <a:rPr kumimoji="0" lang="en-US" sz="1600" b="1" i="0" u="none" strike="noStrike" kern="1200" cap="none" spc="0" normalizeH="0" baseline="0" noProof="0" dirty="0" err="1">
                <a:ln>
                  <a:noFill/>
                </a:ln>
                <a:solidFill>
                  <a:schemeClr val="tx2">
                    <a:lumMod val="90000"/>
                    <a:lumOff val="10000"/>
                  </a:schemeClr>
                </a:solidFill>
                <a:effectLst/>
                <a:uLnTx/>
                <a:uFillTx/>
                <a:latin typeface="+mn-lt"/>
                <a:ea typeface="+mn-ea"/>
                <a:cs typeface="+mn-cs"/>
              </a:rPr>
              <a:t>đảo</a:t>
            </a:r>
            <a:r>
              <a:rPr kumimoji="0" lang="en-US" sz="1600" b="1" i="0" u="none" strike="noStrike" kern="1200" cap="none" spc="0" normalizeH="0" baseline="0" noProof="0" dirty="0">
                <a:ln>
                  <a:noFill/>
                </a:ln>
                <a:solidFill>
                  <a:schemeClr val="tx2">
                    <a:lumMod val="90000"/>
                    <a:lumOff val="10000"/>
                  </a:schemeClr>
                </a:solidFill>
                <a:effectLst/>
                <a:uLnTx/>
                <a:uFillTx/>
                <a:latin typeface="+mn-lt"/>
                <a:ea typeface="+mn-ea"/>
                <a:cs typeface="+mn-cs"/>
              </a:rPr>
              <a:t>.</a:t>
            </a:r>
            <a:r>
              <a:rPr kumimoji="0" lang="en-US" sz="1800" b="0" i="0" u="none" strike="noStrike" kern="1200" cap="none" spc="0" normalizeH="0" baseline="0" noProof="0" dirty="0">
                <a:ln>
                  <a:noFill/>
                </a:ln>
                <a:solidFill>
                  <a:schemeClr val="tx1"/>
                </a:solidFill>
                <a:effectLst/>
                <a:uLnTx/>
                <a:uFillTx/>
                <a:latin typeface="+mn-lt"/>
                <a:ea typeface="+mn-ea"/>
                <a:cs typeface="+mn-cs"/>
              </a:rPr>
              <a:t>  </a:t>
            </a:r>
          </a:p>
        </p:txBody>
      </p:sp>
      <p:pic>
        <p:nvPicPr>
          <p:cNvPr id="10" name="Picture 9" descr="Australian Government and ScamWatch">
            <a:extLst>
              <a:ext uri="{FF2B5EF4-FFF2-40B4-BE49-F238E27FC236}">
                <a16:creationId xmlns:a16="http://schemas.microsoft.com/office/drawing/2014/main" id="{6CC94C6C-0A7F-C839-B17C-7DEE2976D26D}"/>
              </a:ext>
            </a:extLst>
          </p:cNvPr>
          <p:cNvPicPr>
            <a:picLocks noChangeAspect="1"/>
          </p:cNvPicPr>
          <p:nvPr/>
        </p:nvPicPr>
        <p:blipFill>
          <a:blip r:embed="rId3"/>
          <a:stretch>
            <a:fillRect/>
          </a:stretch>
        </p:blipFill>
        <p:spPr>
          <a:xfrm>
            <a:off x="1148861" y="490660"/>
            <a:ext cx="6057900" cy="1168400"/>
          </a:xfrm>
          <a:prstGeom prst="rect">
            <a:avLst/>
          </a:prstGeom>
        </p:spPr>
      </p:pic>
      <p:sp>
        <p:nvSpPr>
          <p:cNvPr id="2" name="TextBox 1">
            <a:extLst>
              <a:ext uri="{FF2B5EF4-FFF2-40B4-BE49-F238E27FC236}">
                <a16:creationId xmlns:a16="http://schemas.microsoft.com/office/drawing/2014/main" id="{9E81ACAC-2CB2-0FF4-6042-782E0E25C8BB}"/>
              </a:ext>
            </a:extLst>
          </p:cNvPr>
          <p:cNvSpPr txBox="1"/>
          <p:nvPr/>
        </p:nvSpPr>
        <p:spPr>
          <a:xfrm>
            <a:off x="1506906" y="2033030"/>
            <a:ext cx="1595309" cy="461665"/>
          </a:xfrm>
          <a:prstGeom prst="rect">
            <a:avLst/>
          </a:prstGeom>
          <a:noFill/>
        </p:spPr>
        <p:txBody>
          <a:bodyPr wrap="none" rtlCol="0">
            <a:spAutoFit/>
          </a:bodyPr>
          <a:lstStyle/>
          <a:p>
            <a:r>
              <a:rPr lang="en-US" sz="2400" b="1" dirty="0">
                <a:solidFill>
                  <a:schemeClr val="tx2">
                    <a:lumMod val="90000"/>
                    <a:lumOff val="10000"/>
                  </a:schemeClr>
                </a:solidFill>
              </a:rPr>
              <a:t>DỪNG LẠI</a:t>
            </a:r>
          </a:p>
        </p:txBody>
      </p:sp>
      <p:pic>
        <p:nvPicPr>
          <p:cNvPr id="4" name="Picture 3" descr="Stop.">
            <a:extLst>
              <a:ext uri="{FF2B5EF4-FFF2-40B4-BE49-F238E27FC236}">
                <a16:creationId xmlns:a16="http://schemas.microsoft.com/office/drawing/2014/main" id="{2196EBC0-1BBF-F403-C0B8-CB32453962C0}"/>
              </a:ext>
            </a:extLst>
          </p:cNvPr>
          <p:cNvPicPr>
            <a:picLocks noChangeAspect="1"/>
          </p:cNvPicPr>
          <p:nvPr/>
        </p:nvPicPr>
        <p:blipFill>
          <a:blip r:embed="rId4"/>
          <a:stretch>
            <a:fillRect/>
          </a:stretch>
        </p:blipFill>
        <p:spPr>
          <a:xfrm>
            <a:off x="1148861" y="2494695"/>
            <a:ext cx="2311400" cy="2425700"/>
          </a:xfrm>
          <a:prstGeom prst="rect">
            <a:avLst/>
          </a:prstGeom>
        </p:spPr>
      </p:pic>
      <p:sp>
        <p:nvSpPr>
          <p:cNvPr id="3" name="TextBox 2">
            <a:extLst>
              <a:ext uri="{FF2B5EF4-FFF2-40B4-BE49-F238E27FC236}">
                <a16:creationId xmlns:a16="http://schemas.microsoft.com/office/drawing/2014/main" id="{88856694-0732-B346-0E32-2D15D6FD389B}"/>
              </a:ext>
            </a:extLst>
          </p:cNvPr>
          <p:cNvSpPr txBox="1"/>
          <p:nvPr/>
        </p:nvSpPr>
        <p:spPr>
          <a:xfrm>
            <a:off x="5345858" y="2035977"/>
            <a:ext cx="1500283" cy="461665"/>
          </a:xfrm>
          <a:prstGeom prst="rect">
            <a:avLst/>
          </a:prstGeom>
          <a:noFill/>
        </p:spPr>
        <p:txBody>
          <a:bodyPr wrap="none" rtlCol="0">
            <a:spAutoFit/>
          </a:bodyPr>
          <a:lstStyle/>
          <a:p>
            <a:r>
              <a:rPr lang="en-US" sz="2400" b="1" dirty="0">
                <a:solidFill>
                  <a:schemeClr val="tx2">
                    <a:lumMod val="90000"/>
                    <a:lumOff val="10000"/>
                  </a:schemeClr>
                </a:solidFill>
              </a:rPr>
              <a:t>KIỂM TRA</a:t>
            </a:r>
          </a:p>
        </p:txBody>
      </p:sp>
      <p:pic>
        <p:nvPicPr>
          <p:cNvPr id="5" name="Picture 4" descr="Check.">
            <a:extLst>
              <a:ext uri="{FF2B5EF4-FFF2-40B4-BE49-F238E27FC236}">
                <a16:creationId xmlns:a16="http://schemas.microsoft.com/office/drawing/2014/main" id="{2733D232-CE20-D056-8C2B-3E5074465645}"/>
              </a:ext>
            </a:extLst>
          </p:cNvPr>
          <p:cNvPicPr>
            <a:picLocks noChangeAspect="1"/>
          </p:cNvPicPr>
          <p:nvPr/>
        </p:nvPicPr>
        <p:blipFill>
          <a:blip r:embed="rId5"/>
          <a:srcRect t="3415" r="5396" b="3415"/>
          <a:stretch>
            <a:fillRect/>
          </a:stretch>
        </p:blipFill>
        <p:spPr>
          <a:xfrm>
            <a:off x="4888523" y="2494695"/>
            <a:ext cx="2414954" cy="2425700"/>
          </a:xfrm>
          <a:prstGeom prst="rect">
            <a:avLst/>
          </a:prstGeom>
        </p:spPr>
      </p:pic>
      <p:sp>
        <p:nvSpPr>
          <p:cNvPr id="8" name="TextBox 7">
            <a:extLst>
              <a:ext uri="{FF2B5EF4-FFF2-40B4-BE49-F238E27FC236}">
                <a16:creationId xmlns:a16="http://schemas.microsoft.com/office/drawing/2014/main" id="{EA613C1D-F7FA-59E6-79BD-EC0272EAE374}"/>
              </a:ext>
            </a:extLst>
          </p:cNvPr>
          <p:cNvSpPr txBox="1"/>
          <p:nvPr/>
        </p:nvSpPr>
        <p:spPr>
          <a:xfrm>
            <a:off x="9305440" y="2033030"/>
            <a:ext cx="1221809" cy="461665"/>
          </a:xfrm>
          <a:prstGeom prst="rect">
            <a:avLst/>
          </a:prstGeom>
          <a:noFill/>
        </p:spPr>
        <p:txBody>
          <a:bodyPr wrap="none" rtlCol="0">
            <a:spAutoFit/>
          </a:bodyPr>
          <a:lstStyle/>
          <a:p>
            <a:r>
              <a:rPr lang="en-US" sz="2400" b="1" dirty="0">
                <a:solidFill>
                  <a:schemeClr val="tx2">
                    <a:lumMod val="90000"/>
                    <a:lumOff val="10000"/>
                  </a:schemeClr>
                </a:solidFill>
              </a:rPr>
              <a:t>BẢO VỆ</a:t>
            </a:r>
          </a:p>
        </p:txBody>
      </p:sp>
      <p:pic>
        <p:nvPicPr>
          <p:cNvPr id="6" name="Picture 5" descr="Protect.">
            <a:extLst>
              <a:ext uri="{FF2B5EF4-FFF2-40B4-BE49-F238E27FC236}">
                <a16:creationId xmlns:a16="http://schemas.microsoft.com/office/drawing/2014/main" id="{FBABC141-1712-4C09-6293-D74083F72115}"/>
              </a:ext>
            </a:extLst>
          </p:cNvPr>
          <p:cNvPicPr>
            <a:picLocks noChangeAspect="1"/>
          </p:cNvPicPr>
          <p:nvPr/>
        </p:nvPicPr>
        <p:blipFill>
          <a:blip r:embed="rId6"/>
          <a:srcRect t="3084" r="9450" b="12775"/>
          <a:stretch>
            <a:fillRect/>
          </a:stretch>
        </p:blipFill>
        <p:spPr>
          <a:xfrm>
            <a:off x="8628185" y="2494695"/>
            <a:ext cx="2414954" cy="2425700"/>
          </a:xfrm>
          <a:prstGeom prst="rect">
            <a:avLst/>
          </a:prstGeom>
        </p:spPr>
      </p:pic>
      <p:sp>
        <p:nvSpPr>
          <p:cNvPr id="7" name="TextBox 6">
            <a:extLst>
              <a:ext uri="{FF2B5EF4-FFF2-40B4-BE49-F238E27FC236}">
                <a16:creationId xmlns:a16="http://schemas.microsoft.com/office/drawing/2014/main" id="{720DF2D9-B3C3-7F8B-FC08-504A4F8A2E4E}"/>
              </a:ext>
            </a:extLst>
          </p:cNvPr>
          <p:cNvSpPr txBox="1"/>
          <p:nvPr/>
        </p:nvSpPr>
        <p:spPr>
          <a:xfrm>
            <a:off x="1102225" y="5867741"/>
            <a:ext cx="6152710" cy="369332"/>
          </a:xfrm>
          <a:prstGeom prst="rect">
            <a:avLst/>
          </a:prstGeom>
          <a:noFill/>
        </p:spPr>
        <p:txBody>
          <a:bodyPr wrap="none" rtlCol="0">
            <a:spAutoFit/>
          </a:bodyPr>
          <a:lstStyle/>
          <a:p>
            <a:r>
              <a:rPr lang="en-AU" dirty="0" err="1"/>
              <a:t>Nguồn</a:t>
            </a:r>
            <a:r>
              <a:rPr lang="en-AU" dirty="0"/>
              <a:t>:  </a:t>
            </a:r>
            <a:r>
              <a:rPr lang="en-AU" dirty="0">
                <a:hlinkClick r:id="rId7"/>
              </a:rPr>
              <a:t>https://www.scamwatch.gov.au/stop-check-protect</a:t>
            </a:r>
            <a:r>
              <a:rPr lang="en-AU" dirty="0"/>
              <a:t> </a:t>
            </a:r>
          </a:p>
        </p:txBody>
      </p:sp>
    </p:spTree>
    <p:extLst>
      <p:ext uri="{BB962C8B-B14F-4D97-AF65-F5344CB8AC3E}">
        <p14:creationId xmlns:p14="http://schemas.microsoft.com/office/powerpoint/2010/main" val="34321320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CC69EF-94A4-4693-46E1-D905CAE7CDB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071A077-315F-0CDB-9182-987FA00AD5DF}"/>
              </a:ext>
            </a:extLst>
          </p:cNvPr>
          <p:cNvSpPr>
            <a:spLocks noGrp="1"/>
          </p:cNvSpPr>
          <p:nvPr>
            <p:ph type="title"/>
          </p:nvPr>
        </p:nvSpPr>
        <p:spPr/>
        <p:txBody>
          <a:bodyPr/>
          <a:lstStyle/>
          <a:p>
            <a:r>
              <a:rPr lang="en-AU" dirty="0" err="1"/>
              <a:t>Mẹo</a:t>
            </a:r>
            <a:endParaRPr lang="en-AU" dirty="0"/>
          </a:p>
        </p:txBody>
      </p:sp>
      <p:sp>
        <p:nvSpPr>
          <p:cNvPr id="6" name="Content Placeholder 2">
            <a:extLst>
              <a:ext uri="{FF2B5EF4-FFF2-40B4-BE49-F238E27FC236}">
                <a16:creationId xmlns:a16="http://schemas.microsoft.com/office/drawing/2014/main" id="{D67DE452-9306-4D97-82F5-3FA8D51E871F}"/>
              </a:ext>
            </a:extLst>
          </p:cNvPr>
          <p:cNvSpPr txBox="1">
            <a:spLocks/>
          </p:cNvSpPr>
          <p:nvPr/>
        </p:nvSpPr>
        <p:spPr>
          <a:xfrm>
            <a:off x="599610" y="3306804"/>
            <a:ext cx="2644726" cy="2658741"/>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vi-VN" sz="2000" dirty="0"/>
              <a:t>Chỉ nhập thông tin cá nhân trên các trang mạng mà bạn biết chắc chắn là an toàn – có biểu tượng ổ khóa và https:// ở đầu địa chỉ URL.</a:t>
            </a:r>
            <a:endParaRPr lang="en-AU" sz="2000" dirty="0"/>
          </a:p>
        </p:txBody>
      </p:sp>
      <p:pic>
        <p:nvPicPr>
          <p:cNvPr id="8" name="Picture 7">
            <a:extLst>
              <a:ext uri="{FF2B5EF4-FFF2-40B4-BE49-F238E27FC236}">
                <a16:creationId xmlns:a16="http://schemas.microsoft.com/office/drawing/2014/main" id="{42EA9C24-D444-519B-85F5-C48DE36E3C8C}"/>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04894" y="2125273"/>
            <a:ext cx="1168756" cy="1202633"/>
          </a:xfrm>
          <a:prstGeom prst="rect">
            <a:avLst/>
          </a:prstGeom>
        </p:spPr>
      </p:pic>
      <p:sp>
        <p:nvSpPr>
          <p:cNvPr id="7" name="Content Placeholder 2">
            <a:extLst>
              <a:ext uri="{FF2B5EF4-FFF2-40B4-BE49-F238E27FC236}">
                <a16:creationId xmlns:a16="http://schemas.microsoft.com/office/drawing/2014/main" id="{820E2FFE-2EEC-014E-C1C2-10B90FC2A931}"/>
              </a:ext>
            </a:extLst>
          </p:cNvPr>
          <p:cNvSpPr txBox="1">
            <a:spLocks/>
          </p:cNvSpPr>
          <p:nvPr/>
        </p:nvSpPr>
        <p:spPr>
          <a:xfrm>
            <a:off x="3494632" y="3306804"/>
            <a:ext cx="2644726" cy="2658741"/>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vi-VN" sz="2000" dirty="0"/>
              <a:t>Nếu bạn thấy lỗi chính tả, cảnh báo nhấp nháy hoặc cửa sổ bật lên bất thường, tốt nhất là nên rời khỏi trang web</a:t>
            </a:r>
            <a:r>
              <a:rPr lang="en-AU" sz="2000" dirty="0"/>
              <a:t>.</a:t>
            </a:r>
          </a:p>
        </p:txBody>
      </p:sp>
      <p:sp>
        <p:nvSpPr>
          <p:cNvPr id="9" name="Content Placeholder 2">
            <a:extLst>
              <a:ext uri="{FF2B5EF4-FFF2-40B4-BE49-F238E27FC236}">
                <a16:creationId xmlns:a16="http://schemas.microsoft.com/office/drawing/2014/main" id="{DF71FDDB-02B3-7EA2-D819-7FB860F01F50}"/>
              </a:ext>
            </a:extLst>
          </p:cNvPr>
          <p:cNvSpPr txBox="1">
            <a:spLocks/>
          </p:cNvSpPr>
          <p:nvPr/>
        </p:nvSpPr>
        <p:spPr>
          <a:xfrm>
            <a:off x="6389654" y="3320872"/>
            <a:ext cx="2644726" cy="2289409"/>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AU" sz="2000" dirty="0" err="1"/>
              <a:t>Chính</a:t>
            </a:r>
            <a:r>
              <a:rPr lang="en-AU" sz="2000" dirty="0"/>
              <a:t> </a:t>
            </a:r>
            <a:r>
              <a:rPr lang="en-AU" sz="2000" dirty="0" err="1"/>
              <a:t>phủ</a:t>
            </a:r>
            <a:r>
              <a:rPr lang="en-AU" sz="2000" dirty="0"/>
              <a:t> </a:t>
            </a:r>
            <a:r>
              <a:rPr lang="en-AU" sz="2000" dirty="0" err="1"/>
              <a:t>và</a:t>
            </a:r>
            <a:r>
              <a:rPr lang="en-AU" sz="2000" dirty="0"/>
              <a:t> </a:t>
            </a:r>
            <a:r>
              <a:rPr lang="en-AU" sz="2000" dirty="0" err="1"/>
              <a:t>ngân</a:t>
            </a:r>
            <a:r>
              <a:rPr lang="en-AU" sz="2000" dirty="0"/>
              <a:t> </a:t>
            </a:r>
            <a:r>
              <a:rPr lang="en-AU" sz="2000" dirty="0" err="1"/>
              <a:t>hàng</a:t>
            </a:r>
            <a:r>
              <a:rPr lang="en-AU" sz="2000" dirty="0"/>
              <a:t> </a:t>
            </a:r>
            <a:r>
              <a:rPr lang="en-AU" sz="2000" dirty="0" err="1"/>
              <a:t>sẽ</a:t>
            </a:r>
            <a:r>
              <a:rPr lang="en-AU" sz="2000" dirty="0"/>
              <a:t> </a:t>
            </a:r>
            <a:r>
              <a:rPr lang="en-AU" sz="2000" dirty="0" err="1"/>
              <a:t>không</a:t>
            </a:r>
            <a:r>
              <a:rPr lang="en-AU" sz="2000" dirty="0"/>
              <a:t> bao </a:t>
            </a:r>
            <a:r>
              <a:rPr lang="en-AU" sz="2000" dirty="0" err="1"/>
              <a:t>giờ</a:t>
            </a:r>
            <a:r>
              <a:rPr lang="en-AU" sz="2000" dirty="0"/>
              <a:t> </a:t>
            </a:r>
            <a:r>
              <a:rPr lang="en-AU" sz="2000" dirty="0" err="1"/>
              <a:t>yêu</a:t>
            </a:r>
            <a:r>
              <a:rPr lang="en-AU" sz="2000" dirty="0"/>
              <a:t> </a:t>
            </a:r>
            <a:r>
              <a:rPr lang="en-AU" sz="2000" dirty="0" err="1"/>
              <a:t>cầu</a:t>
            </a:r>
            <a:r>
              <a:rPr lang="en-AU" sz="2000" dirty="0"/>
              <a:t> </a:t>
            </a:r>
            <a:r>
              <a:rPr lang="en-AU" sz="2000" dirty="0" err="1"/>
              <a:t>bạn</a:t>
            </a:r>
            <a:r>
              <a:rPr lang="en-AU" sz="2000" dirty="0"/>
              <a:t> </a:t>
            </a:r>
            <a:r>
              <a:rPr lang="en-AU" sz="2000" dirty="0" err="1"/>
              <a:t>gởi</a:t>
            </a:r>
            <a:r>
              <a:rPr lang="en-AU" sz="2000" dirty="0"/>
              <a:t> </a:t>
            </a:r>
            <a:r>
              <a:rPr lang="en-AU" sz="2000" dirty="0" err="1"/>
              <a:t>thông</a:t>
            </a:r>
            <a:r>
              <a:rPr lang="en-AU" sz="2000" dirty="0"/>
              <a:t> tin qua tin </a:t>
            </a:r>
            <a:r>
              <a:rPr lang="en-AU" sz="2000" dirty="0" err="1"/>
              <a:t>nhắn</a:t>
            </a:r>
            <a:r>
              <a:rPr lang="en-AU" sz="2000" dirty="0"/>
              <a:t> </a:t>
            </a:r>
            <a:r>
              <a:rPr lang="en-AU" sz="2000" dirty="0" err="1"/>
              <a:t>văn</a:t>
            </a:r>
            <a:r>
              <a:rPr lang="en-AU" sz="2000" dirty="0"/>
              <a:t> </a:t>
            </a:r>
            <a:r>
              <a:rPr lang="en-AU" sz="2000" dirty="0" err="1"/>
              <a:t>bản</a:t>
            </a:r>
            <a:r>
              <a:rPr lang="en-AU" sz="2000" dirty="0"/>
              <a:t> </a:t>
            </a:r>
            <a:r>
              <a:rPr lang="en-AU" sz="2000" dirty="0" err="1"/>
              <a:t>hoặc</a:t>
            </a:r>
            <a:r>
              <a:rPr lang="en-AU" sz="2000" dirty="0"/>
              <a:t> email.</a:t>
            </a:r>
          </a:p>
        </p:txBody>
      </p:sp>
      <p:sp>
        <p:nvSpPr>
          <p:cNvPr id="10" name="Content Placeholder 2">
            <a:extLst>
              <a:ext uri="{FF2B5EF4-FFF2-40B4-BE49-F238E27FC236}">
                <a16:creationId xmlns:a16="http://schemas.microsoft.com/office/drawing/2014/main" id="{01F3E5A7-8C25-7005-76E9-19C5FA96D1FA}"/>
              </a:ext>
            </a:extLst>
          </p:cNvPr>
          <p:cNvSpPr txBox="1">
            <a:spLocks/>
          </p:cNvSpPr>
          <p:nvPr/>
        </p:nvSpPr>
        <p:spPr>
          <a:xfrm>
            <a:off x="9284676" y="3306804"/>
            <a:ext cx="2490989" cy="2048318"/>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AU" sz="2000" dirty="0" err="1"/>
              <a:t>Hãy</a:t>
            </a:r>
            <a:r>
              <a:rPr lang="en-AU" sz="2000" dirty="0"/>
              <a:t> </a:t>
            </a:r>
            <a:r>
              <a:rPr lang="en-AU" sz="2000" dirty="0" err="1"/>
              <a:t>sử</a:t>
            </a:r>
            <a:r>
              <a:rPr lang="en-AU" sz="2000" dirty="0"/>
              <a:t> </a:t>
            </a:r>
            <a:r>
              <a:rPr lang="en-AU" sz="2000" dirty="0" err="1"/>
              <a:t>dụng</a:t>
            </a:r>
            <a:r>
              <a:rPr lang="en-AU" sz="2000" dirty="0"/>
              <a:t> </a:t>
            </a:r>
            <a:r>
              <a:rPr lang="en-AU" sz="2000" dirty="0" err="1"/>
              <a:t>mật</a:t>
            </a:r>
            <a:r>
              <a:rPr lang="en-AU" sz="2000" dirty="0"/>
              <a:t> </a:t>
            </a:r>
            <a:r>
              <a:rPr lang="en-AU" sz="2000" dirty="0" err="1"/>
              <a:t>khẩu</a:t>
            </a:r>
            <a:r>
              <a:rPr lang="en-AU" sz="2000" dirty="0"/>
              <a:t> </a:t>
            </a:r>
            <a:r>
              <a:rPr lang="en-AU" sz="2000" dirty="0" err="1"/>
              <a:t>mạnh</a:t>
            </a:r>
            <a:r>
              <a:rPr lang="en-AU" sz="2000" dirty="0"/>
              <a:t> </a:t>
            </a:r>
            <a:r>
              <a:rPr lang="en-AU" sz="2000" dirty="0" err="1"/>
              <a:t>và</a:t>
            </a:r>
            <a:r>
              <a:rPr lang="en-AU" sz="2000" dirty="0"/>
              <a:t> </a:t>
            </a:r>
            <a:r>
              <a:rPr lang="en-AU" sz="2000" dirty="0" err="1"/>
              <a:t>thay</a:t>
            </a:r>
            <a:r>
              <a:rPr lang="en-AU" sz="2000" dirty="0"/>
              <a:t> </a:t>
            </a:r>
            <a:r>
              <a:rPr lang="en-AU" sz="2000" dirty="0" err="1"/>
              <a:t>đổi</a:t>
            </a:r>
            <a:r>
              <a:rPr lang="en-AU" sz="2000" dirty="0"/>
              <a:t> </a:t>
            </a:r>
            <a:r>
              <a:rPr lang="en-AU" sz="2000" dirty="0" err="1"/>
              <a:t>chúng</a:t>
            </a:r>
            <a:r>
              <a:rPr lang="en-AU" sz="2000" dirty="0"/>
              <a:t> </a:t>
            </a:r>
            <a:r>
              <a:rPr lang="en-AU" sz="2000" dirty="0" err="1"/>
              <a:t>hai</a:t>
            </a:r>
            <a:r>
              <a:rPr lang="en-AU" sz="2000" dirty="0"/>
              <a:t> </a:t>
            </a:r>
            <a:r>
              <a:rPr lang="en-AU" sz="2000" dirty="0" err="1"/>
              <a:t>lần</a:t>
            </a:r>
            <a:r>
              <a:rPr lang="en-AU" sz="2000" dirty="0"/>
              <a:t> </a:t>
            </a:r>
            <a:r>
              <a:rPr lang="en-AU" sz="2000" dirty="0" err="1"/>
              <a:t>một</a:t>
            </a:r>
            <a:r>
              <a:rPr lang="en-AU" sz="2000" dirty="0"/>
              <a:t> </a:t>
            </a:r>
            <a:r>
              <a:rPr lang="en-AU" sz="2000" dirty="0" err="1"/>
              <a:t>năm</a:t>
            </a:r>
            <a:r>
              <a:rPr lang="en-AU" sz="2000" dirty="0"/>
              <a:t>.</a:t>
            </a:r>
          </a:p>
          <a:p>
            <a:pPr>
              <a:lnSpc>
                <a:spcPct val="120000"/>
              </a:lnSpc>
            </a:pPr>
            <a:endParaRPr lang="en-AU" sz="2000" dirty="0"/>
          </a:p>
        </p:txBody>
      </p:sp>
      <p:pic>
        <p:nvPicPr>
          <p:cNvPr id="11" name="Picture 10">
            <a:extLst>
              <a:ext uri="{FF2B5EF4-FFF2-40B4-BE49-F238E27FC236}">
                <a16:creationId xmlns:a16="http://schemas.microsoft.com/office/drawing/2014/main" id="{90BCD54D-476B-289F-C86C-8265E1532A15}"/>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496993" y="2125273"/>
            <a:ext cx="1168756" cy="1202633"/>
          </a:xfrm>
          <a:prstGeom prst="rect">
            <a:avLst/>
          </a:prstGeom>
        </p:spPr>
      </p:pic>
      <p:pic>
        <p:nvPicPr>
          <p:cNvPr id="12" name="Picture 11">
            <a:extLst>
              <a:ext uri="{FF2B5EF4-FFF2-40B4-BE49-F238E27FC236}">
                <a16:creationId xmlns:a16="http://schemas.microsoft.com/office/drawing/2014/main" id="{26E13C38-8490-1011-DC15-95467CAC6E88}"/>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394938" y="2125273"/>
            <a:ext cx="1168756" cy="1202633"/>
          </a:xfrm>
          <a:prstGeom prst="rect">
            <a:avLst/>
          </a:prstGeom>
        </p:spPr>
      </p:pic>
      <p:pic>
        <p:nvPicPr>
          <p:cNvPr id="13" name="Picture 12">
            <a:extLst>
              <a:ext uri="{FF2B5EF4-FFF2-40B4-BE49-F238E27FC236}">
                <a16:creationId xmlns:a16="http://schemas.microsoft.com/office/drawing/2014/main" id="{B8A9680C-DBDD-03AE-BEC2-8421CA9370FC}"/>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284676" y="2125273"/>
            <a:ext cx="1168756" cy="1202633"/>
          </a:xfrm>
          <a:prstGeom prst="rect">
            <a:avLst/>
          </a:prstGeom>
        </p:spPr>
      </p:pic>
    </p:spTree>
    <p:extLst>
      <p:ext uri="{BB962C8B-B14F-4D97-AF65-F5344CB8AC3E}">
        <p14:creationId xmlns:p14="http://schemas.microsoft.com/office/powerpoint/2010/main" val="2257409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par>
                                <p:cTn id="8" presetID="9"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dissolve">
                                      <p:cBhvr>
                                        <p:cTn id="10" dur="500"/>
                                        <p:tgtEl>
                                          <p:spTgt spid="7"/>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dissolve">
                                      <p:cBhvr>
                                        <p:cTn id="13" dur="500"/>
                                        <p:tgtEl>
                                          <p:spTgt spid="9"/>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dissolv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220D1A-96D2-5066-A448-CF52AACB564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A4DCCD5-6B21-51A6-457E-229B8294FD38}"/>
              </a:ext>
            </a:extLst>
          </p:cNvPr>
          <p:cNvSpPr>
            <a:spLocks noGrp="1"/>
          </p:cNvSpPr>
          <p:nvPr>
            <p:ph type="title"/>
          </p:nvPr>
        </p:nvSpPr>
        <p:spPr/>
        <p:txBody>
          <a:bodyPr/>
          <a:lstStyle/>
          <a:p>
            <a:r>
              <a:rPr lang="en-AU" dirty="0" err="1"/>
              <a:t>Sử</a:t>
            </a:r>
            <a:r>
              <a:rPr lang="en-AU" dirty="0"/>
              <a:t> </a:t>
            </a:r>
            <a:r>
              <a:rPr lang="en-AU" dirty="0" err="1"/>
              <a:t>dụng</a:t>
            </a:r>
            <a:r>
              <a:rPr lang="en-AU" dirty="0"/>
              <a:t> </a:t>
            </a:r>
            <a:r>
              <a:rPr lang="en-AU" dirty="0" err="1"/>
              <a:t>các</a:t>
            </a:r>
            <a:r>
              <a:rPr lang="en-AU" dirty="0"/>
              <a:t> </a:t>
            </a:r>
            <a:r>
              <a:rPr lang="en-AU" dirty="0" err="1"/>
              <a:t>thanh</a:t>
            </a:r>
            <a:r>
              <a:rPr lang="en-AU" dirty="0"/>
              <a:t> tab </a:t>
            </a:r>
            <a:r>
              <a:rPr lang="en-AU" dirty="0" err="1"/>
              <a:t>và</a:t>
            </a:r>
            <a:r>
              <a:rPr lang="en-AU" dirty="0"/>
              <a:t> quay </a:t>
            </a:r>
            <a:r>
              <a:rPr lang="en-AU" dirty="0" err="1"/>
              <a:t>lại</a:t>
            </a:r>
            <a:r>
              <a:rPr lang="en-AU" dirty="0"/>
              <a:t> </a:t>
            </a:r>
            <a:r>
              <a:rPr lang="en-AU" dirty="0" err="1"/>
              <a:t>các</a:t>
            </a:r>
            <a:r>
              <a:rPr lang="en-AU" dirty="0"/>
              <a:t> </a:t>
            </a:r>
            <a:r>
              <a:rPr lang="en-AU" dirty="0" err="1"/>
              <a:t>trang</a:t>
            </a:r>
            <a:r>
              <a:rPr lang="en-AU" dirty="0"/>
              <a:t> </a:t>
            </a:r>
            <a:r>
              <a:rPr lang="en-AU" dirty="0" err="1"/>
              <a:t>mạng</a:t>
            </a:r>
            <a:r>
              <a:rPr lang="en-AU" dirty="0"/>
              <a:t> </a:t>
            </a:r>
            <a:r>
              <a:rPr lang="en-AU" dirty="0" err="1"/>
              <a:t>yêu</a:t>
            </a:r>
            <a:r>
              <a:rPr lang="en-AU" dirty="0"/>
              <a:t> </a:t>
            </a:r>
            <a:r>
              <a:rPr lang="en-AU" dirty="0" err="1"/>
              <a:t>thích</a:t>
            </a:r>
            <a:r>
              <a:rPr lang="en-AU" dirty="0"/>
              <a:t>.</a:t>
            </a:r>
          </a:p>
        </p:txBody>
      </p:sp>
      <p:sp>
        <p:nvSpPr>
          <p:cNvPr id="11" name="Content Placeholder 2">
            <a:extLst>
              <a:ext uri="{FF2B5EF4-FFF2-40B4-BE49-F238E27FC236}">
                <a16:creationId xmlns:a16="http://schemas.microsoft.com/office/drawing/2014/main" id="{CEF14B7A-58AC-AED6-6263-93D14DA7B361}"/>
              </a:ext>
            </a:extLst>
          </p:cNvPr>
          <p:cNvSpPr txBox="1">
            <a:spLocks/>
          </p:cNvSpPr>
          <p:nvPr/>
        </p:nvSpPr>
        <p:spPr>
          <a:xfrm>
            <a:off x="1048750" y="4955054"/>
            <a:ext cx="2266507" cy="52762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r>
              <a:rPr lang="en-AU" sz="2000" dirty="0"/>
              <a:t>Thanh Tab</a:t>
            </a:r>
          </a:p>
          <a:p>
            <a:pPr marL="0" indent="0" algn="ctr">
              <a:lnSpc>
                <a:spcPct val="120000"/>
              </a:lnSpc>
              <a:buNone/>
            </a:pPr>
            <a:endParaRPr lang="en-AU" sz="2000" dirty="0"/>
          </a:p>
        </p:txBody>
      </p:sp>
      <p:sp>
        <p:nvSpPr>
          <p:cNvPr id="3" name="Content Placeholder 2">
            <a:extLst>
              <a:ext uri="{FF2B5EF4-FFF2-40B4-BE49-F238E27FC236}">
                <a16:creationId xmlns:a16="http://schemas.microsoft.com/office/drawing/2014/main" id="{1E4F32CD-F088-6170-A669-5DE64EF733DF}"/>
              </a:ext>
            </a:extLst>
          </p:cNvPr>
          <p:cNvSpPr txBox="1">
            <a:spLocks/>
          </p:cNvSpPr>
          <p:nvPr/>
        </p:nvSpPr>
        <p:spPr>
          <a:xfrm>
            <a:off x="4959569" y="4955054"/>
            <a:ext cx="2266507" cy="96165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r>
              <a:rPr lang="en-AU" sz="2000" dirty="0" err="1"/>
              <a:t>Đánh</a:t>
            </a:r>
            <a:r>
              <a:rPr lang="en-AU" sz="2000" dirty="0"/>
              <a:t> </a:t>
            </a:r>
            <a:r>
              <a:rPr lang="en-AU" sz="2000" dirty="0" err="1"/>
              <a:t>dấu</a:t>
            </a:r>
            <a:r>
              <a:rPr lang="en-AU" sz="2000" dirty="0"/>
              <a:t> </a:t>
            </a:r>
            <a:r>
              <a:rPr lang="en-AU" sz="2000" dirty="0" err="1"/>
              <a:t>trang</a:t>
            </a:r>
            <a:endParaRPr lang="en-AU" sz="2000" dirty="0"/>
          </a:p>
          <a:p>
            <a:pPr marL="0" indent="0" algn="ctr">
              <a:lnSpc>
                <a:spcPct val="120000"/>
              </a:lnSpc>
              <a:buNone/>
            </a:pPr>
            <a:r>
              <a:rPr lang="en-AU" sz="2000" dirty="0"/>
              <a:t>Bookmarks</a:t>
            </a:r>
          </a:p>
        </p:txBody>
      </p:sp>
      <p:sp>
        <p:nvSpPr>
          <p:cNvPr id="12" name="Content Placeholder 2">
            <a:extLst>
              <a:ext uri="{FF2B5EF4-FFF2-40B4-BE49-F238E27FC236}">
                <a16:creationId xmlns:a16="http://schemas.microsoft.com/office/drawing/2014/main" id="{D1D8E599-3A47-5235-F7A3-CD70C6B708AF}"/>
              </a:ext>
            </a:extLst>
          </p:cNvPr>
          <p:cNvSpPr txBox="1">
            <a:spLocks/>
          </p:cNvSpPr>
          <p:nvPr/>
        </p:nvSpPr>
        <p:spPr>
          <a:xfrm>
            <a:off x="8876277" y="4955054"/>
            <a:ext cx="2266507" cy="96165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r>
              <a:rPr lang="en-AU" sz="2000" dirty="0" err="1"/>
              <a:t>Lịch</a:t>
            </a:r>
            <a:r>
              <a:rPr lang="en-AU" sz="2000" dirty="0"/>
              <a:t> </a:t>
            </a:r>
            <a:r>
              <a:rPr lang="en-AU" sz="2000" dirty="0" err="1"/>
              <a:t>sử</a:t>
            </a:r>
            <a:endParaRPr lang="en-AU" sz="2000" dirty="0"/>
          </a:p>
          <a:p>
            <a:pPr marL="0" indent="0" algn="ctr">
              <a:lnSpc>
                <a:spcPct val="120000"/>
              </a:lnSpc>
              <a:buNone/>
            </a:pPr>
            <a:r>
              <a:rPr lang="en-AU" sz="2000" dirty="0"/>
              <a:t>History</a:t>
            </a:r>
          </a:p>
        </p:txBody>
      </p:sp>
      <p:pic>
        <p:nvPicPr>
          <p:cNvPr id="5" name="Picture 4">
            <a:extLst>
              <a:ext uri="{FF2B5EF4-FFF2-40B4-BE49-F238E27FC236}">
                <a16:creationId xmlns:a16="http://schemas.microsoft.com/office/drawing/2014/main" id="{58DB7430-69C8-87B5-06A5-0F5D50260D3E}"/>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509758" y="2766218"/>
            <a:ext cx="1325563" cy="1325563"/>
          </a:xfrm>
          <a:prstGeom prst="rect">
            <a:avLst/>
          </a:prstGeom>
        </p:spPr>
      </p:pic>
      <p:pic>
        <p:nvPicPr>
          <p:cNvPr id="6" name="Picture 5">
            <a:extLst>
              <a:ext uri="{FF2B5EF4-FFF2-40B4-BE49-F238E27FC236}">
                <a16:creationId xmlns:a16="http://schemas.microsoft.com/office/drawing/2014/main" id="{5A6C85B1-4698-50CC-60B2-25989B84DAEB}"/>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350322" y="2616200"/>
            <a:ext cx="1325563" cy="1325563"/>
          </a:xfrm>
          <a:prstGeom prst="rect">
            <a:avLst/>
          </a:prstGeom>
        </p:spPr>
      </p:pic>
      <p:pic>
        <p:nvPicPr>
          <p:cNvPr id="7" name="Picture 6">
            <a:extLst>
              <a:ext uri="{FF2B5EF4-FFF2-40B4-BE49-F238E27FC236}">
                <a16:creationId xmlns:a16="http://schemas.microsoft.com/office/drawing/2014/main" id="{17711850-F52D-2D38-920C-8937741B2C74}"/>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566978" y="2616200"/>
            <a:ext cx="1051687" cy="1325563"/>
          </a:xfrm>
          <a:prstGeom prst="rect">
            <a:avLst/>
          </a:prstGeom>
        </p:spPr>
      </p:pic>
    </p:spTree>
    <p:extLst>
      <p:ext uri="{BB962C8B-B14F-4D97-AF65-F5344CB8AC3E}">
        <p14:creationId xmlns:p14="http://schemas.microsoft.com/office/powerpoint/2010/main" val="41783384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53A5EAE-9DDA-5D82-960D-6D3CEE435A2A}"/>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7368985" y="1580688"/>
            <a:ext cx="4149165" cy="4348470"/>
          </a:xfrm>
          <a:prstGeom prst="rect">
            <a:avLst/>
          </a:prstGeom>
        </p:spPr>
      </p:pic>
      <p:sp>
        <p:nvSpPr>
          <p:cNvPr id="4" name="Title 1">
            <a:extLst>
              <a:ext uri="{FF2B5EF4-FFF2-40B4-BE49-F238E27FC236}">
                <a16:creationId xmlns:a16="http://schemas.microsoft.com/office/drawing/2014/main" id="{64DB0E52-55CA-1155-BEAF-2BBAD633C43A}"/>
              </a:ext>
            </a:extLst>
          </p:cNvPr>
          <p:cNvSpPr txBox="1">
            <a:spLocks noGrp="1"/>
          </p:cNvSpPr>
          <p:nvPr>
            <p:ph type="title" idx="4294967295"/>
          </p:nvPr>
        </p:nvSpPr>
        <p:spPr>
          <a:xfrm>
            <a:off x="904102" y="2072338"/>
            <a:ext cx="5191898" cy="3142091"/>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lvl1pPr algn="l" defTabSz="914400" rtl="0" eaLnBrk="1" latinLnBrk="0" hangingPunct="1">
              <a:lnSpc>
                <a:spcPct val="90000"/>
              </a:lnSpc>
              <a:spcBef>
                <a:spcPct val="0"/>
              </a:spcBef>
              <a:buNone/>
              <a:defRPr sz="4400" kern="1200">
                <a:solidFill>
                  <a:schemeClr val="tx1"/>
                </a:solidFill>
                <a:latin typeface="Telstra Text" panose="020B0504040000000004" pitchFamily="34" charset="77"/>
                <a:ea typeface="Telstra Text" panose="020B0504040000000004" pitchFamily="34" charset="77"/>
                <a:cs typeface="+mj-cs"/>
              </a:defRPr>
            </a:lvl1p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AU" sz="4400" b="0" i="0" u="none" strike="noStrike" kern="1200" cap="none" spc="0" normalizeH="0" baseline="0" noProof="0" dirty="0" err="1">
                <a:ln>
                  <a:noFill/>
                </a:ln>
                <a:solidFill>
                  <a:schemeClr val="tx1"/>
                </a:solidFill>
                <a:effectLst/>
                <a:uLnTx/>
                <a:uFillTx/>
                <a:latin typeface="Telstra Text" panose="020B0504040000000004" pitchFamily="34" charset="77"/>
                <a:ea typeface="Telstra Text" panose="020B0504040000000004" pitchFamily="34" charset="77"/>
                <a:cs typeface="+mj-cs"/>
              </a:rPr>
              <a:t>Hãy</a:t>
            </a:r>
            <a:r>
              <a:rPr kumimoji="0" lang="en-AU" sz="4400" b="0" i="0" u="none" strike="noStrike" kern="1200" cap="none" spc="0" normalizeH="0" baseline="0" noProof="0" dirty="0">
                <a:ln>
                  <a:noFill/>
                </a:ln>
                <a:solidFill>
                  <a:schemeClr val="tx1"/>
                </a:solidFill>
                <a:effectLst/>
                <a:uLnTx/>
                <a:uFillTx/>
                <a:latin typeface="Telstra Text" panose="020B0504040000000004" pitchFamily="34" charset="77"/>
                <a:ea typeface="Telstra Text" panose="020B0504040000000004" pitchFamily="34" charset="77"/>
                <a:cs typeface="+mj-cs"/>
              </a:rPr>
              <a:t> </a:t>
            </a:r>
            <a:r>
              <a:rPr kumimoji="0" lang="en-AU" sz="4400" b="0" i="0" u="none" strike="noStrike" kern="1200" cap="none" spc="0" normalizeH="0" baseline="0" noProof="0" dirty="0" err="1">
                <a:ln>
                  <a:noFill/>
                </a:ln>
                <a:solidFill>
                  <a:schemeClr val="tx1"/>
                </a:solidFill>
                <a:effectLst/>
                <a:uLnTx/>
                <a:uFillTx/>
                <a:latin typeface="Telstra Text" panose="020B0504040000000004" pitchFamily="34" charset="77"/>
                <a:ea typeface="Telstra Text" panose="020B0504040000000004" pitchFamily="34" charset="77"/>
                <a:cs typeface="+mj-cs"/>
              </a:rPr>
              <a:t>dành</a:t>
            </a:r>
            <a:r>
              <a:rPr kumimoji="0" lang="en-AU" sz="4400" b="0" i="0" u="none" strike="noStrike" kern="1200" cap="none" spc="0" normalizeH="0" baseline="0" noProof="0" dirty="0">
                <a:ln>
                  <a:noFill/>
                </a:ln>
                <a:solidFill>
                  <a:schemeClr val="tx1"/>
                </a:solidFill>
                <a:effectLst/>
                <a:uLnTx/>
                <a:uFillTx/>
                <a:latin typeface="Telstra Text" panose="020B0504040000000004" pitchFamily="34" charset="77"/>
                <a:ea typeface="Telstra Text" panose="020B0504040000000004" pitchFamily="34" charset="77"/>
                <a:cs typeface="+mj-cs"/>
              </a:rPr>
              <a:t> </a:t>
            </a:r>
            <a:r>
              <a:rPr kumimoji="0" lang="en-AU" sz="4400" b="0" i="0" u="none" strike="noStrike" kern="1200" cap="none" spc="0" normalizeH="0" baseline="0" noProof="0" dirty="0" err="1">
                <a:ln>
                  <a:noFill/>
                </a:ln>
                <a:solidFill>
                  <a:schemeClr val="tx1"/>
                </a:solidFill>
                <a:effectLst/>
                <a:uLnTx/>
                <a:uFillTx/>
                <a:latin typeface="Telstra Text" panose="020B0504040000000004" pitchFamily="34" charset="77"/>
                <a:ea typeface="Telstra Text" panose="020B0504040000000004" pitchFamily="34" charset="77"/>
                <a:cs typeface="+mj-cs"/>
              </a:rPr>
              <a:t>thời</a:t>
            </a:r>
            <a:r>
              <a:rPr kumimoji="0" lang="en-AU" sz="4400" b="0" i="0" u="none" strike="noStrike" kern="1200" cap="none" spc="0" normalizeH="0" baseline="0" noProof="0" dirty="0">
                <a:ln>
                  <a:noFill/>
                </a:ln>
                <a:solidFill>
                  <a:schemeClr val="tx1"/>
                </a:solidFill>
                <a:effectLst/>
                <a:uLnTx/>
                <a:uFillTx/>
                <a:latin typeface="Telstra Text" panose="020B0504040000000004" pitchFamily="34" charset="77"/>
                <a:ea typeface="Telstra Text" panose="020B0504040000000004" pitchFamily="34" charset="77"/>
                <a:cs typeface="+mj-cs"/>
              </a:rPr>
              <a:t> </a:t>
            </a:r>
            <a:r>
              <a:rPr kumimoji="0" lang="en-AU" sz="4400" b="0" i="0" u="none" strike="noStrike" kern="1200" cap="none" spc="0" normalizeH="0" baseline="0" noProof="0" dirty="0" err="1">
                <a:ln>
                  <a:noFill/>
                </a:ln>
                <a:solidFill>
                  <a:schemeClr val="tx1"/>
                </a:solidFill>
                <a:effectLst/>
                <a:uLnTx/>
                <a:uFillTx/>
                <a:latin typeface="Telstra Text" panose="020B0504040000000004" pitchFamily="34" charset="77"/>
                <a:ea typeface="Telstra Text" panose="020B0504040000000004" pitchFamily="34" charset="77"/>
                <a:cs typeface="+mj-cs"/>
              </a:rPr>
              <a:t>gian</a:t>
            </a:r>
            <a:r>
              <a:rPr kumimoji="0" lang="en-AU" sz="4400" b="0" i="0" u="none" strike="noStrike" kern="1200" cap="none" spc="0" normalizeH="0" baseline="0" noProof="0" dirty="0">
                <a:ln>
                  <a:noFill/>
                </a:ln>
                <a:solidFill>
                  <a:schemeClr val="tx1"/>
                </a:solidFill>
                <a:effectLst/>
                <a:uLnTx/>
                <a:uFillTx/>
                <a:latin typeface="Telstra Text" panose="020B0504040000000004" pitchFamily="34" charset="77"/>
                <a:ea typeface="Telstra Text" panose="020B0504040000000004" pitchFamily="34" charset="77"/>
                <a:cs typeface="+mj-cs"/>
              </a:rPr>
              <a:t> </a:t>
            </a:r>
            <a:r>
              <a:rPr kumimoji="0" lang="en-AU" sz="4400" b="0" i="0" u="none" strike="noStrike" kern="1200" cap="none" spc="0" normalizeH="0" baseline="0" noProof="0" dirty="0" err="1">
                <a:ln>
                  <a:noFill/>
                </a:ln>
                <a:solidFill>
                  <a:schemeClr val="tx1"/>
                </a:solidFill>
                <a:effectLst/>
                <a:uLnTx/>
                <a:uFillTx/>
                <a:latin typeface="Telstra Text" panose="020B0504040000000004" pitchFamily="34" charset="77"/>
                <a:ea typeface="Telstra Text" panose="020B0504040000000004" pitchFamily="34" charset="77"/>
                <a:cs typeface="+mj-cs"/>
              </a:rPr>
              <a:t>để</a:t>
            </a:r>
            <a:r>
              <a:rPr kumimoji="0" lang="en-AU" sz="4400" b="0" i="0" u="none" strike="noStrike" kern="1200" cap="none" spc="0" normalizeH="0" baseline="0" noProof="0" dirty="0">
                <a:ln>
                  <a:noFill/>
                </a:ln>
                <a:solidFill>
                  <a:schemeClr val="tx1"/>
                </a:solidFill>
                <a:effectLst/>
                <a:uLnTx/>
                <a:uFillTx/>
                <a:latin typeface="Telstra Text" panose="020B0504040000000004" pitchFamily="34" charset="77"/>
                <a:ea typeface="Telstra Text" panose="020B0504040000000004" pitchFamily="34" charset="77"/>
                <a:cs typeface="+mj-cs"/>
              </a:rPr>
              <a:t> </a:t>
            </a:r>
            <a:r>
              <a:rPr kumimoji="0" lang="en-AU" sz="4400" b="0" i="0" u="none" strike="noStrike" kern="1200" cap="none" spc="0" normalizeH="0" baseline="0" noProof="0" dirty="0" err="1">
                <a:ln>
                  <a:noFill/>
                </a:ln>
                <a:solidFill>
                  <a:schemeClr val="tx1"/>
                </a:solidFill>
                <a:effectLst/>
                <a:uLnTx/>
                <a:uFillTx/>
                <a:latin typeface="Telstra Text" panose="020B0504040000000004" pitchFamily="34" charset="77"/>
                <a:ea typeface="Telstra Text" panose="020B0504040000000004" pitchFamily="34" charset="77"/>
                <a:cs typeface="+mj-cs"/>
              </a:rPr>
              <a:t>trả</a:t>
            </a:r>
            <a:r>
              <a:rPr kumimoji="0" lang="en-AU" sz="4400" b="0" i="0" u="none" strike="noStrike" kern="1200" cap="none" spc="0" normalizeH="0" baseline="0" noProof="0" dirty="0">
                <a:ln>
                  <a:noFill/>
                </a:ln>
                <a:solidFill>
                  <a:schemeClr val="tx1"/>
                </a:solidFill>
                <a:effectLst/>
                <a:uLnTx/>
                <a:uFillTx/>
                <a:latin typeface="Telstra Text" panose="020B0504040000000004" pitchFamily="34" charset="77"/>
                <a:ea typeface="Telstra Text" panose="020B0504040000000004" pitchFamily="34" charset="77"/>
                <a:cs typeface="+mj-cs"/>
              </a:rPr>
              <a:t> </a:t>
            </a:r>
            <a:r>
              <a:rPr kumimoji="0" lang="en-AU" sz="4400" b="0" i="0" u="none" strike="noStrike" kern="1200" cap="none" spc="0" normalizeH="0" baseline="0" noProof="0" dirty="0" err="1">
                <a:ln>
                  <a:noFill/>
                </a:ln>
                <a:solidFill>
                  <a:schemeClr val="tx1"/>
                </a:solidFill>
                <a:effectLst/>
                <a:uLnTx/>
                <a:uFillTx/>
                <a:latin typeface="Telstra Text" panose="020B0504040000000004" pitchFamily="34" charset="77"/>
                <a:ea typeface="Telstra Text" panose="020B0504040000000004" pitchFamily="34" charset="77"/>
                <a:cs typeface="+mj-cs"/>
              </a:rPr>
              <a:t>lời</a:t>
            </a:r>
            <a:r>
              <a:rPr kumimoji="0" lang="en-AU" sz="4400" b="0" i="0" u="none" strike="noStrike" kern="1200" cap="none" spc="0" normalizeH="0" baseline="0" noProof="0" dirty="0">
                <a:ln>
                  <a:noFill/>
                </a:ln>
                <a:solidFill>
                  <a:schemeClr val="tx1"/>
                </a:solidFill>
                <a:effectLst/>
                <a:uLnTx/>
                <a:uFillTx/>
                <a:latin typeface="Telstra Text" panose="020B0504040000000004" pitchFamily="34" charset="77"/>
                <a:ea typeface="Telstra Text" panose="020B0504040000000004" pitchFamily="34" charset="77"/>
                <a:cs typeface="+mj-cs"/>
              </a:rPr>
              <a:t> </a:t>
            </a:r>
            <a:r>
              <a:rPr kumimoji="0" lang="en-AU" sz="4400" b="0" i="0" u="none" strike="noStrike" kern="1200" cap="none" spc="0" normalizeH="0" baseline="0" noProof="0" dirty="0" err="1">
                <a:ln>
                  <a:noFill/>
                </a:ln>
                <a:solidFill>
                  <a:schemeClr val="tx1"/>
                </a:solidFill>
                <a:effectLst/>
                <a:uLnTx/>
                <a:uFillTx/>
                <a:latin typeface="Telstra Text" panose="020B0504040000000004" pitchFamily="34" charset="77"/>
                <a:ea typeface="Telstra Text" panose="020B0504040000000004" pitchFamily="34" charset="77"/>
                <a:cs typeface="+mj-cs"/>
              </a:rPr>
              <a:t>các</a:t>
            </a:r>
            <a:r>
              <a:rPr kumimoji="0" lang="en-AU" sz="4400" b="0" i="0" u="none" strike="noStrike" kern="1200" cap="none" spc="0" normalizeH="0" baseline="0" noProof="0" dirty="0">
                <a:ln>
                  <a:noFill/>
                </a:ln>
                <a:solidFill>
                  <a:schemeClr val="tx1"/>
                </a:solidFill>
                <a:effectLst/>
                <a:uLnTx/>
                <a:uFillTx/>
                <a:latin typeface="Telstra Text" panose="020B0504040000000004" pitchFamily="34" charset="77"/>
                <a:ea typeface="Telstra Text" panose="020B0504040000000004" pitchFamily="34" charset="77"/>
                <a:cs typeface="+mj-cs"/>
              </a:rPr>
              <a:t> </a:t>
            </a:r>
            <a:r>
              <a:rPr kumimoji="0" lang="en-AU" sz="4400" b="0" i="0" u="none" strike="noStrike" kern="1200" cap="none" spc="0" normalizeH="0" baseline="0" noProof="0" dirty="0" err="1">
                <a:ln>
                  <a:noFill/>
                </a:ln>
                <a:solidFill>
                  <a:schemeClr val="tx1"/>
                </a:solidFill>
                <a:effectLst/>
                <a:uLnTx/>
                <a:uFillTx/>
                <a:latin typeface="Telstra Text" panose="020B0504040000000004" pitchFamily="34" charset="77"/>
                <a:ea typeface="Telstra Text" panose="020B0504040000000004" pitchFamily="34" charset="77"/>
                <a:cs typeface="+mj-cs"/>
              </a:rPr>
              <a:t>câu</a:t>
            </a:r>
            <a:r>
              <a:rPr kumimoji="0" lang="en-AU" sz="4400" b="0" i="0" u="none" strike="noStrike" kern="1200" cap="none" spc="0" normalizeH="0" baseline="0" noProof="0" dirty="0">
                <a:ln>
                  <a:noFill/>
                </a:ln>
                <a:solidFill>
                  <a:schemeClr val="tx1"/>
                </a:solidFill>
                <a:effectLst/>
                <a:uLnTx/>
                <a:uFillTx/>
                <a:latin typeface="Telstra Text" panose="020B0504040000000004" pitchFamily="34" charset="77"/>
                <a:ea typeface="Telstra Text" panose="020B0504040000000004" pitchFamily="34" charset="77"/>
                <a:cs typeface="+mj-cs"/>
              </a:rPr>
              <a:t> </a:t>
            </a:r>
            <a:r>
              <a:rPr kumimoji="0" lang="en-AU" sz="4400" b="0" i="0" u="none" strike="noStrike" kern="1200" cap="none" spc="0" normalizeH="0" baseline="0" noProof="0" dirty="0" err="1">
                <a:ln>
                  <a:noFill/>
                </a:ln>
                <a:solidFill>
                  <a:schemeClr val="tx1"/>
                </a:solidFill>
                <a:effectLst/>
                <a:uLnTx/>
                <a:uFillTx/>
                <a:latin typeface="Telstra Text" panose="020B0504040000000004" pitchFamily="34" charset="77"/>
                <a:ea typeface="Telstra Text" panose="020B0504040000000004" pitchFamily="34" charset="77"/>
                <a:cs typeface="+mj-cs"/>
              </a:rPr>
              <a:t>hỏi</a:t>
            </a:r>
            <a:r>
              <a:rPr kumimoji="0" lang="en-AU" sz="4400" b="0" i="0" u="none" strike="noStrike" kern="1200" cap="none" spc="0" normalizeH="0" baseline="0" noProof="0" dirty="0">
                <a:ln>
                  <a:noFill/>
                </a:ln>
                <a:solidFill>
                  <a:schemeClr val="tx1"/>
                </a:solidFill>
                <a:effectLst/>
                <a:uLnTx/>
                <a:uFillTx/>
                <a:latin typeface="Telstra Text" panose="020B0504040000000004" pitchFamily="34" charset="77"/>
                <a:ea typeface="Telstra Text" panose="020B0504040000000004" pitchFamily="34" charset="77"/>
                <a:cs typeface="+mj-cs"/>
              </a:rPr>
              <a:t> </a:t>
            </a:r>
            <a:r>
              <a:rPr kumimoji="0" lang="en-AU" sz="4400" b="0" i="0" u="none" strike="noStrike" kern="1200" cap="none" spc="0" normalizeH="0" baseline="0" noProof="0" dirty="0" err="1">
                <a:ln>
                  <a:noFill/>
                </a:ln>
                <a:solidFill>
                  <a:schemeClr val="tx1"/>
                </a:solidFill>
                <a:effectLst/>
                <a:uLnTx/>
                <a:uFillTx/>
                <a:latin typeface="Telstra Text" panose="020B0504040000000004" pitchFamily="34" charset="77"/>
                <a:ea typeface="Telstra Text" panose="020B0504040000000004" pitchFamily="34" charset="77"/>
                <a:cs typeface="+mj-cs"/>
              </a:rPr>
              <a:t>của</a:t>
            </a:r>
            <a:r>
              <a:rPr kumimoji="0" lang="en-AU" sz="4400" b="0" i="0" u="none" strike="noStrike" kern="1200" cap="none" spc="0" normalizeH="0" baseline="0" noProof="0" dirty="0">
                <a:ln>
                  <a:noFill/>
                </a:ln>
                <a:solidFill>
                  <a:schemeClr val="tx1"/>
                </a:solidFill>
                <a:effectLst/>
                <a:uLnTx/>
                <a:uFillTx/>
                <a:latin typeface="Telstra Text" panose="020B0504040000000004" pitchFamily="34" charset="77"/>
                <a:ea typeface="Telstra Text" panose="020B0504040000000004" pitchFamily="34" charset="77"/>
                <a:cs typeface="+mj-cs"/>
              </a:rPr>
              <a:t> </a:t>
            </a:r>
            <a:r>
              <a:rPr kumimoji="0" lang="en-AU" sz="4400" b="0" i="0" u="none" strike="noStrike" kern="1200" cap="none" spc="0" normalizeH="0" baseline="0" noProof="0" dirty="0" err="1">
                <a:ln>
                  <a:noFill/>
                </a:ln>
                <a:solidFill>
                  <a:schemeClr val="tx1"/>
                </a:solidFill>
                <a:effectLst/>
                <a:uLnTx/>
                <a:uFillTx/>
                <a:latin typeface="Telstra Text" panose="020B0504040000000004" pitchFamily="34" charset="77"/>
                <a:ea typeface="Telstra Text" panose="020B0504040000000004" pitchFamily="34" charset="77"/>
                <a:cs typeface="+mj-cs"/>
              </a:rPr>
              <a:t>bạn</a:t>
            </a:r>
            <a:r>
              <a:rPr kumimoji="0" lang="en-AU" sz="4400" b="0" i="0" u="none" strike="noStrike" kern="1200" cap="none" spc="0" normalizeH="0" baseline="0" noProof="0" dirty="0">
                <a:ln>
                  <a:noFill/>
                </a:ln>
                <a:solidFill>
                  <a:schemeClr val="tx1"/>
                </a:solidFill>
                <a:effectLst/>
                <a:uLnTx/>
                <a:uFillTx/>
                <a:latin typeface="Telstra Text" panose="020B0504040000000004" pitchFamily="34" charset="77"/>
                <a:ea typeface="Telstra Text" panose="020B0504040000000004" pitchFamily="34" charset="77"/>
                <a:cs typeface="+mj-cs"/>
              </a:rPr>
              <a:t> </a:t>
            </a:r>
            <a:r>
              <a:rPr kumimoji="0" lang="en-AU" sz="4400" b="0" i="0" u="none" strike="noStrike" kern="1200" cap="none" spc="0" normalizeH="0" baseline="0" noProof="0" dirty="0" err="1">
                <a:ln>
                  <a:noFill/>
                </a:ln>
                <a:solidFill>
                  <a:schemeClr val="tx1"/>
                </a:solidFill>
                <a:effectLst/>
                <a:uLnTx/>
                <a:uFillTx/>
                <a:latin typeface="Telstra Text" panose="020B0504040000000004" pitchFamily="34" charset="77"/>
                <a:ea typeface="Telstra Text" panose="020B0504040000000004" pitchFamily="34" charset="77"/>
                <a:cs typeface="+mj-cs"/>
              </a:rPr>
              <a:t>ngay</a:t>
            </a:r>
            <a:r>
              <a:rPr kumimoji="0" lang="en-AU" sz="4400" b="0" i="0" u="none" strike="noStrike" kern="1200" cap="none" spc="0" normalizeH="0" baseline="0" noProof="0" dirty="0">
                <a:ln>
                  <a:noFill/>
                </a:ln>
                <a:solidFill>
                  <a:schemeClr val="tx1"/>
                </a:solidFill>
                <a:effectLst/>
                <a:uLnTx/>
                <a:uFillTx/>
                <a:latin typeface="Telstra Text" panose="020B0504040000000004" pitchFamily="34" charset="77"/>
                <a:ea typeface="Telstra Text" panose="020B0504040000000004" pitchFamily="34" charset="77"/>
                <a:cs typeface="+mj-cs"/>
              </a:rPr>
              <a:t> </a:t>
            </a:r>
            <a:r>
              <a:rPr kumimoji="0" lang="en-AU" sz="4400" b="0" i="0" u="none" strike="noStrike" kern="1200" cap="none" spc="0" normalizeH="0" baseline="0" noProof="0" dirty="0" err="1">
                <a:ln>
                  <a:noFill/>
                </a:ln>
                <a:solidFill>
                  <a:schemeClr val="tx1"/>
                </a:solidFill>
                <a:effectLst/>
                <a:uLnTx/>
                <a:uFillTx/>
                <a:latin typeface="Telstra Text" panose="020B0504040000000004" pitchFamily="34" charset="77"/>
                <a:ea typeface="Telstra Text" panose="020B0504040000000004" pitchFamily="34" charset="77"/>
                <a:cs typeface="+mj-cs"/>
              </a:rPr>
              <a:t>từ</a:t>
            </a:r>
            <a:r>
              <a:rPr kumimoji="0" lang="en-AU" sz="4400" b="0" i="0" u="none" strike="noStrike" kern="1200" cap="none" spc="0" normalizeH="0" baseline="0" noProof="0" dirty="0">
                <a:ln>
                  <a:noFill/>
                </a:ln>
                <a:solidFill>
                  <a:schemeClr val="tx1"/>
                </a:solidFill>
                <a:effectLst/>
                <a:uLnTx/>
                <a:uFillTx/>
                <a:latin typeface="Telstra Text" panose="020B0504040000000004" pitchFamily="34" charset="77"/>
                <a:ea typeface="Telstra Text" panose="020B0504040000000004" pitchFamily="34" charset="77"/>
                <a:cs typeface="+mj-cs"/>
              </a:rPr>
              <a:t> </a:t>
            </a:r>
            <a:r>
              <a:rPr kumimoji="0" lang="en-AU" sz="4400" b="0" i="0" u="none" strike="noStrike" kern="1200" cap="none" spc="0" normalizeH="0" baseline="0" noProof="0" dirty="0" err="1">
                <a:ln>
                  <a:noFill/>
                </a:ln>
                <a:solidFill>
                  <a:schemeClr val="tx1"/>
                </a:solidFill>
                <a:effectLst/>
                <a:uLnTx/>
                <a:uFillTx/>
                <a:latin typeface="Telstra Text" panose="020B0504040000000004" pitchFamily="34" charset="77"/>
                <a:ea typeface="Telstra Text" panose="020B0504040000000004" pitchFamily="34" charset="77"/>
                <a:cs typeface="+mj-cs"/>
              </a:rPr>
              <a:t>đầu</a:t>
            </a:r>
            <a:r>
              <a:rPr kumimoji="0" lang="en-AU" sz="4400" b="0" i="0" u="none" strike="noStrike" kern="1200" cap="none" spc="0" normalizeH="0" baseline="0" noProof="0" dirty="0">
                <a:ln>
                  <a:noFill/>
                </a:ln>
                <a:solidFill>
                  <a:schemeClr val="tx1"/>
                </a:solidFill>
                <a:effectLst/>
                <a:uLnTx/>
                <a:uFillTx/>
                <a:latin typeface="Telstra Text" panose="020B0504040000000004" pitchFamily="34" charset="77"/>
                <a:ea typeface="Telstra Text" panose="020B0504040000000004" pitchFamily="34" charset="77"/>
                <a:cs typeface="+mj-cs"/>
              </a:rPr>
              <a:t> </a:t>
            </a:r>
            <a:r>
              <a:rPr kumimoji="0" lang="en-AU" sz="4400" b="0" i="0" u="none" strike="noStrike" kern="1200" cap="none" spc="0" normalizeH="0" baseline="0" noProof="0" dirty="0" err="1">
                <a:ln>
                  <a:noFill/>
                </a:ln>
                <a:solidFill>
                  <a:schemeClr val="tx1"/>
                </a:solidFill>
                <a:effectLst/>
                <a:uLnTx/>
                <a:uFillTx/>
                <a:latin typeface="Telstra Text" panose="020B0504040000000004" pitchFamily="34" charset="77"/>
                <a:ea typeface="Telstra Text" panose="020B0504040000000004" pitchFamily="34" charset="77"/>
                <a:cs typeface="+mj-cs"/>
              </a:rPr>
              <a:t>buổi</a:t>
            </a:r>
            <a:r>
              <a:rPr kumimoji="0" lang="en-AU" sz="4400" b="0" i="0" u="none" strike="noStrike" kern="1200" cap="none" spc="0" normalizeH="0" baseline="0" noProof="0" dirty="0">
                <a:ln>
                  <a:noFill/>
                </a:ln>
                <a:solidFill>
                  <a:schemeClr val="tx1"/>
                </a:solidFill>
                <a:effectLst/>
                <a:uLnTx/>
                <a:uFillTx/>
                <a:latin typeface="Telstra Text" panose="020B0504040000000004" pitchFamily="34" charset="77"/>
                <a:ea typeface="Telstra Text" panose="020B0504040000000004" pitchFamily="34" charset="77"/>
                <a:cs typeface="+mj-cs"/>
              </a:rPr>
              <a:t> </a:t>
            </a:r>
            <a:r>
              <a:rPr kumimoji="0" lang="en-AU" sz="4400" b="0" i="0" u="none" strike="noStrike" kern="1200" cap="none" spc="0" normalizeH="0" baseline="0" noProof="0" dirty="0" err="1">
                <a:ln>
                  <a:noFill/>
                </a:ln>
                <a:solidFill>
                  <a:schemeClr val="tx1"/>
                </a:solidFill>
                <a:effectLst/>
                <a:uLnTx/>
                <a:uFillTx/>
                <a:latin typeface="Telstra Text" panose="020B0504040000000004" pitchFamily="34" charset="77"/>
                <a:ea typeface="Telstra Text" panose="020B0504040000000004" pitchFamily="34" charset="77"/>
                <a:cs typeface="+mj-cs"/>
              </a:rPr>
              <a:t>học</a:t>
            </a:r>
            <a:r>
              <a:rPr kumimoji="0" lang="en-AU" sz="4400" b="0" i="0" u="none" strike="noStrike" kern="1200" cap="none" spc="0" normalizeH="0" baseline="0" noProof="0" dirty="0">
                <a:ln>
                  <a:noFill/>
                </a:ln>
                <a:solidFill>
                  <a:schemeClr val="tx1"/>
                </a:solidFill>
                <a:effectLst/>
                <a:uLnTx/>
                <a:uFillTx/>
                <a:latin typeface="Telstra Text" panose="020B0504040000000004" pitchFamily="34" charset="77"/>
                <a:ea typeface="Telstra Text" panose="020B0504040000000004" pitchFamily="34" charset="77"/>
                <a:cs typeface="+mj-cs"/>
              </a:rPr>
              <a:t>.</a:t>
            </a:r>
          </a:p>
        </p:txBody>
      </p:sp>
    </p:spTree>
    <p:extLst>
      <p:ext uri="{BB962C8B-B14F-4D97-AF65-F5344CB8AC3E}">
        <p14:creationId xmlns:p14="http://schemas.microsoft.com/office/powerpoint/2010/main" val="25340164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438D54-D5A8-22DD-3F12-5614504D50E6}"/>
              </a:ext>
            </a:extLst>
          </p:cNvPr>
          <p:cNvSpPr>
            <a:spLocks noGrp="1"/>
          </p:cNvSpPr>
          <p:nvPr>
            <p:ph type="title"/>
          </p:nvPr>
        </p:nvSpPr>
        <p:spPr/>
        <p:txBody>
          <a:bodyPr/>
          <a:lstStyle/>
          <a:p>
            <a:r>
              <a:rPr lang="en-AU" dirty="0" err="1"/>
              <a:t>Kết</a:t>
            </a:r>
            <a:r>
              <a:rPr lang="en-AU" dirty="0"/>
              <a:t> </a:t>
            </a:r>
            <a:r>
              <a:rPr lang="en-AU" dirty="0" err="1"/>
              <a:t>quả</a:t>
            </a:r>
            <a:r>
              <a:rPr lang="en-AU" dirty="0"/>
              <a:t> </a:t>
            </a:r>
            <a:r>
              <a:rPr lang="en-AU" dirty="0" err="1"/>
              <a:t>học</a:t>
            </a:r>
            <a:r>
              <a:rPr lang="en-AU" dirty="0"/>
              <a:t> </a:t>
            </a:r>
            <a:r>
              <a:rPr lang="en-AU" dirty="0" err="1"/>
              <a:t>tập</a:t>
            </a:r>
            <a:endParaRPr lang="en-AU" dirty="0"/>
          </a:p>
        </p:txBody>
      </p:sp>
      <p:sp>
        <p:nvSpPr>
          <p:cNvPr id="3" name="Content Placeholder 2">
            <a:extLst>
              <a:ext uri="{FF2B5EF4-FFF2-40B4-BE49-F238E27FC236}">
                <a16:creationId xmlns:a16="http://schemas.microsoft.com/office/drawing/2014/main" id="{8395B036-11C1-58FE-89ED-AD4073195DC3}"/>
              </a:ext>
            </a:extLst>
          </p:cNvPr>
          <p:cNvSpPr>
            <a:spLocks noGrp="1"/>
          </p:cNvSpPr>
          <p:nvPr>
            <p:ph idx="1"/>
          </p:nvPr>
        </p:nvSpPr>
        <p:spPr>
          <a:xfrm>
            <a:off x="838200" y="1825625"/>
            <a:ext cx="10515600" cy="634240"/>
          </a:xfrm>
        </p:spPr>
        <p:txBody>
          <a:bodyPr/>
          <a:lstStyle/>
          <a:p>
            <a:pPr marL="0" indent="0">
              <a:buNone/>
            </a:pPr>
            <a:r>
              <a:rPr lang="en-AU" dirty="0" err="1"/>
              <a:t>Tôi</a:t>
            </a:r>
            <a:r>
              <a:rPr lang="en-AU" dirty="0"/>
              <a:t> </a:t>
            </a:r>
            <a:r>
              <a:rPr lang="en-AU" dirty="0" err="1"/>
              <a:t>có</a:t>
            </a:r>
            <a:r>
              <a:rPr lang="en-AU" dirty="0"/>
              <a:t> </a:t>
            </a:r>
            <a:r>
              <a:rPr lang="en-AU" dirty="0" err="1"/>
              <a:t>thể</a:t>
            </a:r>
            <a:r>
              <a:rPr lang="en-AU" dirty="0"/>
              <a:t> :</a:t>
            </a:r>
          </a:p>
        </p:txBody>
      </p:sp>
      <p:sp>
        <p:nvSpPr>
          <p:cNvPr id="10" name="Content Placeholder 2">
            <a:extLst>
              <a:ext uri="{FF2B5EF4-FFF2-40B4-BE49-F238E27FC236}">
                <a16:creationId xmlns:a16="http://schemas.microsoft.com/office/drawing/2014/main" id="{68311C0F-81C2-FDDB-4ACE-5BDB5C4C750E}"/>
              </a:ext>
            </a:extLst>
          </p:cNvPr>
          <p:cNvSpPr txBox="1">
            <a:spLocks/>
          </p:cNvSpPr>
          <p:nvPr/>
        </p:nvSpPr>
        <p:spPr>
          <a:xfrm>
            <a:off x="838200" y="3688166"/>
            <a:ext cx="2052000" cy="1180067"/>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vi-VN" sz="2000" dirty="0"/>
              <a:t>Giải thích internet là gì và cách sử dụng</a:t>
            </a:r>
            <a:r>
              <a:rPr lang="en-AU" sz="2000" dirty="0"/>
              <a:t>.</a:t>
            </a:r>
          </a:p>
        </p:txBody>
      </p:sp>
      <p:sp>
        <p:nvSpPr>
          <p:cNvPr id="11" name="Content Placeholder 2">
            <a:extLst>
              <a:ext uri="{FF2B5EF4-FFF2-40B4-BE49-F238E27FC236}">
                <a16:creationId xmlns:a16="http://schemas.microsoft.com/office/drawing/2014/main" id="{A2AE7CA4-4210-4F1F-FADB-EF021CDA45C7}"/>
              </a:ext>
            </a:extLst>
          </p:cNvPr>
          <p:cNvSpPr txBox="1">
            <a:spLocks/>
          </p:cNvSpPr>
          <p:nvPr/>
        </p:nvSpPr>
        <p:spPr>
          <a:xfrm>
            <a:off x="3098442" y="3688166"/>
            <a:ext cx="2052000" cy="1550746"/>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vi-VN" sz="2000" dirty="0"/>
              <a:t>Sử dụng trình duyệt để tìm kiếm thông tin hàng ngày</a:t>
            </a:r>
            <a:r>
              <a:rPr lang="en-AU" sz="2000" dirty="0"/>
              <a:t>.</a:t>
            </a:r>
          </a:p>
        </p:txBody>
      </p:sp>
      <p:sp>
        <p:nvSpPr>
          <p:cNvPr id="14" name="Content Placeholder 2">
            <a:extLst>
              <a:ext uri="{FF2B5EF4-FFF2-40B4-BE49-F238E27FC236}">
                <a16:creationId xmlns:a16="http://schemas.microsoft.com/office/drawing/2014/main" id="{15C25CC7-F768-C9A5-33F3-78BEF3AD6B86}"/>
              </a:ext>
            </a:extLst>
          </p:cNvPr>
          <p:cNvSpPr txBox="1">
            <a:spLocks/>
          </p:cNvSpPr>
          <p:nvPr/>
        </p:nvSpPr>
        <p:spPr>
          <a:xfrm>
            <a:off x="5281590" y="3688166"/>
            <a:ext cx="2052035" cy="3026726"/>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vi-VN" sz="2000" dirty="0"/>
              <a:t>Nhận biết các trang mạng an toàn, đáng tin cậy và các dấu hiệu cảnh báo của các trang mạng nguy hiểm</a:t>
            </a:r>
            <a:r>
              <a:rPr lang="en-AU" sz="2000" dirty="0"/>
              <a:t>.</a:t>
            </a:r>
          </a:p>
        </p:txBody>
      </p:sp>
      <p:sp>
        <p:nvSpPr>
          <p:cNvPr id="13" name="Content Placeholder 2">
            <a:extLst>
              <a:ext uri="{FF2B5EF4-FFF2-40B4-BE49-F238E27FC236}">
                <a16:creationId xmlns:a16="http://schemas.microsoft.com/office/drawing/2014/main" id="{D3CB5B34-61D6-A7ED-4902-457DB9E4220E}"/>
              </a:ext>
            </a:extLst>
          </p:cNvPr>
          <p:cNvSpPr txBox="1">
            <a:spLocks/>
          </p:cNvSpPr>
          <p:nvPr/>
        </p:nvSpPr>
        <p:spPr>
          <a:xfrm>
            <a:off x="7464381" y="3688166"/>
            <a:ext cx="2182754" cy="1920077"/>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vi-VN" sz="2000" dirty="0"/>
              <a:t>Điều hướng giữa các trang mạng bằng cách sử dụng các thanh tab</a:t>
            </a:r>
            <a:r>
              <a:rPr lang="en-AU" sz="2000" dirty="0"/>
              <a:t>.</a:t>
            </a:r>
          </a:p>
        </p:txBody>
      </p:sp>
      <p:sp>
        <p:nvSpPr>
          <p:cNvPr id="12" name="Content Placeholder 2">
            <a:extLst>
              <a:ext uri="{FF2B5EF4-FFF2-40B4-BE49-F238E27FC236}">
                <a16:creationId xmlns:a16="http://schemas.microsoft.com/office/drawing/2014/main" id="{13FAE685-9403-29D9-929C-1747B2D7482A}"/>
              </a:ext>
            </a:extLst>
          </p:cNvPr>
          <p:cNvSpPr txBox="1">
            <a:spLocks/>
          </p:cNvSpPr>
          <p:nvPr/>
        </p:nvSpPr>
        <p:spPr>
          <a:xfrm>
            <a:off x="9777891" y="3665569"/>
            <a:ext cx="2052000" cy="2288062"/>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vi-VN" sz="2000" dirty="0"/>
              <a:t>Quay lại trang mạng yêu thích bằng cách sử dụng đánh dấu trang hoặc lịch sử trình duyệt</a:t>
            </a:r>
            <a:r>
              <a:rPr lang="en-AU" sz="2000" dirty="0"/>
              <a:t>.</a:t>
            </a:r>
          </a:p>
        </p:txBody>
      </p:sp>
      <p:pic>
        <p:nvPicPr>
          <p:cNvPr id="22" name="Picture 21">
            <a:extLst>
              <a:ext uri="{FF2B5EF4-FFF2-40B4-BE49-F238E27FC236}">
                <a16:creationId xmlns:a16="http://schemas.microsoft.com/office/drawing/2014/main" id="{79917820-E185-6152-473C-BD6FEA138C10}"/>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7205993" y="2743664"/>
            <a:ext cx="1089109" cy="1034654"/>
          </a:xfrm>
          <a:prstGeom prst="rect">
            <a:avLst/>
          </a:prstGeom>
        </p:spPr>
      </p:pic>
      <p:pic>
        <p:nvPicPr>
          <p:cNvPr id="7" name="Picture 6">
            <a:extLst>
              <a:ext uri="{FF2B5EF4-FFF2-40B4-BE49-F238E27FC236}">
                <a16:creationId xmlns:a16="http://schemas.microsoft.com/office/drawing/2014/main" id="{9EEC77AA-EBEB-1EED-11EB-BFAE344AECF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38200" y="2779968"/>
            <a:ext cx="1052805" cy="998350"/>
          </a:xfrm>
          <a:prstGeom prst="rect">
            <a:avLst/>
          </a:prstGeom>
        </p:spPr>
      </p:pic>
      <p:pic>
        <p:nvPicPr>
          <p:cNvPr id="8" name="Picture 7">
            <a:extLst>
              <a:ext uri="{FF2B5EF4-FFF2-40B4-BE49-F238E27FC236}">
                <a16:creationId xmlns:a16="http://schemas.microsoft.com/office/drawing/2014/main" id="{91303B20-F1D6-57EE-0E43-7A7833A1F20A}"/>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058996" y="2828371"/>
            <a:ext cx="998351" cy="931795"/>
          </a:xfrm>
          <a:prstGeom prst="rect">
            <a:avLst/>
          </a:prstGeom>
        </p:spPr>
      </p:pic>
      <p:pic>
        <p:nvPicPr>
          <p:cNvPr id="9" name="Picture 8">
            <a:extLst>
              <a:ext uri="{FF2B5EF4-FFF2-40B4-BE49-F238E27FC236}">
                <a16:creationId xmlns:a16="http://schemas.microsoft.com/office/drawing/2014/main" id="{F63D2EEB-AAE8-058C-8B28-7284D49245E9}"/>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5196311" y="2752740"/>
            <a:ext cx="998350" cy="1034654"/>
          </a:xfrm>
          <a:prstGeom prst="rect">
            <a:avLst/>
          </a:prstGeom>
        </p:spPr>
      </p:pic>
      <p:pic>
        <p:nvPicPr>
          <p:cNvPr id="15" name="Picture 14">
            <a:extLst>
              <a:ext uri="{FF2B5EF4-FFF2-40B4-BE49-F238E27FC236}">
                <a16:creationId xmlns:a16="http://schemas.microsoft.com/office/drawing/2014/main" id="{0AA4C079-51B5-D49B-FBB4-849F669B2E30}"/>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9647135" y="2709821"/>
            <a:ext cx="961477" cy="978345"/>
          </a:xfrm>
          <a:prstGeom prst="rect">
            <a:avLst/>
          </a:prstGeom>
        </p:spPr>
      </p:pic>
    </p:spTree>
    <p:extLst>
      <p:ext uri="{BB962C8B-B14F-4D97-AF65-F5344CB8AC3E}">
        <p14:creationId xmlns:p14="http://schemas.microsoft.com/office/powerpoint/2010/main" val="363806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par>
                                <p:cTn id="24" presetID="10" presetClass="entr" presetSubtype="0"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par>
                                <p:cTn id="32" presetID="10" presetClass="entr" presetSubtype="0" fill="hold" nodeType="with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fade">
                                      <p:cBhvr>
                                        <p:cTn id="34" dur="500"/>
                                        <p:tgtEl>
                                          <p:spTgt spid="22"/>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500"/>
                                        <p:tgtEl>
                                          <p:spTgt spid="12"/>
                                        </p:tgtEl>
                                      </p:cBhvr>
                                    </p:animEffect>
                                  </p:childTnLst>
                                </p:cTn>
                              </p:par>
                              <p:par>
                                <p:cTn id="40" presetID="10" presetClass="entr" presetSubtype="0" fill="hold"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4" grpId="0"/>
      <p:bldP spid="13" grpId="0"/>
      <p:bldP spid="1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E651838-093D-E0DF-1756-75C37A34490F}"/>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335997" y="1642958"/>
            <a:ext cx="11519999" cy="4638778"/>
          </a:xfrm>
          <a:prstGeom prst="rect">
            <a:avLst/>
          </a:prstGeom>
        </p:spPr>
      </p:pic>
      <p:sp>
        <p:nvSpPr>
          <p:cNvPr id="6" name="Title 1">
            <a:extLst>
              <a:ext uri="{FF2B5EF4-FFF2-40B4-BE49-F238E27FC236}">
                <a16:creationId xmlns:a16="http://schemas.microsoft.com/office/drawing/2014/main" id="{09DACC00-7A95-89DB-306A-A079806F1A4F}"/>
              </a:ext>
            </a:extLst>
          </p:cNvPr>
          <p:cNvSpPr txBox="1">
            <a:spLocks noGrp="1"/>
          </p:cNvSpPr>
          <p:nvPr>
            <p:ph type="title" idx="4294967295"/>
          </p:nvPr>
        </p:nvSpPr>
        <p:spPr>
          <a:xfrm>
            <a:off x="904102" y="2387638"/>
            <a:ext cx="5191898" cy="3142091"/>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Telstra Text" panose="020B0504040000000004" pitchFamily="34" charset="77"/>
                <a:ea typeface="Telstra Text" panose="020B0504040000000004" pitchFamily="34" charset="77"/>
                <a:cs typeface="+mj-cs"/>
              </a:defRPr>
            </a:lvl1p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AU" sz="4400" b="0" i="0" u="none" strike="noStrike" kern="1200" cap="none" spc="0" normalizeH="0" baseline="0" noProof="0" dirty="0" err="1">
                <a:ln>
                  <a:noFill/>
                </a:ln>
                <a:solidFill>
                  <a:schemeClr val="bg1"/>
                </a:solidFill>
                <a:effectLst/>
                <a:uLnTx/>
                <a:uFillTx/>
                <a:latin typeface="Telstra Text" panose="020B0504040000000004" pitchFamily="34" charset="77"/>
                <a:ea typeface="Telstra Text" panose="020B0504040000000004" pitchFamily="34" charset="77"/>
                <a:cs typeface="+mj-cs"/>
              </a:rPr>
              <a:t>Những</a:t>
            </a:r>
            <a:r>
              <a:rPr kumimoji="0" lang="en-AU" sz="4400" b="0" i="0" u="none" strike="noStrike" kern="1200" cap="none" spc="0" normalizeH="0" baseline="0" noProof="0" dirty="0">
                <a:ln>
                  <a:noFill/>
                </a:ln>
                <a:solidFill>
                  <a:schemeClr val="bg1"/>
                </a:solidFill>
                <a:effectLst/>
                <a:uLnTx/>
                <a:uFillTx/>
                <a:latin typeface="Telstra Text" panose="020B0504040000000004" pitchFamily="34" charset="77"/>
                <a:ea typeface="Telstra Text" panose="020B0504040000000004" pitchFamily="34" charset="77"/>
                <a:cs typeface="+mj-cs"/>
              </a:rPr>
              <a:t> </a:t>
            </a:r>
            <a:r>
              <a:rPr kumimoji="0" lang="en-AU" sz="4400" b="0" i="0" u="none" strike="noStrike" kern="1200" cap="none" spc="0" normalizeH="0" baseline="0" noProof="0" dirty="0" err="1">
                <a:ln>
                  <a:noFill/>
                </a:ln>
                <a:solidFill>
                  <a:schemeClr val="bg1"/>
                </a:solidFill>
                <a:effectLst/>
                <a:uLnTx/>
                <a:uFillTx/>
                <a:latin typeface="Telstra Text" panose="020B0504040000000004" pitchFamily="34" charset="77"/>
                <a:ea typeface="Telstra Text" panose="020B0504040000000004" pitchFamily="34" charset="77"/>
                <a:cs typeface="+mj-cs"/>
              </a:rPr>
              <a:t>điều</a:t>
            </a:r>
            <a:r>
              <a:rPr kumimoji="0" lang="en-AU" sz="4400" b="0" i="0" u="none" strike="noStrike" kern="1200" cap="none" spc="0" normalizeH="0" baseline="0" noProof="0" dirty="0">
                <a:ln>
                  <a:noFill/>
                </a:ln>
                <a:solidFill>
                  <a:schemeClr val="bg1"/>
                </a:solidFill>
                <a:effectLst/>
                <a:uLnTx/>
                <a:uFillTx/>
                <a:latin typeface="Telstra Text" panose="020B0504040000000004" pitchFamily="34" charset="77"/>
                <a:ea typeface="Telstra Text" panose="020B0504040000000004" pitchFamily="34" charset="77"/>
                <a:cs typeface="+mj-cs"/>
              </a:rPr>
              <a:t> </a:t>
            </a:r>
            <a:r>
              <a:rPr kumimoji="0" lang="en-AU" sz="4400" b="0" i="0" u="none" strike="noStrike" kern="1200" cap="none" spc="0" normalizeH="0" baseline="0" noProof="0" dirty="0" err="1">
                <a:ln>
                  <a:noFill/>
                </a:ln>
                <a:solidFill>
                  <a:schemeClr val="bg1"/>
                </a:solidFill>
                <a:effectLst/>
                <a:uLnTx/>
                <a:uFillTx/>
                <a:latin typeface="Telstra Text" panose="020B0504040000000004" pitchFamily="34" charset="77"/>
                <a:ea typeface="Telstra Text" panose="020B0504040000000004" pitchFamily="34" charset="77"/>
                <a:cs typeface="+mj-cs"/>
              </a:rPr>
              <a:t>bạn</a:t>
            </a:r>
            <a:r>
              <a:rPr kumimoji="0" lang="en-AU" sz="4400" b="0" i="0" u="none" strike="noStrike" kern="1200" cap="none" spc="0" normalizeH="0" baseline="0" noProof="0" dirty="0">
                <a:ln>
                  <a:noFill/>
                </a:ln>
                <a:solidFill>
                  <a:schemeClr val="bg1"/>
                </a:solidFill>
                <a:effectLst/>
                <a:uLnTx/>
                <a:uFillTx/>
                <a:latin typeface="Telstra Text" panose="020B0504040000000004" pitchFamily="34" charset="77"/>
                <a:ea typeface="Telstra Text" panose="020B0504040000000004" pitchFamily="34" charset="77"/>
                <a:cs typeface="+mj-cs"/>
              </a:rPr>
              <a:t> </a:t>
            </a:r>
            <a:r>
              <a:rPr kumimoji="0" lang="en-AU" sz="4400" b="0" i="0" u="none" strike="noStrike" kern="1200" cap="none" spc="0" normalizeH="0" baseline="0" noProof="0" dirty="0" err="1">
                <a:ln>
                  <a:noFill/>
                </a:ln>
                <a:solidFill>
                  <a:schemeClr val="bg1"/>
                </a:solidFill>
                <a:effectLst/>
                <a:uLnTx/>
                <a:uFillTx/>
                <a:latin typeface="Telstra Text" panose="020B0504040000000004" pitchFamily="34" charset="77"/>
                <a:ea typeface="Telstra Text" panose="020B0504040000000004" pitchFamily="34" charset="77"/>
                <a:cs typeface="+mj-cs"/>
              </a:rPr>
              <a:t>ghi</a:t>
            </a:r>
            <a:r>
              <a:rPr kumimoji="0" lang="en-AU" sz="4400" b="0" i="0" u="none" strike="noStrike" kern="1200" cap="none" spc="0" normalizeH="0" baseline="0" noProof="0" dirty="0">
                <a:ln>
                  <a:noFill/>
                </a:ln>
                <a:solidFill>
                  <a:schemeClr val="bg1"/>
                </a:solidFill>
                <a:effectLst/>
                <a:uLnTx/>
                <a:uFillTx/>
                <a:latin typeface="Telstra Text" panose="020B0504040000000004" pitchFamily="34" charset="77"/>
                <a:ea typeface="Telstra Text" panose="020B0504040000000004" pitchFamily="34" charset="77"/>
                <a:cs typeface="+mj-cs"/>
              </a:rPr>
              <a:t> </a:t>
            </a:r>
            <a:r>
              <a:rPr kumimoji="0" lang="en-AU" sz="4400" b="0" i="0" u="none" strike="noStrike" kern="1200" cap="none" spc="0" normalizeH="0" baseline="0" noProof="0" dirty="0" err="1">
                <a:ln>
                  <a:noFill/>
                </a:ln>
                <a:solidFill>
                  <a:schemeClr val="bg1"/>
                </a:solidFill>
                <a:effectLst/>
                <a:uLnTx/>
                <a:uFillTx/>
                <a:latin typeface="Telstra Text" panose="020B0504040000000004" pitchFamily="34" charset="77"/>
                <a:ea typeface="Telstra Text" panose="020B0504040000000004" pitchFamily="34" charset="77"/>
                <a:cs typeface="+mj-cs"/>
              </a:rPr>
              <a:t>nhớ</a:t>
            </a:r>
            <a:r>
              <a:rPr kumimoji="0" lang="en-AU" sz="4400" b="0" i="0" u="none" strike="noStrike" kern="1200" cap="none" spc="0" normalizeH="0" baseline="0" noProof="0" dirty="0">
                <a:ln>
                  <a:noFill/>
                </a:ln>
                <a:solidFill>
                  <a:schemeClr val="bg1"/>
                </a:solidFill>
                <a:effectLst/>
                <a:uLnTx/>
                <a:uFillTx/>
                <a:latin typeface="Telstra Text" panose="020B0504040000000004" pitchFamily="34" charset="77"/>
                <a:ea typeface="Telstra Text" panose="020B0504040000000004" pitchFamily="34" charset="77"/>
                <a:cs typeface="+mj-cs"/>
              </a:rPr>
              <a:t> </a:t>
            </a:r>
            <a:r>
              <a:rPr kumimoji="0" lang="en-AU" sz="4400" b="0" i="0" u="none" strike="noStrike" kern="1200" cap="none" spc="0" normalizeH="0" baseline="0" noProof="0" dirty="0" err="1">
                <a:ln>
                  <a:noFill/>
                </a:ln>
                <a:solidFill>
                  <a:schemeClr val="bg1"/>
                </a:solidFill>
                <a:effectLst/>
                <a:uLnTx/>
                <a:uFillTx/>
                <a:latin typeface="Telstra Text" panose="020B0504040000000004" pitchFamily="34" charset="77"/>
                <a:ea typeface="Telstra Text" panose="020B0504040000000004" pitchFamily="34" charset="77"/>
                <a:cs typeface="+mj-cs"/>
              </a:rPr>
              <a:t>là</a:t>
            </a:r>
            <a:r>
              <a:rPr kumimoji="0" lang="en-AU" sz="4400" b="0" i="0" u="none" strike="noStrike" kern="1200" cap="none" spc="0" normalizeH="0" baseline="0" noProof="0" dirty="0">
                <a:ln>
                  <a:noFill/>
                </a:ln>
                <a:solidFill>
                  <a:schemeClr val="bg1"/>
                </a:solidFill>
                <a:effectLst/>
                <a:uLnTx/>
                <a:uFillTx/>
                <a:latin typeface="Telstra Text" panose="020B0504040000000004" pitchFamily="34" charset="77"/>
                <a:ea typeface="Telstra Text" panose="020B0504040000000004" pitchFamily="34" charset="77"/>
                <a:cs typeface="+mj-cs"/>
              </a:rPr>
              <a:t> </a:t>
            </a:r>
            <a:r>
              <a:rPr kumimoji="0" lang="en-AU" sz="4400" b="0" i="0" u="none" strike="noStrike" kern="1200" cap="none" spc="0" normalizeH="0" baseline="0" noProof="0" dirty="0" err="1">
                <a:ln>
                  <a:noFill/>
                </a:ln>
                <a:solidFill>
                  <a:schemeClr val="bg1"/>
                </a:solidFill>
                <a:effectLst/>
                <a:uLnTx/>
                <a:uFillTx/>
                <a:latin typeface="Telstra Text" panose="020B0504040000000004" pitchFamily="34" charset="77"/>
                <a:ea typeface="Telstra Text" panose="020B0504040000000004" pitchFamily="34" charset="77"/>
                <a:cs typeface="+mj-cs"/>
              </a:rPr>
              <a:t>gì</a:t>
            </a:r>
            <a:r>
              <a:rPr kumimoji="0" lang="en-AU" sz="4400" b="0" i="0" u="none" strike="noStrike" kern="1200" cap="none" spc="0" normalizeH="0" baseline="0" noProof="0" dirty="0">
                <a:ln>
                  <a:noFill/>
                </a:ln>
                <a:solidFill>
                  <a:schemeClr val="bg1"/>
                </a:solidFill>
                <a:effectLst/>
                <a:uLnTx/>
                <a:uFillTx/>
                <a:latin typeface="Telstra Text" panose="020B0504040000000004" pitchFamily="34" charset="77"/>
                <a:ea typeface="Telstra Text" panose="020B0504040000000004" pitchFamily="34" charset="77"/>
                <a:cs typeface="+mj-cs"/>
              </a:rPr>
              <a:t>?</a:t>
            </a:r>
          </a:p>
        </p:txBody>
      </p:sp>
    </p:spTree>
    <p:extLst>
      <p:ext uri="{BB962C8B-B14F-4D97-AF65-F5344CB8AC3E}">
        <p14:creationId xmlns:p14="http://schemas.microsoft.com/office/powerpoint/2010/main" val="12309007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F4F1D0AE-858E-898A-46AF-00E541620283}"/>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35999" y="1642958"/>
            <a:ext cx="11519998" cy="4631449"/>
          </a:xfrm>
          <a:prstGeom prst="rect">
            <a:avLst/>
          </a:prstGeom>
        </p:spPr>
      </p:pic>
      <p:sp>
        <p:nvSpPr>
          <p:cNvPr id="4" name="Title 1">
            <a:extLst>
              <a:ext uri="{FF2B5EF4-FFF2-40B4-BE49-F238E27FC236}">
                <a16:creationId xmlns:a16="http://schemas.microsoft.com/office/drawing/2014/main" id="{E72AB432-EE21-B6E7-D4BB-0970C1E24E6C}"/>
              </a:ext>
            </a:extLst>
          </p:cNvPr>
          <p:cNvSpPr txBox="1">
            <a:spLocks noGrp="1"/>
          </p:cNvSpPr>
          <p:nvPr>
            <p:ph type="title" idx="4294967295"/>
          </p:nvPr>
        </p:nvSpPr>
        <p:spPr>
          <a:xfrm>
            <a:off x="904102" y="2387638"/>
            <a:ext cx="5191898" cy="3142091"/>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Telstra Text" panose="020B0504040000000004" pitchFamily="34" charset="77"/>
                <a:ea typeface="Telstra Text" panose="020B0504040000000004" pitchFamily="34" charset="77"/>
                <a:cs typeface="+mj-cs"/>
              </a:defRPr>
            </a:lvl1p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AU" sz="4400" b="0" i="0" u="none" strike="noStrike" kern="1200" cap="none" spc="0" normalizeH="0" baseline="0" noProof="0" dirty="0" err="1">
                <a:ln>
                  <a:noFill/>
                </a:ln>
                <a:solidFill>
                  <a:schemeClr val="bg1"/>
                </a:solidFill>
                <a:effectLst/>
                <a:uLnTx/>
                <a:uFillTx/>
                <a:latin typeface="Telstra Text" panose="020B0504040000000004" pitchFamily="34" charset="77"/>
                <a:ea typeface="Telstra Text" panose="020B0504040000000004" pitchFamily="34" charset="77"/>
                <a:cs typeface="+mj-cs"/>
              </a:rPr>
              <a:t>Bạn</a:t>
            </a:r>
            <a:r>
              <a:rPr kumimoji="0" lang="en-AU" sz="4400" b="0" i="0" u="none" strike="noStrike" kern="1200" cap="none" spc="0" normalizeH="0" baseline="0" noProof="0" dirty="0">
                <a:ln>
                  <a:noFill/>
                </a:ln>
                <a:solidFill>
                  <a:schemeClr val="bg1"/>
                </a:solidFill>
                <a:effectLst/>
                <a:uLnTx/>
                <a:uFillTx/>
                <a:latin typeface="Telstra Text" panose="020B0504040000000004" pitchFamily="34" charset="77"/>
                <a:ea typeface="Telstra Text" panose="020B0504040000000004" pitchFamily="34" charset="77"/>
                <a:cs typeface="+mj-cs"/>
              </a:rPr>
              <a:t> </a:t>
            </a:r>
            <a:r>
              <a:rPr kumimoji="0" lang="en-AU" sz="4400" b="0" i="0" u="none" strike="noStrike" kern="1200" cap="none" spc="0" normalizeH="0" baseline="0" noProof="0" dirty="0" err="1">
                <a:ln>
                  <a:noFill/>
                </a:ln>
                <a:solidFill>
                  <a:schemeClr val="bg1"/>
                </a:solidFill>
                <a:effectLst/>
                <a:uLnTx/>
                <a:uFillTx/>
                <a:latin typeface="Telstra Text" panose="020B0504040000000004" pitchFamily="34" charset="77"/>
                <a:ea typeface="Telstra Text" panose="020B0504040000000004" pitchFamily="34" charset="77"/>
                <a:cs typeface="+mj-cs"/>
              </a:rPr>
              <a:t>sẽ</a:t>
            </a:r>
            <a:r>
              <a:rPr kumimoji="0" lang="en-AU" sz="4400" b="0" i="0" u="none" strike="noStrike" kern="1200" cap="none" spc="0" normalizeH="0" baseline="0" noProof="0" dirty="0">
                <a:ln>
                  <a:noFill/>
                </a:ln>
                <a:solidFill>
                  <a:schemeClr val="bg1"/>
                </a:solidFill>
                <a:effectLst/>
                <a:uLnTx/>
                <a:uFillTx/>
                <a:latin typeface="Telstra Text" panose="020B0504040000000004" pitchFamily="34" charset="77"/>
                <a:ea typeface="Telstra Text" panose="020B0504040000000004" pitchFamily="34" charset="77"/>
                <a:cs typeface="+mj-cs"/>
              </a:rPr>
              <a:t> </a:t>
            </a:r>
            <a:r>
              <a:rPr kumimoji="0" lang="en-AU" sz="4400" b="0" i="0" u="none" strike="noStrike" kern="1200" cap="none" spc="0" normalizeH="0" baseline="0" noProof="0" dirty="0" err="1">
                <a:ln>
                  <a:noFill/>
                </a:ln>
                <a:solidFill>
                  <a:schemeClr val="bg1"/>
                </a:solidFill>
                <a:effectLst/>
                <a:uLnTx/>
                <a:uFillTx/>
                <a:latin typeface="Telstra Text" panose="020B0504040000000004" pitchFamily="34" charset="77"/>
                <a:ea typeface="Telstra Text" panose="020B0504040000000004" pitchFamily="34" charset="77"/>
                <a:cs typeface="+mj-cs"/>
              </a:rPr>
              <a:t>thử</a:t>
            </a:r>
            <a:r>
              <a:rPr kumimoji="0" lang="en-AU" sz="4400" b="0" i="0" u="none" strike="noStrike" kern="1200" cap="none" spc="0" normalizeH="0" baseline="0" noProof="0" dirty="0">
                <a:ln>
                  <a:noFill/>
                </a:ln>
                <a:solidFill>
                  <a:schemeClr val="bg1"/>
                </a:solidFill>
                <a:effectLst/>
                <a:uLnTx/>
                <a:uFillTx/>
                <a:latin typeface="Telstra Text" panose="020B0504040000000004" pitchFamily="34" charset="77"/>
                <a:ea typeface="Telstra Text" panose="020B0504040000000004" pitchFamily="34" charset="77"/>
                <a:cs typeface="+mj-cs"/>
              </a:rPr>
              <a:t> </a:t>
            </a:r>
            <a:r>
              <a:rPr kumimoji="0" lang="en-AU" sz="4400" b="0" i="0" u="none" strike="noStrike" kern="1200" cap="none" spc="0" normalizeH="0" baseline="0" noProof="0" dirty="0" err="1">
                <a:ln>
                  <a:noFill/>
                </a:ln>
                <a:solidFill>
                  <a:schemeClr val="bg1"/>
                </a:solidFill>
                <a:effectLst/>
                <a:uLnTx/>
                <a:uFillTx/>
                <a:latin typeface="Telstra Text" panose="020B0504040000000004" pitchFamily="34" charset="77"/>
                <a:ea typeface="Telstra Text" panose="020B0504040000000004" pitchFamily="34" charset="77"/>
                <a:cs typeface="+mj-cs"/>
              </a:rPr>
              <a:t>ba</a:t>
            </a:r>
            <a:r>
              <a:rPr kumimoji="0" lang="en-AU" sz="4400" b="0" i="0" u="none" strike="noStrike" kern="1200" cap="none" spc="0" normalizeH="0" baseline="0" noProof="0" dirty="0">
                <a:ln>
                  <a:noFill/>
                </a:ln>
                <a:solidFill>
                  <a:schemeClr val="bg1"/>
                </a:solidFill>
                <a:effectLst/>
                <a:uLnTx/>
                <a:uFillTx/>
                <a:latin typeface="Telstra Text" panose="020B0504040000000004" pitchFamily="34" charset="77"/>
                <a:ea typeface="Telstra Text" panose="020B0504040000000004" pitchFamily="34" charset="77"/>
                <a:cs typeface="+mj-cs"/>
              </a:rPr>
              <a:t> </a:t>
            </a:r>
            <a:r>
              <a:rPr kumimoji="0" lang="en-AU" sz="4400" b="0" i="0" u="none" strike="noStrike" kern="1200" cap="none" spc="0" normalizeH="0" baseline="0" noProof="0" dirty="0" err="1">
                <a:ln>
                  <a:noFill/>
                </a:ln>
                <a:solidFill>
                  <a:schemeClr val="bg1"/>
                </a:solidFill>
                <a:effectLst/>
                <a:uLnTx/>
                <a:uFillTx/>
                <a:latin typeface="Telstra Text" panose="020B0504040000000004" pitchFamily="34" charset="77"/>
                <a:ea typeface="Telstra Text" panose="020B0504040000000004" pitchFamily="34" charset="77"/>
                <a:cs typeface="+mj-cs"/>
              </a:rPr>
              <a:t>điều</a:t>
            </a:r>
            <a:r>
              <a:rPr kumimoji="0" lang="en-AU" sz="4400" b="0" i="0" u="none" strike="noStrike" kern="1200" cap="none" spc="0" normalizeH="0" baseline="0" noProof="0" dirty="0">
                <a:ln>
                  <a:noFill/>
                </a:ln>
                <a:solidFill>
                  <a:schemeClr val="bg1"/>
                </a:solidFill>
                <a:effectLst/>
                <a:uLnTx/>
                <a:uFillTx/>
                <a:latin typeface="Telstra Text" panose="020B0504040000000004" pitchFamily="34" charset="77"/>
                <a:ea typeface="Telstra Text" panose="020B0504040000000004" pitchFamily="34" charset="77"/>
                <a:cs typeface="+mj-cs"/>
              </a:rPr>
              <a:t> </a:t>
            </a:r>
            <a:r>
              <a:rPr kumimoji="0" lang="en-AU" sz="4400" b="0" i="0" u="none" strike="noStrike" kern="1200" cap="none" spc="0" normalizeH="0" baseline="0" noProof="0" dirty="0" err="1">
                <a:ln>
                  <a:noFill/>
                </a:ln>
                <a:solidFill>
                  <a:schemeClr val="bg1"/>
                </a:solidFill>
                <a:effectLst/>
                <a:uLnTx/>
                <a:uFillTx/>
                <a:latin typeface="Telstra Text" panose="020B0504040000000004" pitchFamily="34" charset="77"/>
                <a:ea typeface="Telstra Text" panose="020B0504040000000004" pitchFamily="34" charset="77"/>
                <a:cs typeface="+mj-cs"/>
              </a:rPr>
              <a:t>gì</a:t>
            </a:r>
            <a:r>
              <a:rPr kumimoji="0" lang="en-AU" sz="4400" b="0" i="0" u="none" strike="noStrike" kern="1200" cap="none" spc="0" normalizeH="0" baseline="0" noProof="0" dirty="0">
                <a:ln>
                  <a:noFill/>
                </a:ln>
                <a:solidFill>
                  <a:schemeClr val="bg1"/>
                </a:solidFill>
                <a:effectLst/>
                <a:uLnTx/>
                <a:uFillTx/>
                <a:latin typeface="Telstra Text" panose="020B0504040000000004" pitchFamily="34" charset="77"/>
                <a:ea typeface="Telstra Text" panose="020B0504040000000004" pitchFamily="34" charset="77"/>
                <a:cs typeface="+mj-cs"/>
              </a:rPr>
              <a:t> </a:t>
            </a:r>
            <a:r>
              <a:rPr kumimoji="0" lang="en-AU" sz="4400" b="0" i="0" u="none" strike="noStrike" kern="1200" cap="none" spc="0" normalizeH="0" baseline="0" noProof="0" dirty="0" err="1">
                <a:ln>
                  <a:noFill/>
                </a:ln>
                <a:solidFill>
                  <a:schemeClr val="bg1"/>
                </a:solidFill>
                <a:effectLst/>
                <a:uLnTx/>
                <a:uFillTx/>
                <a:latin typeface="Telstra Text" panose="020B0504040000000004" pitchFamily="34" charset="77"/>
                <a:ea typeface="Telstra Text" panose="020B0504040000000004" pitchFamily="34" charset="77"/>
                <a:cs typeface="+mj-cs"/>
              </a:rPr>
              <a:t>trong</a:t>
            </a:r>
            <a:r>
              <a:rPr kumimoji="0" lang="en-AU" sz="4400" b="0" i="0" u="none" strike="noStrike" kern="1200" cap="none" spc="0" normalizeH="0" baseline="0" noProof="0" dirty="0">
                <a:ln>
                  <a:noFill/>
                </a:ln>
                <a:solidFill>
                  <a:schemeClr val="bg1"/>
                </a:solidFill>
                <a:effectLst/>
                <a:uLnTx/>
                <a:uFillTx/>
                <a:latin typeface="Telstra Text" panose="020B0504040000000004" pitchFamily="34" charset="77"/>
                <a:ea typeface="Telstra Text" panose="020B0504040000000004" pitchFamily="34" charset="77"/>
                <a:cs typeface="+mj-cs"/>
              </a:rPr>
              <a:t> </a:t>
            </a:r>
            <a:r>
              <a:rPr kumimoji="0" lang="en-AU" sz="4400" b="0" i="0" u="none" strike="noStrike" kern="1200" cap="none" spc="0" normalizeH="0" baseline="0" noProof="0" dirty="0" err="1">
                <a:ln>
                  <a:noFill/>
                </a:ln>
                <a:solidFill>
                  <a:schemeClr val="bg1"/>
                </a:solidFill>
                <a:effectLst/>
                <a:uLnTx/>
                <a:uFillTx/>
                <a:latin typeface="Telstra Text" panose="020B0504040000000004" pitchFamily="34" charset="77"/>
                <a:ea typeface="Telstra Text" panose="020B0504040000000004" pitchFamily="34" charset="77"/>
                <a:cs typeface="+mj-cs"/>
              </a:rPr>
              <a:t>tuần</a:t>
            </a:r>
            <a:r>
              <a:rPr kumimoji="0" lang="en-AU" sz="4400" b="0" i="0" u="none" strike="noStrike" kern="1200" cap="none" spc="0" normalizeH="0" baseline="0" noProof="0" dirty="0">
                <a:ln>
                  <a:noFill/>
                </a:ln>
                <a:solidFill>
                  <a:schemeClr val="bg1"/>
                </a:solidFill>
                <a:effectLst/>
                <a:uLnTx/>
                <a:uFillTx/>
                <a:latin typeface="Telstra Text" panose="020B0504040000000004" pitchFamily="34" charset="77"/>
                <a:ea typeface="Telstra Text" panose="020B0504040000000004" pitchFamily="34" charset="77"/>
                <a:cs typeface="+mj-cs"/>
              </a:rPr>
              <a:t> </a:t>
            </a:r>
            <a:r>
              <a:rPr kumimoji="0" lang="en-AU" sz="4400" b="0" i="0" u="none" strike="noStrike" kern="1200" cap="none" spc="0" normalizeH="0" baseline="0" noProof="0" dirty="0" err="1">
                <a:ln>
                  <a:noFill/>
                </a:ln>
                <a:solidFill>
                  <a:schemeClr val="bg1"/>
                </a:solidFill>
                <a:effectLst/>
                <a:uLnTx/>
                <a:uFillTx/>
                <a:latin typeface="Telstra Text" panose="020B0504040000000004" pitchFamily="34" charset="77"/>
                <a:ea typeface="Telstra Text" panose="020B0504040000000004" pitchFamily="34" charset="77"/>
                <a:cs typeface="+mj-cs"/>
              </a:rPr>
              <a:t>tới</a:t>
            </a:r>
            <a:r>
              <a:rPr kumimoji="0" lang="en-AU" sz="4400" b="0" i="0" u="none" strike="noStrike" kern="1200" cap="none" spc="0" normalizeH="0" baseline="0" noProof="0" dirty="0">
                <a:ln>
                  <a:noFill/>
                </a:ln>
                <a:solidFill>
                  <a:schemeClr val="bg1"/>
                </a:solidFill>
                <a:effectLst/>
                <a:uLnTx/>
                <a:uFillTx/>
                <a:latin typeface="Telstra Text" panose="020B0504040000000004" pitchFamily="34" charset="77"/>
                <a:ea typeface="Telstra Text" panose="020B0504040000000004" pitchFamily="34" charset="77"/>
                <a:cs typeface="+mj-cs"/>
              </a:rPr>
              <a:t>?</a:t>
            </a:r>
          </a:p>
        </p:txBody>
      </p:sp>
    </p:spTree>
    <p:extLst>
      <p:ext uri="{BB962C8B-B14F-4D97-AF65-F5344CB8AC3E}">
        <p14:creationId xmlns:p14="http://schemas.microsoft.com/office/powerpoint/2010/main" val="12883447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033FC5-73E0-3984-CA55-3E46BA6D077B}"/>
              </a:ext>
            </a:extLst>
          </p:cNvPr>
          <p:cNvSpPr>
            <a:spLocks noGrp="1"/>
          </p:cNvSpPr>
          <p:nvPr>
            <p:ph type="title"/>
          </p:nvPr>
        </p:nvSpPr>
        <p:spPr/>
        <p:txBody>
          <a:bodyPr/>
          <a:lstStyle/>
          <a:p>
            <a:r>
              <a:rPr lang="en-AU" dirty="0" err="1"/>
              <a:t>Học</a:t>
            </a:r>
            <a:r>
              <a:rPr lang="en-AU" dirty="0"/>
              <a:t> </a:t>
            </a:r>
            <a:r>
              <a:rPr lang="en-AU" dirty="0" err="1"/>
              <a:t>thêm</a:t>
            </a:r>
            <a:endParaRPr lang="en-AU" dirty="0"/>
          </a:p>
        </p:txBody>
      </p:sp>
      <p:sp>
        <p:nvSpPr>
          <p:cNvPr id="5" name="Content Placeholder 2">
            <a:extLst>
              <a:ext uri="{FF2B5EF4-FFF2-40B4-BE49-F238E27FC236}">
                <a16:creationId xmlns:a16="http://schemas.microsoft.com/office/drawing/2014/main" id="{EB6A20EB-7EF1-420C-F446-D72A8179C4BF}"/>
              </a:ext>
            </a:extLst>
          </p:cNvPr>
          <p:cNvSpPr txBox="1">
            <a:spLocks/>
          </p:cNvSpPr>
          <p:nvPr/>
        </p:nvSpPr>
        <p:spPr>
          <a:xfrm>
            <a:off x="838200" y="2629802"/>
            <a:ext cx="3566375" cy="375732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Font typeface="Arial" panose="020B0604020202020204" pitchFamily="34" charset="0"/>
              <a:buNone/>
            </a:pPr>
            <a:r>
              <a:rPr lang="en-AU" dirty="0" err="1">
                <a:solidFill>
                  <a:schemeClr val="accent4"/>
                </a:solidFill>
              </a:rPr>
              <a:t>Mẹo</a:t>
            </a:r>
            <a:r>
              <a:rPr lang="en-AU" dirty="0">
                <a:solidFill>
                  <a:schemeClr val="accent4"/>
                </a:solidFill>
              </a:rPr>
              <a:t> </a:t>
            </a:r>
            <a:r>
              <a:rPr lang="en-AU" dirty="0" err="1">
                <a:solidFill>
                  <a:schemeClr val="accent4"/>
                </a:solidFill>
              </a:rPr>
              <a:t>giữ</a:t>
            </a:r>
            <a:r>
              <a:rPr lang="en-AU" dirty="0">
                <a:solidFill>
                  <a:schemeClr val="accent4"/>
                </a:solidFill>
              </a:rPr>
              <a:t> an </a:t>
            </a:r>
            <a:r>
              <a:rPr lang="en-AU" dirty="0" err="1">
                <a:solidFill>
                  <a:schemeClr val="accent4"/>
                </a:solidFill>
              </a:rPr>
              <a:t>toàn</a:t>
            </a:r>
            <a:r>
              <a:rPr lang="en-AU" dirty="0">
                <a:solidFill>
                  <a:schemeClr val="accent4"/>
                </a:solidFill>
              </a:rPr>
              <a:t> </a:t>
            </a:r>
            <a:r>
              <a:rPr lang="en-AU" dirty="0" err="1">
                <a:solidFill>
                  <a:schemeClr val="accent4"/>
                </a:solidFill>
              </a:rPr>
              <a:t>trực</a:t>
            </a:r>
            <a:r>
              <a:rPr lang="en-AU" dirty="0">
                <a:solidFill>
                  <a:schemeClr val="accent4"/>
                </a:solidFill>
              </a:rPr>
              <a:t> </a:t>
            </a:r>
            <a:r>
              <a:rPr lang="en-AU" dirty="0" err="1">
                <a:solidFill>
                  <a:schemeClr val="accent4"/>
                </a:solidFill>
              </a:rPr>
              <a:t>tuyến</a:t>
            </a:r>
            <a:endParaRPr lang="en-AU" dirty="0">
              <a:solidFill>
                <a:schemeClr val="accent4"/>
              </a:solidFill>
            </a:endParaRPr>
          </a:p>
        </p:txBody>
      </p:sp>
      <p:pic>
        <p:nvPicPr>
          <p:cNvPr id="4" name="Content Placeholder 3" descr="QR code">
            <a:extLst>
              <a:ext uri="{FF2B5EF4-FFF2-40B4-BE49-F238E27FC236}">
                <a16:creationId xmlns:a16="http://schemas.microsoft.com/office/drawing/2014/main" id="{39943396-BBF8-C630-734F-922FD796F848}"/>
              </a:ext>
            </a:extLst>
          </p:cNvPr>
          <p:cNvPicPr>
            <a:picLocks noGrp="1" noChangeAspect="1"/>
          </p:cNvPicPr>
          <p:nvPr>
            <p:ph idx="1"/>
          </p:nvPr>
        </p:nvPicPr>
        <p:blipFill>
          <a:blip r:embed="rId2"/>
          <a:stretch>
            <a:fillRect/>
          </a:stretch>
        </p:blipFill>
        <p:spPr>
          <a:xfrm>
            <a:off x="4540250" y="2618539"/>
            <a:ext cx="3111500" cy="3111500"/>
          </a:xfrm>
          <a:prstGeom prst="rect">
            <a:avLst/>
          </a:prstGeom>
        </p:spPr>
      </p:pic>
    </p:spTree>
    <p:extLst>
      <p:ext uri="{BB962C8B-B14F-4D97-AF65-F5344CB8AC3E}">
        <p14:creationId xmlns:p14="http://schemas.microsoft.com/office/powerpoint/2010/main" val="145132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438D54-D5A8-22DD-3F12-5614504D50E6}"/>
              </a:ext>
            </a:extLst>
          </p:cNvPr>
          <p:cNvSpPr>
            <a:spLocks noGrp="1"/>
          </p:cNvSpPr>
          <p:nvPr>
            <p:ph type="title"/>
          </p:nvPr>
        </p:nvSpPr>
        <p:spPr/>
        <p:txBody>
          <a:bodyPr/>
          <a:lstStyle/>
          <a:p>
            <a:r>
              <a:rPr lang="en-AU" dirty="0" err="1"/>
              <a:t>Kết</a:t>
            </a:r>
            <a:r>
              <a:rPr lang="en-AU" dirty="0"/>
              <a:t> </a:t>
            </a:r>
            <a:r>
              <a:rPr lang="en-AU" dirty="0" err="1"/>
              <a:t>quả</a:t>
            </a:r>
            <a:r>
              <a:rPr lang="en-AU" dirty="0"/>
              <a:t> </a:t>
            </a:r>
            <a:r>
              <a:rPr lang="en-AU" dirty="0" err="1"/>
              <a:t>học</a:t>
            </a:r>
            <a:r>
              <a:rPr lang="en-AU" dirty="0"/>
              <a:t> </a:t>
            </a:r>
            <a:r>
              <a:rPr lang="en-AU" dirty="0" err="1"/>
              <a:t>tập</a:t>
            </a:r>
            <a:endParaRPr lang="en-AU" dirty="0"/>
          </a:p>
        </p:txBody>
      </p:sp>
      <p:sp>
        <p:nvSpPr>
          <p:cNvPr id="3" name="Content Placeholder 2">
            <a:extLst>
              <a:ext uri="{FF2B5EF4-FFF2-40B4-BE49-F238E27FC236}">
                <a16:creationId xmlns:a16="http://schemas.microsoft.com/office/drawing/2014/main" id="{8395B036-11C1-58FE-89ED-AD4073195DC3}"/>
              </a:ext>
            </a:extLst>
          </p:cNvPr>
          <p:cNvSpPr>
            <a:spLocks noGrp="1"/>
          </p:cNvSpPr>
          <p:nvPr>
            <p:ph idx="1"/>
          </p:nvPr>
        </p:nvSpPr>
        <p:spPr>
          <a:xfrm>
            <a:off x="838200" y="1825625"/>
            <a:ext cx="10515600" cy="634240"/>
          </a:xfrm>
        </p:spPr>
        <p:txBody>
          <a:bodyPr/>
          <a:lstStyle/>
          <a:p>
            <a:pPr marL="0" indent="0">
              <a:buNone/>
            </a:pPr>
            <a:r>
              <a:rPr lang="en-AU" dirty="0" err="1"/>
              <a:t>Đến</a:t>
            </a:r>
            <a:r>
              <a:rPr lang="en-AU" dirty="0"/>
              <a:t> </a:t>
            </a:r>
            <a:r>
              <a:rPr lang="en-AU" dirty="0" err="1"/>
              <a:t>cuối</a:t>
            </a:r>
            <a:r>
              <a:rPr lang="en-AU" dirty="0"/>
              <a:t> </a:t>
            </a:r>
            <a:r>
              <a:rPr lang="en-AU" dirty="0" err="1"/>
              <a:t>buổi</a:t>
            </a:r>
            <a:r>
              <a:rPr lang="en-AU" dirty="0"/>
              <a:t> </a:t>
            </a:r>
            <a:r>
              <a:rPr lang="en-AU" dirty="0" err="1"/>
              <a:t>học</a:t>
            </a:r>
            <a:r>
              <a:rPr lang="en-AU" dirty="0"/>
              <a:t> </a:t>
            </a:r>
            <a:r>
              <a:rPr lang="en-AU" dirty="0" err="1"/>
              <a:t>này</a:t>
            </a:r>
            <a:r>
              <a:rPr lang="en-AU" dirty="0"/>
              <a:t>, </a:t>
            </a:r>
            <a:r>
              <a:rPr lang="en-AU" dirty="0" err="1"/>
              <a:t>bạn</a:t>
            </a:r>
            <a:r>
              <a:rPr lang="en-AU" dirty="0"/>
              <a:t> </a:t>
            </a:r>
            <a:r>
              <a:rPr lang="en-AU" dirty="0" err="1"/>
              <a:t>sẽ</a:t>
            </a:r>
            <a:r>
              <a:rPr lang="en-AU" dirty="0"/>
              <a:t> </a:t>
            </a:r>
            <a:r>
              <a:rPr lang="en-AU" dirty="0" err="1"/>
              <a:t>có</a:t>
            </a:r>
            <a:r>
              <a:rPr lang="en-AU" dirty="0"/>
              <a:t> </a:t>
            </a:r>
            <a:r>
              <a:rPr lang="en-AU" dirty="0" err="1"/>
              <a:t>thể</a:t>
            </a:r>
            <a:r>
              <a:rPr lang="en-AU" dirty="0"/>
              <a:t> :</a:t>
            </a:r>
          </a:p>
        </p:txBody>
      </p:sp>
      <p:sp>
        <p:nvSpPr>
          <p:cNvPr id="10" name="Content Placeholder 2">
            <a:extLst>
              <a:ext uri="{FF2B5EF4-FFF2-40B4-BE49-F238E27FC236}">
                <a16:creationId xmlns:a16="http://schemas.microsoft.com/office/drawing/2014/main" id="{68311C0F-81C2-FDDB-4ACE-5BDB5C4C750E}"/>
              </a:ext>
            </a:extLst>
          </p:cNvPr>
          <p:cNvSpPr txBox="1">
            <a:spLocks/>
          </p:cNvSpPr>
          <p:nvPr/>
        </p:nvSpPr>
        <p:spPr>
          <a:xfrm>
            <a:off x="838200" y="3688166"/>
            <a:ext cx="2052000" cy="1180067"/>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vi-VN" sz="2000" dirty="0"/>
              <a:t>Giải thích internet là gì và cách sử dụng</a:t>
            </a:r>
            <a:r>
              <a:rPr lang="en-AU" sz="2000" dirty="0"/>
              <a:t>.</a:t>
            </a:r>
          </a:p>
        </p:txBody>
      </p:sp>
      <p:sp>
        <p:nvSpPr>
          <p:cNvPr id="11" name="Content Placeholder 2">
            <a:extLst>
              <a:ext uri="{FF2B5EF4-FFF2-40B4-BE49-F238E27FC236}">
                <a16:creationId xmlns:a16="http://schemas.microsoft.com/office/drawing/2014/main" id="{A2AE7CA4-4210-4F1F-FADB-EF021CDA45C7}"/>
              </a:ext>
            </a:extLst>
          </p:cNvPr>
          <p:cNvSpPr txBox="1">
            <a:spLocks/>
          </p:cNvSpPr>
          <p:nvPr/>
        </p:nvSpPr>
        <p:spPr>
          <a:xfrm>
            <a:off x="3098442" y="3688166"/>
            <a:ext cx="2052000" cy="1550746"/>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vi-VN" sz="2000" dirty="0"/>
              <a:t>Sử dụng trình duyệt để tìm kiếm thông tin hàng ngày</a:t>
            </a:r>
            <a:r>
              <a:rPr lang="en-AU" sz="2000" dirty="0"/>
              <a:t>.</a:t>
            </a:r>
          </a:p>
        </p:txBody>
      </p:sp>
      <p:sp>
        <p:nvSpPr>
          <p:cNvPr id="14" name="Content Placeholder 2">
            <a:extLst>
              <a:ext uri="{FF2B5EF4-FFF2-40B4-BE49-F238E27FC236}">
                <a16:creationId xmlns:a16="http://schemas.microsoft.com/office/drawing/2014/main" id="{15C25CC7-F768-C9A5-33F3-78BEF3AD6B86}"/>
              </a:ext>
            </a:extLst>
          </p:cNvPr>
          <p:cNvSpPr txBox="1">
            <a:spLocks/>
          </p:cNvSpPr>
          <p:nvPr/>
        </p:nvSpPr>
        <p:spPr>
          <a:xfrm>
            <a:off x="5281590" y="3688166"/>
            <a:ext cx="2052035" cy="3026726"/>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vi-VN" sz="2000" dirty="0"/>
              <a:t>Nhận biết các trang mạng an toàn, đáng tin cậy và các dấu hiệu cảnh báo của các trang mạng nguy hiểm</a:t>
            </a:r>
            <a:r>
              <a:rPr lang="en-AU" sz="2000" dirty="0"/>
              <a:t>.</a:t>
            </a:r>
          </a:p>
        </p:txBody>
      </p:sp>
      <p:sp>
        <p:nvSpPr>
          <p:cNvPr id="13" name="Content Placeholder 2">
            <a:extLst>
              <a:ext uri="{FF2B5EF4-FFF2-40B4-BE49-F238E27FC236}">
                <a16:creationId xmlns:a16="http://schemas.microsoft.com/office/drawing/2014/main" id="{D3CB5B34-61D6-A7ED-4902-457DB9E4220E}"/>
              </a:ext>
            </a:extLst>
          </p:cNvPr>
          <p:cNvSpPr txBox="1">
            <a:spLocks/>
          </p:cNvSpPr>
          <p:nvPr/>
        </p:nvSpPr>
        <p:spPr>
          <a:xfrm>
            <a:off x="7464381" y="3688166"/>
            <a:ext cx="2182754" cy="1920077"/>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vi-VN" sz="2000" dirty="0"/>
              <a:t>Điều hướng giữa các trang mạng bằng cách sử dụng các thanh tab</a:t>
            </a:r>
            <a:r>
              <a:rPr lang="en-AU" sz="2000" dirty="0"/>
              <a:t>.</a:t>
            </a:r>
          </a:p>
        </p:txBody>
      </p:sp>
      <p:sp>
        <p:nvSpPr>
          <p:cNvPr id="12" name="Content Placeholder 2">
            <a:extLst>
              <a:ext uri="{FF2B5EF4-FFF2-40B4-BE49-F238E27FC236}">
                <a16:creationId xmlns:a16="http://schemas.microsoft.com/office/drawing/2014/main" id="{13FAE685-9403-29D9-929C-1747B2D7482A}"/>
              </a:ext>
            </a:extLst>
          </p:cNvPr>
          <p:cNvSpPr txBox="1">
            <a:spLocks/>
          </p:cNvSpPr>
          <p:nvPr/>
        </p:nvSpPr>
        <p:spPr>
          <a:xfrm>
            <a:off x="9777891" y="3665569"/>
            <a:ext cx="2052000" cy="2288062"/>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vi-VN" sz="2000" dirty="0"/>
              <a:t>Quay lại trang mạng yêu thích bằng cách sử dụng đánh dấu trang hoặc lịch sử trình duyệt</a:t>
            </a:r>
            <a:r>
              <a:rPr lang="en-AU" sz="2000" dirty="0"/>
              <a:t>.</a:t>
            </a:r>
          </a:p>
        </p:txBody>
      </p:sp>
      <p:pic>
        <p:nvPicPr>
          <p:cNvPr id="22" name="Picture 21">
            <a:extLst>
              <a:ext uri="{FF2B5EF4-FFF2-40B4-BE49-F238E27FC236}">
                <a16:creationId xmlns:a16="http://schemas.microsoft.com/office/drawing/2014/main" id="{79917820-E185-6152-473C-BD6FEA138C10}"/>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7205993" y="2743664"/>
            <a:ext cx="1089109" cy="1034654"/>
          </a:xfrm>
          <a:prstGeom prst="rect">
            <a:avLst/>
          </a:prstGeom>
        </p:spPr>
      </p:pic>
      <p:pic>
        <p:nvPicPr>
          <p:cNvPr id="7" name="Picture 6">
            <a:extLst>
              <a:ext uri="{FF2B5EF4-FFF2-40B4-BE49-F238E27FC236}">
                <a16:creationId xmlns:a16="http://schemas.microsoft.com/office/drawing/2014/main" id="{9EEC77AA-EBEB-1EED-11EB-BFAE344AECF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38200" y="2779968"/>
            <a:ext cx="1052805" cy="998350"/>
          </a:xfrm>
          <a:prstGeom prst="rect">
            <a:avLst/>
          </a:prstGeom>
        </p:spPr>
      </p:pic>
      <p:pic>
        <p:nvPicPr>
          <p:cNvPr id="8" name="Picture 7">
            <a:extLst>
              <a:ext uri="{FF2B5EF4-FFF2-40B4-BE49-F238E27FC236}">
                <a16:creationId xmlns:a16="http://schemas.microsoft.com/office/drawing/2014/main" id="{91303B20-F1D6-57EE-0E43-7A7833A1F20A}"/>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058996" y="2828371"/>
            <a:ext cx="998351" cy="931795"/>
          </a:xfrm>
          <a:prstGeom prst="rect">
            <a:avLst/>
          </a:prstGeom>
        </p:spPr>
      </p:pic>
      <p:pic>
        <p:nvPicPr>
          <p:cNvPr id="9" name="Picture 8">
            <a:extLst>
              <a:ext uri="{FF2B5EF4-FFF2-40B4-BE49-F238E27FC236}">
                <a16:creationId xmlns:a16="http://schemas.microsoft.com/office/drawing/2014/main" id="{F63D2EEB-AAE8-058C-8B28-7284D49245E9}"/>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5196311" y="2752740"/>
            <a:ext cx="998350" cy="1034654"/>
          </a:xfrm>
          <a:prstGeom prst="rect">
            <a:avLst/>
          </a:prstGeom>
        </p:spPr>
      </p:pic>
      <p:pic>
        <p:nvPicPr>
          <p:cNvPr id="15" name="Picture 14">
            <a:extLst>
              <a:ext uri="{FF2B5EF4-FFF2-40B4-BE49-F238E27FC236}">
                <a16:creationId xmlns:a16="http://schemas.microsoft.com/office/drawing/2014/main" id="{0AA4C079-51B5-D49B-FBB4-849F669B2E30}"/>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9647135" y="2709821"/>
            <a:ext cx="961477" cy="978345"/>
          </a:xfrm>
          <a:prstGeom prst="rect">
            <a:avLst/>
          </a:prstGeom>
        </p:spPr>
      </p:pic>
    </p:spTree>
    <p:extLst>
      <p:ext uri="{BB962C8B-B14F-4D97-AF65-F5344CB8AC3E}">
        <p14:creationId xmlns:p14="http://schemas.microsoft.com/office/powerpoint/2010/main" val="2449013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par>
                                <p:cTn id="24" presetID="10" presetClass="entr" presetSubtype="0"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par>
                                <p:cTn id="32" presetID="10" presetClass="entr" presetSubtype="0" fill="hold" nodeType="with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fade">
                                      <p:cBhvr>
                                        <p:cTn id="34" dur="500"/>
                                        <p:tgtEl>
                                          <p:spTgt spid="22"/>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500"/>
                                        <p:tgtEl>
                                          <p:spTgt spid="12"/>
                                        </p:tgtEl>
                                      </p:cBhvr>
                                    </p:animEffect>
                                  </p:childTnLst>
                                </p:cTn>
                              </p:par>
                              <p:par>
                                <p:cTn id="40" presetID="10" presetClass="entr" presetSubtype="0" fill="hold"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4" grpId="0"/>
      <p:bldP spid="13" grpId="0"/>
      <p:bldP spid="1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24280A-53F0-EBF8-F893-C0B2D836191A}"/>
            </a:ext>
          </a:extLst>
        </p:cNvPr>
        <p:cNvGrpSpPr/>
        <p:nvPr/>
      </p:nvGrpSpPr>
      <p:grpSpPr>
        <a:xfrm>
          <a:off x="0" y="0"/>
          <a:ext cx="0" cy="0"/>
          <a:chOff x="0" y="0"/>
          <a:chExt cx="0" cy="0"/>
        </a:xfrm>
      </p:grpSpPr>
      <p:pic>
        <p:nvPicPr>
          <p:cNvPr id="4" name="Graphic 3" descr="12 modules Tech Savvy Seniors">
            <a:extLst>
              <a:ext uri="{FF2B5EF4-FFF2-40B4-BE49-F238E27FC236}">
                <a16:creationId xmlns:a16="http://schemas.microsoft.com/office/drawing/2014/main" id="{21DC65A7-6699-7CFE-7B5E-BA7ED539A1B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 y="5218"/>
            <a:ext cx="12201295" cy="6852781"/>
          </a:xfrm>
          <a:prstGeom prst="rect">
            <a:avLst/>
          </a:prstGeom>
        </p:spPr>
      </p:pic>
      <p:sp>
        <p:nvSpPr>
          <p:cNvPr id="10" name="Title 1">
            <a:extLst>
              <a:ext uri="{FF2B5EF4-FFF2-40B4-BE49-F238E27FC236}">
                <a16:creationId xmlns:a16="http://schemas.microsoft.com/office/drawing/2014/main" id="{5A0D1095-9311-0D78-ABAE-CF6B9528A6D1}"/>
              </a:ext>
            </a:extLst>
          </p:cNvPr>
          <p:cNvSpPr txBox="1">
            <a:spLocks noGrp="1"/>
          </p:cNvSpPr>
          <p:nvPr>
            <p:ph type="title" idx="4294967295"/>
          </p:nvPr>
        </p:nvSpPr>
        <p:spPr>
          <a:xfrm>
            <a:off x="3657601" y="134471"/>
            <a:ext cx="4323258" cy="176455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Telstra Text" panose="020B0504040000000004" pitchFamily="34" charset="77"/>
                <a:ea typeface="Telstra Text" panose="020B0504040000000004" pitchFamily="34" charset="77"/>
                <a:cs typeface="+mj-cs"/>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AU" sz="3200" b="0" i="0" u="none" strike="noStrike" kern="1200" cap="none" spc="0" normalizeH="0" baseline="0" noProof="0" dirty="0" err="1">
                <a:ln>
                  <a:noFill/>
                </a:ln>
                <a:solidFill>
                  <a:schemeClr val="tx1"/>
                </a:solidFill>
                <a:effectLst/>
                <a:uLnTx/>
                <a:uFillTx/>
                <a:latin typeface="Telstra Text" panose="020B0504040000000004" pitchFamily="34" charset="77"/>
                <a:ea typeface="Telstra Text" panose="020B0504040000000004" pitchFamily="34" charset="77"/>
                <a:cs typeface="+mj-cs"/>
              </a:rPr>
              <a:t>Người</a:t>
            </a:r>
            <a:r>
              <a:rPr kumimoji="0" lang="en-AU" sz="3200" b="0" i="0" u="none" strike="noStrike" kern="1200" cap="none" spc="0" normalizeH="0" baseline="0" noProof="0" dirty="0">
                <a:ln>
                  <a:noFill/>
                </a:ln>
                <a:solidFill>
                  <a:schemeClr val="tx1"/>
                </a:solidFill>
                <a:effectLst/>
                <a:uLnTx/>
                <a:uFillTx/>
                <a:latin typeface="Telstra Text" panose="020B0504040000000004" pitchFamily="34" charset="77"/>
                <a:ea typeface="Telstra Text" panose="020B0504040000000004" pitchFamily="34" charset="77"/>
                <a:cs typeface="+mj-cs"/>
              </a:rPr>
              <a:t> Cao </a:t>
            </a:r>
            <a:r>
              <a:rPr kumimoji="0" lang="en-AU" sz="3200" b="0" i="0" u="none" strike="noStrike" kern="1200" cap="none" spc="0" normalizeH="0" baseline="0" noProof="0" dirty="0" err="1">
                <a:ln>
                  <a:noFill/>
                </a:ln>
                <a:solidFill>
                  <a:schemeClr val="tx1"/>
                </a:solidFill>
                <a:effectLst/>
                <a:uLnTx/>
                <a:uFillTx/>
                <a:latin typeface="Telstra Text" panose="020B0504040000000004" pitchFamily="34" charset="77"/>
                <a:ea typeface="Telstra Text" panose="020B0504040000000004" pitchFamily="34" charset="77"/>
                <a:cs typeface="+mj-cs"/>
              </a:rPr>
              <a:t>niên</a:t>
            </a:r>
            <a:r>
              <a:rPr kumimoji="0" lang="en-AU" sz="3200" b="0" i="0" u="none" strike="noStrike" kern="1200" cap="none" spc="0" normalizeH="0" baseline="0" noProof="0" dirty="0">
                <a:ln>
                  <a:noFill/>
                </a:ln>
                <a:solidFill>
                  <a:schemeClr val="tx1"/>
                </a:solidFill>
                <a:effectLst/>
                <a:uLnTx/>
                <a:uFillTx/>
                <a:latin typeface="Telstra Text" panose="020B0504040000000004" pitchFamily="34" charset="77"/>
                <a:ea typeface="Telstra Text" panose="020B0504040000000004" pitchFamily="34" charset="77"/>
                <a:cs typeface="+mj-cs"/>
              </a:rPr>
              <a:t> Thành </a:t>
            </a:r>
            <a:r>
              <a:rPr kumimoji="0" lang="en-AU" sz="3200" b="0" i="0" u="none" strike="noStrike" kern="1200" cap="none" spc="0" normalizeH="0" baseline="0" noProof="0" dirty="0" err="1">
                <a:ln>
                  <a:noFill/>
                </a:ln>
                <a:solidFill>
                  <a:schemeClr val="tx1"/>
                </a:solidFill>
                <a:effectLst/>
                <a:uLnTx/>
                <a:uFillTx/>
                <a:latin typeface="Telstra Text" panose="020B0504040000000004" pitchFamily="34" charset="77"/>
                <a:ea typeface="Telstra Text" panose="020B0504040000000004" pitchFamily="34" charset="77"/>
                <a:cs typeface="+mj-cs"/>
              </a:rPr>
              <a:t>thạo</a:t>
            </a:r>
            <a:r>
              <a:rPr kumimoji="0" lang="en-AU" sz="3200" b="0" i="0" u="none" strike="noStrike" kern="1200" cap="none" spc="0" normalizeH="0" baseline="0" noProof="0" dirty="0">
                <a:ln>
                  <a:noFill/>
                </a:ln>
                <a:solidFill>
                  <a:schemeClr val="tx1"/>
                </a:solidFill>
                <a:effectLst/>
                <a:uLnTx/>
                <a:uFillTx/>
                <a:latin typeface="Telstra Text" panose="020B0504040000000004" pitchFamily="34" charset="77"/>
                <a:ea typeface="Telstra Text" panose="020B0504040000000004" pitchFamily="34" charset="77"/>
                <a:cs typeface="+mj-cs"/>
              </a:rPr>
              <a:t> Công </a:t>
            </a:r>
            <a:r>
              <a:rPr kumimoji="0" lang="en-AU" sz="3200" b="0" i="0" u="none" strike="noStrike" kern="1200" cap="none" spc="0" normalizeH="0" baseline="0" noProof="0" dirty="0" err="1">
                <a:ln>
                  <a:noFill/>
                </a:ln>
                <a:solidFill>
                  <a:schemeClr val="tx1"/>
                </a:solidFill>
                <a:effectLst/>
                <a:uLnTx/>
                <a:uFillTx/>
                <a:latin typeface="Telstra Text" panose="020B0504040000000004" pitchFamily="34" charset="77"/>
                <a:ea typeface="Telstra Text" panose="020B0504040000000004" pitchFamily="34" charset="77"/>
                <a:cs typeface="+mj-cs"/>
              </a:rPr>
              <a:t>nghệ</a:t>
            </a:r>
            <a:endParaRPr kumimoji="0" lang="en-AU" sz="3200" b="0" i="0" u="none" strike="noStrike" kern="1200" cap="none" spc="0" normalizeH="0" baseline="0" noProof="0" dirty="0">
              <a:ln>
                <a:noFill/>
              </a:ln>
              <a:solidFill>
                <a:schemeClr val="tx1"/>
              </a:solidFill>
              <a:effectLst/>
              <a:uLnTx/>
              <a:uFillTx/>
              <a:latin typeface="Telstra Text" panose="020B0504040000000004" pitchFamily="34" charset="77"/>
              <a:ea typeface="Telstra Text" panose="020B0504040000000004" pitchFamily="34" charset="77"/>
              <a:cs typeface="+mj-cs"/>
            </a:endParaRPr>
          </a:p>
        </p:txBody>
      </p:sp>
      <p:grpSp>
        <p:nvGrpSpPr>
          <p:cNvPr id="61" name="Group 60">
            <a:extLst>
              <a:ext uri="{FF2B5EF4-FFF2-40B4-BE49-F238E27FC236}">
                <a16:creationId xmlns:a16="http://schemas.microsoft.com/office/drawing/2014/main" id="{C76CB7AB-4F33-4518-30AE-E237B3D53473}"/>
              </a:ext>
              <a:ext uri="{C183D7F6-B498-43B3-948B-1728B52AA6E4}">
                <adec:decorative xmlns:adec="http://schemas.microsoft.com/office/drawing/2017/decorative" val="1"/>
              </a:ext>
            </a:extLst>
          </p:cNvPr>
          <p:cNvGrpSpPr/>
          <p:nvPr/>
        </p:nvGrpSpPr>
        <p:grpSpPr>
          <a:xfrm>
            <a:off x="1299088" y="310112"/>
            <a:ext cx="4049526" cy="6234775"/>
            <a:chOff x="1299088" y="310112"/>
            <a:chExt cx="4049526" cy="6234775"/>
          </a:xfrm>
        </p:grpSpPr>
        <p:grpSp>
          <p:nvGrpSpPr>
            <p:cNvPr id="7" name="Group 6">
              <a:extLst>
                <a:ext uri="{FF2B5EF4-FFF2-40B4-BE49-F238E27FC236}">
                  <a16:creationId xmlns:a16="http://schemas.microsoft.com/office/drawing/2014/main" id="{F18804FD-0E8F-C521-9736-B2C3B90B17C4}"/>
                </a:ext>
              </a:extLst>
            </p:cNvPr>
            <p:cNvGrpSpPr/>
            <p:nvPr/>
          </p:nvGrpSpPr>
          <p:grpSpPr>
            <a:xfrm>
              <a:off x="1299088" y="310112"/>
              <a:ext cx="2558928" cy="747429"/>
              <a:chOff x="1299088" y="310112"/>
              <a:chExt cx="2558928" cy="747429"/>
            </a:xfrm>
          </p:grpSpPr>
          <p:sp>
            <p:nvSpPr>
              <p:cNvPr id="5" name="TextBox 4">
                <a:extLst>
                  <a:ext uri="{FF2B5EF4-FFF2-40B4-BE49-F238E27FC236}">
                    <a16:creationId xmlns:a16="http://schemas.microsoft.com/office/drawing/2014/main" id="{EC673761-F7FA-1B26-8CE2-F85113C39A93}"/>
                  </a:ext>
                </a:extLst>
              </p:cNvPr>
              <p:cNvSpPr txBox="1"/>
              <p:nvPr/>
            </p:nvSpPr>
            <p:spPr>
              <a:xfrm>
                <a:off x="1299088" y="310112"/>
                <a:ext cx="1431586" cy="276999"/>
              </a:xfrm>
              <a:prstGeom prst="rect">
                <a:avLst/>
              </a:prstGeom>
              <a:noFill/>
            </p:spPr>
            <p:txBody>
              <a:bodyPr wrap="square" rtlCol="0">
                <a:spAutoFit/>
              </a:bodyPr>
              <a:lstStyle/>
              <a:p>
                <a:r>
                  <a:rPr lang="en-AU" sz="1200" dirty="0" err="1">
                    <a:solidFill>
                      <a:schemeClr val="accent3"/>
                    </a:solidFill>
                    <a:latin typeface="Telstra Text Medium" panose="020B0504040000000004" pitchFamily="34" charset="77"/>
                    <a:ea typeface="Telstra Text Medium" panose="020B0504040000000004" pitchFamily="34" charset="77"/>
                  </a:rPr>
                  <a:t>Học</a:t>
                </a:r>
                <a:r>
                  <a:rPr lang="en-AU" sz="1200" dirty="0">
                    <a:solidFill>
                      <a:schemeClr val="accent3"/>
                    </a:solidFill>
                    <a:latin typeface="Telstra Text Medium" panose="020B0504040000000004" pitchFamily="34" charset="77"/>
                    <a:ea typeface="Telstra Text Medium" panose="020B0504040000000004" pitchFamily="34" charset="77"/>
                  </a:rPr>
                  <a:t> </a:t>
                </a:r>
                <a:r>
                  <a:rPr lang="en-AU" sz="1200" dirty="0" err="1">
                    <a:solidFill>
                      <a:schemeClr val="accent3"/>
                    </a:solidFill>
                    <a:latin typeface="Telstra Text Medium" panose="020B0504040000000004" pitchFamily="34" charset="77"/>
                    <a:ea typeface="Telstra Text Medium" panose="020B0504040000000004" pitchFamily="34" charset="77"/>
                  </a:rPr>
                  <a:t>phần</a:t>
                </a:r>
                <a:r>
                  <a:rPr lang="en-AU" sz="1200" dirty="0">
                    <a:solidFill>
                      <a:schemeClr val="accent3"/>
                    </a:solidFill>
                    <a:latin typeface="Telstra Text Medium" panose="020B0504040000000004" pitchFamily="34" charset="77"/>
                    <a:ea typeface="Telstra Text Medium" panose="020B0504040000000004" pitchFamily="34" charset="77"/>
                  </a:rPr>
                  <a:t> 1</a:t>
                </a:r>
              </a:p>
            </p:txBody>
          </p:sp>
          <p:sp>
            <p:nvSpPr>
              <p:cNvPr id="6" name="TextBox 5">
                <a:extLst>
                  <a:ext uri="{FF2B5EF4-FFF2-40B4-BE49-F238E27FC236}">
                    <a16:creationId xmlns:a16="http://schemas.microsoft.com/office/drawing/2014/main" id="{FA1EB455-303A-5F96-C76C-AE39EBF29DE3}"/>
                  </a:ext>
                </a:extLst>
              </p:cNvPr>
              <p:cNvSpPr txBox="1"/>
              <p:nvPr/>
            </p:nvSpPr>
            <p:spPr>
              <a:xfrm>
                <a:off x="1299088" y="534321"/>
                <a:ext cx="2558928" cy="523220"/>
              </a:xfrm>
              <a:prstGeom prst="rect">
                <a:avLst/>
              </a:prstGeom>
              <a:noFill/>
            </p:spPr>
            <p:txBody>
              <a:bodyPr wrap="square" rtlCol="0">
                <a:spAutoFit/>
              </a:bodyPr>
              <a:lstStyle/>
              <a:p>
                <a:r>
                  <a:rPr lang="en-AU" sz="1400" dirty="0" err="1">
                    <a:latin typeface="Telstra Text Medium" panose="020B0504040000000004" pitchFamily="34" charset="77"/>
                    <a:ea typeface="Telstra Text Medium" panose="020B0504040000000004" pitchFamily="34" charset="77"/>
                  </a:rPr>
                  <a:t>Hãy</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làm</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quen</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với</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điện</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thoại</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thông</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minh</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của</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bạn</a:t>
                </a:r>
                <a:endParaRPr lang="en-AU" sz="1400" dirty="0">
                  <a:latin typeface="Telstra Text Medium" panose="020B0504040000000004" pitchFamily="34" charset="77"/>
                  <a:ea typeface="Telstra Text Medium" panose="020B0504040000000004" pitchFamily="34" charset="77"/>
                </a:endParaRPr>
              </a:p>
            </p:txBody>
          </p:sp>
        </p:grpSp>
        <p:grpSp>
          <p:nvGrpSpPr>
            <p:cNvPr id="8" name="Group 7">
              <a:extLst>
                <a:ext uri="{FF2B5EF4-FFF2-40B4-BE49-F238E27FC236}">
                  <a16:creationId xmlns:a16="http://schemas.microsoft.com/office/drawing/2014/main" id="{CF360D19-150F-8997-4C17-D32BD07F41E5}"/>
                </a:ext>
              </a:extLst>
            </p:cNvPr>
            <p:cNvGrpSpPr/>
            <p:nvPr/>
          </p:nvGrpSpPr>
          <p:grpSpPr>
            <a:xfrm>
              <a:off x="2226014" y="1337246"/>
              <a:ext cx="2558928" cy="747429"/>
              <a:chOff x="1299088" y="310112"/>
              <a:chExt cx="2558928" cy="747429"/>
            </a:xfrm>
          </p:grpSpPr>
          <p:sp>
            <p:nvSpPr>
              <p:cNvPr id="9" name="TextBox 8">
                <a:extLst>
                  <a:ext uri="{FF2B5EF4-FFF2-40B4-BE49-F238E27FC236}">
                    <a16:creationId xmlns:a16="http://schemas.microsoft.com/office/drawing/2014/main" id="{82EF715B-4AF1-FF9A-8A7F-EC852F236C96}"/>
                  </a:ext>
                </a:extLst>
              </p:cNvPr>
              <p:cNvSpPr txBox="1"/>
              <p:nvPr/>
            </p:nvSpPr>
            <p:spPr>
              <a:xfrm>
                <a:off x="1299088" y="310112"/>
                <a:ext cx="1431586" cy="276999"/>
              </a:xfrm>
              <a:prstGeom prst="rect">
                <a:avLst/>
              </a:prstGeom>
              <a:noFill/>
            </p:spPr>
            <p:txBody>
              <a:bodyPr wrap="square" rtlCol="0">
                <a:spAutoFit/>
              </a:bodyPr>
              <a:lstStyle/>
              <a:p>
                <a:r>
                  <a:rPr lang="en-AU" sz="1200" dirty="0" err="1">
                    <a:solidFill>
                      <a:schemeClr val="accent3"/>
                    </a:solidFill>
                    <a:latin typeface="Telstra Text Medium" panose="020B0504040000000004" pitchFamily="34" charset="77"/>
                    <a:ea typeface="Telstra Text Medium" panose="020B0504040000000004" pitchFamily="34" charset="77"/>
                  </a:rPr>
                  <a:t>Học</a:t>
                </a:r>
                <a:r>
                  <a:rPr lang="en-AU" sz="1200" dirty="0">
                    <a:solidFill>
                      <a:schemeClr val="accent3"/>
                    </a:solidFill>
                    <a:latin typeface="Telstra Text Medium" panose="020B0504040000000004" pitchFamily="34" charset="77"/>
                    <a:ea typeface="Telstra Text Medium" panose="020B0504040000000004" pitchFamily="34" charset="77"/>
                  </a:rPr>
                  <a:t> </a:t>
                </a:r>
                <a:r>
                  <a:rPr lang="en-AU" sz="1200" dirty="0" err="1">
                    <a:solidFill>
                      <a:schemeClr val="accent3"/>
                    </a:solidFill>
                    <a:latin typeface="Telstra Text Medium" panose="020B0504040000000004" pitchFamily="34" charset="77"/>
                    <a:ea typeface="Telstra Text Medium" panose="020B0504040000000004" pitchFamily="34" charset="77"/>
                  </a:rPr>
                  <a:t>phần</a:t>
                </a:r>
                <a:r>
                  <a:rPr lang="en-AU" sz="1200" dirty="0">
                    <a:solidFill>
                      <a:schemeClr val="accent3"/>
                    </a:solidFill>
                    <a:latin typeface="Telstra Text Medium" panose="020B0504040000000004" pitchFamily="34" charset="77"/>
                    <a:ea typeface="Telstra Text Medium" panose="020B0504040000000004" pitchFamily="34" charset="77"/>
                  </a:rPr>
                  <a:t> 2</a:t>
                </a:r>
              </a:p>
            </p:txBody>
          </p:sp>
          <p:sp>
            <p:nvSpPr>
              <p:cNvPr id="11" name="TextBox 10">
                <a:extLst>
                  <a:ext uri="{FF2B5EF4-FFF2-40B4-BE49-F238E27FC236}">
                    <a16:creationId xmlns:a16="http://schemas.microsoft.com/office/drawing/2014/main" id="{2771F2AF-2B0D-8386-2683-979127DC1ED1}"/>
                  </a:ext>
                </a:extLst>
              </p:cNvPr>
              <p:cNvSpPr txBox="1"/>
              <p:nvPr/>
            </p:nvSpPr>
            <p:spPr>
              <a:xfrm>
                <a:off x="1299088" y="534321"/>
                <a:ext cx="2558928" cy="523220"/>
              </a:xfrm>
              <a:prstGeom prst="rect">
                <a:avLst/>
              </a:prstGeom>
              <a:noFill/>
            </p:spPr>
            <p:txBody>
              <a:bodyPr wrap="square" rtlCol="0">
                <a:spAutoFit/>
              </a:bodyPr>
              <a:lstStyle/>
              <a:p>
                <a:r>
                  <a:rPr lang="en-AU" sz="1400" dirty="0" err="1">
                    <a:latin typeface="Telstra Text Medium" panose="020B0504040000000004" pitchFamily="34" charset="77"/>
                    <a:ea typeface="Telstra Text Medium" panose="020B0504040000000004" pitchFamily="34" charset="77"/>
                  </a:rPr>
                  <a:t>Hãy</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làm</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quen</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với</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máy</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tính</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và</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máy</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tính</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bảng</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của</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bạn</a:t>
                </a:r>
                <a:endParaRPr lang="en-AU" sz="1400" dirty="0">
                  <a:latin typeface="Telstra Text Medium" panose="020B0504040000000004" pitchFamily="34" charset="77"/>
                  <a:ea typeface="Telstra Text Medium" panose="020B0504040000000004" pitchFamily="34" charset="77"/>
                </a:endParaRPr>
              </a:p>
            </p:txBody>
          </p:sp>
        </p:grpSp>
        <p:grpSp>
          <p:nvGrpSpPr>
            <p:cNvPr id="12" name="Group 11">
              <a:extLst>
                <a:ext uri="{FF2B5EF4-FFF2-40B4-BE49-F238E27FC236}">
                  <a16:creationId xmlns:a16="http://schemas.microsoft.com/office/drawing/2014/main" id="{56B39368-BE2D-B185-FEB1-1570F4E96229}"/>
                </a:ext>
              </a:extLst>
            </p:cNvPr>
            <p:cNvGrpSpPr/>
            <p:nvPr/>
          </p:nvGrpSpPr>
          <p:grpSpPr>
            <a:xfrm>
              <a:off x="2727056" y="2614901"/>
              <a:ext cx="2558928" cy="747429"/>
              <a:chOff x="1299088" y="310112"/>
              <a:chExt cx="2558928" cy="747429"/>
            </a:xfrm>
          </p:grpSpPr>
          <p:sp>
            <p:nvSpPr>
              <p:cNvPr id="13" name="TextBox 12">
                <a:extLst>
                  <a:ext uri="{FF2B5EF4-FFF2-40B4-BE49-F238E27FC236}">
                    <a16:creationId xmlns:a16="http://schemas.microsoft.com/office/drawing/2014/main" id="{620FBA11-598E-4C7F-45AD-A46AEA1CD77A}"/>
                  </a:ext>
                </a:extLst>
              </p:cNvPr>
              <p:cNvSpPr txBox="1"/>
              <p:nvPr/>
            </p:nvSpPr>
            <p:spPr>
              <a:xfrm>
                <a:off x="1299088" y="310112"/>
                <a:ext cx="1431586" cy="276999"/>
              </a:xfrm>
              <a:prstGeom prst="rect">
                <a:avLst/>
              </a:prstGeom>
              <a:noFill/>
            </p:spPr>
            <p:txBody>
              <a:bodyPr wrap="square" rtlCol="0">
                <a:spAutoFit/>
              </a:bodyPr>
              <a:lstStyle/>
              <a:p>
                <a:r>
                  <a:rPr lang="en-AU" sz="1200" dirty="0" err="1">
                    <a:solidFill>
                      <a:schemeClr val="accent3"/>
                    </a:solidFill>
                    <a:latin typeface="Telstra Text Medium" panose="020B0504040000000004" pitchFamily="34" charset="77"/>
                    <a:ea typeface="Telstra Text Medium" panose="020B0504040000000004" pitchFamily="34" charset="77"/>
                  </a:rPr>
                  <a:t>Học</a:t>
                </a:r>
                <a:r>
                  <a:rPr lang="en-AU" sz="1200" dirty="0">
                    <a:solidFill>
                      <a:schemeClr val="accent3"/>
                    </a:solidFill>
                    <a:latin typeface="Telstra Text Medium" panose="020B0504040000000004" pitchFamily="34" charset="77"/>
                    <a:ea typeface="Telstra Text Medium" panose="020B0504040000000004" pitchFamily="34" charset="77"/>
                  </a:rPr>
                  <a:t> </a:t>
                </a:r>
                <a:r>
                  <a:rPr lang="en-AU" sz="1200" dirty="0" err="1">
                    <a:solidFill>
                      <a:schemeClr val="accent3"/>
                    </a:solidFill>
                    <a:latin typeface="Telstra Text Medium" panose="020B0504040000000004" pitchFamily="34" charset="77"/>
                    <a:ea typeface="Telstra Text Medium" panose="020B0504040000000004" pitchFamily="34" charset="77"/>
                  </a:rPr>
                  <a:t>phần</a:t>
                </a:r>
                <a:r>
                  <a:rPr lang="en-AU" sz="1200" dirty="0">
                    <a:solidFill>
                      <a:schemeClr val="accent3"/>
                    </a:solidFill>
                    <a:latin typeface="Telstra Text Medium" panose="020B0504040000000004" pitchFamily="34" charset="77"/>
                    <a:ea typeface="Telstra Text Medium" panose="020B0504040000000004" pitchFamily="34" charset="77"/>
                  </a:rPr>
                  <a:t> 3</a:t>
                </a:r>
              </a:p>
            </p:txBody>
          </p:sp>
          <p:sp>
            <p:nvSpPr>
              <p:cNvPr id="14" name="TextBox 13">
                <a:extLst>
                  <a:ext uri="{FF2B5EF4-FFF2-40B4-BE49-F238E27FC236}">
                    <a16:creationId xmlns:a16="http://schemas.microsoft.com/office/drawing/2014/main" id="{7576E7C6-7020-CF49-48B6-53AB4B197EE9}"/>
                  </a:ext>
                </a:extLst>
              </p:cNvPr>
              <p:cNvSpPr txBox="1"/>
              <p:nvPr/>
            </p:nvSpPr>
            <p:spPr>
              <a:xfrm>
                <a:off x="1299088" y="534321"/>
                <a:ext cx="2558928" cy="523220"/>
              </a:xfrm>
              <a:prstGeom prst="rect">
                <a:avLst/>
              </a:prstGeom>
              <a:noFill/>
            </p:spPr>
            <p:txBody>
              <a:bodyPr wrap="square" rtlCol="0">
                <a:spAutoFit/>
              </a:bodyPr>
              <a:lstStyle/>
              <a:p>
                <a:r>
                  <a:rPr lang="en-AU" sz="1400" dirty="0" err="1">
                    <a:latin typeface="Telstra Text Medium" panose="020B0504040000000004" pitchFamily="34" charset="77"/>
                    <a:ea typeface="Telstra Text Medium" panose="020B0504040000000004" pitchFamily="34" charset="77"/>
                  </a:rPr>
                  <a:t>Thực</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hiện</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cuộc</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gọi</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và</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gửi</a:t>
                </a:r>
                <a:r>
                  <a:rPr lang="en-AU" sz="1400" dirty="0">
                    <a:latin typeface="Telstra Text Medium" panose="020B0504040000000004" pitchFamily="34" charset="77"/>
                    <a:ea typeface="Telstra Text Medium" panose="020B0504040000000004" pitchFamily="34" charset="77"/>
                  </a:rPr>
                  <a:t> tin </a:t>
                </a:r>
                <a:r>
                  <a:rPr lang="en-AU" sz="1400" dirty="0" err="1">
                    <a:latin typeface="Telstra Text Medium" panose="020B0504040000000004" pitchFamily="34" charset="77"/>
                    <a:ea typeface="Telstra Text Medium" panose="020B0504040000000004" pitchFamily="34" charset="77"/>
                  </a:rPr>
                  <a:t>nhắn</a:t>
                </a:r>
                <a:endParaRPr lang="en-AU" sz="1400" dirty="0">
                  <a:latin typeface="Telstra Text Medium" panose="020B0504040000000004" pitchFamily="34" charset="77"/>
                  <a:ea typeface="Telstra Text Medium" panose="020B0504040000000004" pitchFamily="34" charset="77"/>
                </a:endParaRPr>
              </a:p>
            </p:txBody>
          </p:sp>
        </p:grpSp>
        <p:grpSp>
          <p:nvGrpSpPr>
            <p:cNvPr id="15" name="Group 14">
              <a:extLst>
                <a:ext uri="{FF2B5EF4-FFF2-40B4-BE49-F238E27FC236}">
                  <a16:creationId xmlns:a16="http://schemas.microsoft.com/office/drawing/2014/main" id="{E47DEAB0-BA37-1E12-F0CD-FE9B5E0348C8}"/>
                </a:ext>
              </a:extLst>
            </p:cNvPr>
            <p:cNvGrpSpPr/>
            <p:nvPr/>
          </p:nvGrpSpPr>
          <p:grpSpPr>
            <a:xfrm>
              <a:off x="2789686" y="3642035"/>
              <a:ext cx="2558928" cy="531986"/>
              <a:chOff x="1299088" y="310112"/>
              <a:chExt cx="2558928" cy="531986"/>
            </a:xfrm>
          </p:grpSpPr>
          <p:sp>
            <p:nvSpPr>
              <p:cNvPr id="16" name="TextBox 15">
                <a:extLst>
                  <a:ext uri="{FF2B5EF4-FFF2-40B4-BE49-F238E27FC236}">
                    <a16:creationId xmlns:a16="http://schemas.microsoft.com/office/drawing/2014/main" id="{162AE37B-5576-4CA6-963C-7B312BDCC23A}"/>
                  </a:ext>
                </a:extLst>
              </p:cNvPr>
              <p:cNvSpPr txBox="1"/>
              <p:nvPr/>
            </p:nvSpPr>
            <p:spPr>
              <a:xfrm>
                <a:off x="1299088" y="310112"/>
                <a:ext cx="1431586" cy="276999"/>
              </a:xfrm>
              <a:prstGeom prst="rect">
                <a:avLst/>
              </a:prstGeom>
              <a:noFill/>
            </p:spPr>
            <p:txBody>
              <a:bodyPr wrap="square" rtlCol="0">
                <a:spAutoFit/>
              </a:bodyPr>
              <a:lstStyle/>
              <a:p>
                <a:r>
                  <a:rPr lang="en-AU" sz="1200" dirty="0" err="1">
                    <a:solidFill>
                      <a:schemeClr val="accent3"/>
                    </a:solidFill>
                    <a:latin typeface="Telstra Text Medium" panose="020B0504040000000004" pitchFamily="34" charset="77"/>
                    <a:ea typeface="Telstra Text Medium" panose="020B0504040000000004" pitchFamily="34" charset="77"/>
                  </a:rPr>
                  <a:t>Học</a:t>
                </a:r>
                <a:r>
                  <a:rPr lang="en-AU" sz="1200" dirty="0">
                    <a:solidFill>
                      <a:schemeClr val="accent3"/>
                    </a:solidFill>
                    <a:latin typeface="Telstra Text Medium" panose="020B0504040000000004" pitchFamily="34" charset="77"/>
                    <a:ea typeface="Telstra Text Medium" panose="020B0504040000000004" pitchFamily="34" charset="77"/>
                  </a:rPr>
                  <a:t> </a:t>
                </a:r>
                <a:r>
                  <a:rPr lang="en-AU" sz="1200" dirty="0" err="1">
                    <a:solidFill>
                      <a:schemeClr val="accent3"/>
                    </a:solidFill>
                    <a:latin typeface="Telstra Text Medium" panose="020B0504040000000004" pitchFamily="34" charset="77"/>
                    <a:ea typeface="Telstra Text Medium" panose="020B0504040000000004" pitchFamily="34" charset="77"/>
                  </a:rPr>
                  <a:t>phần</a:t>
                </a:r>
                <a:r>
                  <a:rPr lang="en-AU" sz="1200" dirty="0">
                    <a:solidFill>
                      <a:schemeClr val="accent3"/>
                    </a:solidFill>
                    <a:latin typeface="Telstra Text Medium" panose="020B0504040000000004" pitchFamily="34" charset="77"/>
                    <a:ea typeface="Telstra Text Medium" panose="020B0504040000000004" pitchFamily="34" charset="77"/>
                  </a:rPr>
                  <a:t> 4</a:t>
                </a:r>
              </a:p>
            </p:txBody>
          </p:sp>
          <p:sp>
            <p:nvSpPr>
              <p:cNvPr id="17" name="TextBox 16">
                <a:extLst>
                  <a:ext uri="{FF2B5EF4-FFF2-40B4-BE49-F238E27FC236}">
                    <a16:creationId xmlns:a16="http://schemas.microsoft.com/office/drawing/2014/main" id="{3947BD59-9F42-5288-513D-B02A674F0DE8}"/>
                  </a:ext>
                </a:extLst>
              </p:cNvPr>
              <p:cNvSpPr txBox="1"/>
              <p:nvPr/>
            </p:nvSpPr>
            <p:spPr>
              <a:xfrm>
                <a:off x="1299088" y="534321"/>
                <a:ext cx="2558928" cy="307777"/>
              </a:xfrm>
              <a:prstGeom prst="rect">
                <a:avLst/>
              </a:prstGeom>
              <a:noFill/>
            </p:spPr>
            <p:txBody>
              <a:bodyPr wrap="square" rtlCol="0">
                <a:spAutoFit/>
              </a:bodyPr>
              <a:lstStyle/>
              <a:p>
                <a:r>
                  <a:rPr lang="en-AU" sz="1400" dirty="0" err="1">
                    <a:latin typeface="Telstra Text Medium" panose="020B0504040000000004" pitchFamily="34" charset="77"/>
                    <a:ea typeface="Telstra Text Medium" panose="020B0504040000000004" pitchFamily="34" charset="77"/>
                  </a:rPr>
                  <a:t>Trình</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duyệt</a:t>
                </a:r>
                <a:r>
                  <a:rPr lang="en-AU" sz="1400" dirty="0">
                    <a:latin typeface="Telstra Text Medium" panose="020B0504040000000004" pitchFamily="34" charset="77"/>
                    <a:ea typeface="Telstra Text Medium" panose="020B0504040000000004" pitchFamily="34" charset="77"/>
                  </a:rPr>
                  <a:t> Internet an </a:t>
                </a:r>
                <a:r>
                  <a:rPr lang="en-AU" sz="1400" dirty="0" err="1">
                    <a:latin typeface="Telstra Text Medium" panose="020B0504040000000004" pitchFamily="34" charset="77"/>
                    <a:ea typeface="Telstra Text Medium" panose="020B0504040000000004" pitchFamily="34" charset="77"/>
                  </a:rPr>
                  <a:t>toàn</a:t>
                </a:r>
                <a:endParaRPr lang="en-AU" sz="1400" dirty="0">
                  <a:latin typeface="Telstra Text Medium" panose="020B0504040000000004" pitchFamily="34" charset="77"/>
                  <a:ea typeface="Telstra Text Medium" panose="020B0504040000000004" pitchFamily="34" charset="77"/>
                </a:endParaRPr>
              </a:p>
            </p:txBody>
          </p:sp>
        </p:grpSp>
        <p:grpSp>
          <p:nvGrpSpPr>
            <p:cNvPr id="18" name="Group 17">
              <a:extLst>
                <a:ext uri="{FF2B5EF4-FFF2-40B4-BE49-F238E27FC236}">
                  <a16:creationId xmlns:a16="http://schemas.microsoft.com/office/drawing/2014/main" id="{54BA18A8-6AF2-0236-5D9E-EBCDA396C93A}"/>
                </a:ext>
              </a:extLst>
            </p:cNvPr>
            <p:cNvGrpSpPr/>
            <p:nvPr/>
          </p:nvGrpSpPr>
          <p:grpSpPr>
            <a:xfrm>
              <a:off x="2226014" y="4806956"/>
              <a:ext cx="2558928" cy="531986"/>
              <a:chOff x="1299088" y="310112"/>
              <a:chExt cx="2558928" cy="531986"/>
            </a:xfrm>
          </p:grpSpPr>
          <p:sp>
            <p:nvSpPr>
              <p:cNvPr id="19" name="TextBox 18">
                <a:extLst>
                  <a:ext uri="{FF2B5EF4-FFF2-40B4-BE49-F238E27FC236}">
                    <a16:creationId xmlns:a16="http://schemas.microsoft.com/office/drawing/2014/main" id="{280A01D6-C31D-26E2-E5A1-2AD597513127}"/>
                  </a:ext>
                </a:extLst>
              </p:cNvPr>
              <p:cNvSpPr txBox="1"/>
              <p:nvPr/>
            </p:nvSpPr>
            <p:spPr>
              <a:xfrm>
                <a:off x="1299088" y="310112"/>
                <a:ext cx="1431586" cy="276999"/>
              </a:xfrm>
              <a:prstGeom prst="rect">
                <a:avLst/>
              </a:prstGeom>
              <a:noFill/>
            </p:spPr>
            <p:txBody>
              <a:bodyPr wrap="square" rtlCol="0">
                <a:spAutoFit/>
              </a:bodyPr>
              <a:lstStyle/>
              <a:p>
                <a:r>
                  <a:rPr lang="en-AU" sz="1200" dirty="0" err="1">
                    <a:solidFill>
                      <a:schemeClr val="accent3"/>
                    </a:solidFill>
                    <a:latin typeface="Telstra Text Medium" panose="020B0504040000000004" pitchFamily="34" charset="77"/>
                    <a:ea typeface="Telstra Text Medium" panose="020B0504040000000004" pitchFamily="34" charset="77"/>
                  </a:rPr>
                  <a:t>Học</a:t>
                </a:r>
                <a:r>
                  <a:rPr lang="en-AU" sz="1200" dirty="0">
                    <a:solidFill>
                      <a:schemeClr val="accent3"/>
                    </a:solidFill>
                    <a:latin typeface="Telstra Text Medium" panose="020B0504040000000004" pitchFamily="34" charset="77"/>
                    <a:ea typeface="Telstra Text Medium" panose="020B0504040000000004" pitchFamily="34" charset="77"/>
                  </a:rPr>
                  <a:t> </a:t>
                </a:r>
                <a:r>
                  <a:rPr lang="en-AU" sz="1200" dirty="0" err="1">
                    <a:solidFill>
                      <a:schemeClr val="accent3"/>
                    </a:solidFill>
                    <a:latin typeface="Telstra Text Medium" panose="020B0504040000000004" pitchFamily="34" charset="77"/>
                    <a:ea typeface="Telstra Text Medium" panose="020B0504040000000004" pitchFamily="34" charset="77"/>
                  </a:rPr>
                  <a:t>phần</a:t>
                </a:r>
                <a:r>
                  <a:rPr lang="en-AU" sz="1200" dirty="0">
                    <a:solidFill>
                      <a:schemeClr val="accent3"/>
                    </a:solidFill>
                    <a:latin typeface="Telstra Text Medium" panose="020B0504040000000004" pitchFamily="34" charset="77"/>
                    <a:ea typeface="Telstra Text Medium" panose="020B0504040000000004" pitchFamily="34" charset="77"/>
                  </a:rPr>
                  <a:t> 5</a:t>
                </a:r>
              </a:p>
            </p:txBody>
          </p:sp>
          <p:sp>
            <p:nvSpPr>
              <p:cNvPr id="20" name="TextBox 19">
                <a:extLst>
                  <a:ext uri="{FF2B5EF4-FFF2-40B4-BE49-F238E27FC236}">
                    <a16:creationId xmlns:a16="http://schemas.microsoft.com/office/drawing/2014/main" id="{73A45688-5241-98D1-4532-9694A27F6017}"/>
                  </a:ext>
                </a:extLst>
              </p:cNvPr>
              <p:cNvSpPr txBox="1"/>
              <p:nvPr/>
            </p:nvSpPr>
            <p:spPr>
              <a:xfrm>
                <a:off x="1299088" y="534321"/>
                <a:ext cx="2558928" cy="307777"/>
              </a:xfrm>
              <a:prstGeom prst="rect">
                <a:avLst/>
              </a:prstGeom>
              <a:noFill/>
            </p:spPr>
            <p:txBody>
              <a:bodyPr wrap="square" rtlCol="0">
                <a:spAutoFit/>
              </a:bodyPr>
              <a:lstStyle/>
              <a:p>
                <a:r>
                  <a:rPr lang="en-AU" sz="1400" dirty="0" err="1">
                    <a:latin typeface="Telstra Text Medium" panose="020B0504040000000004" pitchFamily="34" charset="77"/>
                    <a:ea typeface="Telstra Text Medium" panose="020B0504040000000004" pitchFamily="34" charset="77"/>
                  </a:rPr>
                  <a:t>Gửi</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và</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nhận</a:t>
                </a:r>
                <a:r>
                  <a:rPr lang="en-AU" sz="1400" dirty="0">
                    <a:latin typeface="Telstra Text Medium" panose="020B0504040000000004" pitchFamily="34" charset="77"/>
                    <a:ea typeface="Telstra Text Medium" panose="020B0504040000000004" pitchFamily="34" charset="77"/>
                  </a:rPr>
                  <a:t> email</a:t>
                </a:r>
              </a:p>
            </p:txBody>
          </p:sp>
        </p:grpSp>
        <p:grpSp>
          <p:nvGrpSpPr>
            <p:cNvPr id="21" name="Group 20">
              <a:extLst>
                <a:ext uri="{FF2B5EF4-FFF2-40B4-BE49-F238E27FC236}">
                  <a16:creationId xmlns:a16="http://schemas.microsoft.com/office/drawing/2014/main" id="{CF3550F7-7CD5-540C-FE9F-5FA8133F5EDB}"/>
                </a:ext>
              </a:extLst>
            </p:cNvPr>
            <p:cNvGrpSpPr/>
            <p:nvPr/>
          </p:nvGrpSpPr>
          <p:grpSpPr>
            <a:xfrm>
              <a:off x="1299088" y="5797458"/>
              <a:ext cx="2558928" cy="747429"/>
              <a:chOff x="1299088" y="310112"/>
              <a:chExt cx="2558928" cy="747429"/>
            </a:xfrm>
          </p:grpSpPr>
          <p:sp>
            <p:nvSpPr>
              <p:cNvPr id="22" name="TextBox 21">
                <a:extLst>
                  <a:ext uri="{FF2B5EF4-FFF2-40B4-BE49-F238E27FC236}">
                    <a16:creationId xmlns:a16="http://schemas.microsoft.com/office/drawing/2014/main" id="{6F3B02D7-96D3-D542-28A1-E0ED2776751A}"/>
                  </a:ext>
                </a:extLst>
              </p:cNvPr>
              <p:cNvSpPr txBox="1"/>
              <p:nvPr/>
            </p:nvSpPr>
            <p:spPr>
              <a:xfrm>
                <a:off x="1299088" y="310112"/>
                <a:ext cx="1431586" cy="276999"/>
              </a:xfrm>
              <a:prstGeom prst="rect">
                <a:avLst/>
              </a:prstGeom>
              <a:noFill/>
            </p:spPr>
            <p:txBody>
              <a:bodyPr wrap="square" rtlCol="0">
                <a:spAutoFit/>
              </a:bodyPr>
              <a:lstStyle/>
              <a:p>
                <a:r>
                  <a:rPr lang="en-AU" sz="1200" dirty="0" err="1">
                    <a:solidFill>
                      <a:schemeClr val="accent3"/>
                    </a:solidFill>
                    <a:latin typeface="Telstra Text Medium" panose="020B0504040000000004" pitchFamily="34" charset="77"/>
                    <a:ea typeface="Telstra Text Medium" panose="020B0504040000000004" pitchFamily="34" charset="77"/>
                  </a:rPr>
                  <a:t>Học</a:t>
                </a:r>
                <a:r>
                  <a:rPr lang="en-AU" sz="1200" dirty="0">
                    <a:solidFill>
                      <a:schemeClr val="accent3"/>
                    </a:solidFill>
                    <a:latin typeface="Telstra Text Medium" panose="020B0504040000000004" pitchFamily="34" charset="77"/>
                    <a:ea typeface="Telstra Text Medium" panose="020B0504040000000004" pitchFamily="34" charset="77"/>
                  </a:rPr>
                  <a:t> </a:t>
                </a:r>
                <a:r>
                  <a:rPr lang="en-AU" sz="1200" dirty="0" err="1">
                    <a:solidFill>
                      <a:schemeClr val="accent3"/>
                    </a:solidFill>
                    <a:latin typeface="Telstra Text Medium" panose="020B0504040000000004" pitchFamily="34" charset="77"/>
                    <a:ea typeface="Telstra Text Medium" panose="020B0504040000000004" pitchFamily="34" charset="77"/>
                  </a:rPr>
                  <a:t>phần</a:t>
                </a:r>
                <a:r>
                  <a:rPr lang="en-AU" sz="1200" dirty="0">
                    <a:solidFill>
                      <a:schemeClr val="accent3"/>
                    </a:solidFill>
                    <a:latin typeface="Telstra Text Medium" panose="020B0504040000000004" pitchFamily="34" charset="77"/>
                    <a:ea typeface="Telstra Text Medium" panose="020B0504040000000004" pitchFamily="34" charset="77"/>
                  </a:rPr>
                  <a:t> 6</a:t>
                </a:r>
              </a:p>
            </p:txBody>
          </p:sp>
          <p:sp>
            <p:nvSpPr>
              <p:cNvPr id="23" name="TextBox 22">
                <a:extLst>
                  <a:ext uri="{FF2B5EF4-FFF2-40B4-BE49-F238E27FC236}">
                    <a16:creationId xmlns:a16="http://schemas.microsoft.com/office/drawing/2014/main" id="{62B5D9E1-BB5E-8947-D882-E7114EDB5D5D}"/>
                  </a:ext>
                </a:extLst>
              </p:cNvPr>
              <p:cNvSpPr txBox="1"/>
              <p:nvPr/>
            </p:nvSpPr>
            <p:spPr>
              <a:xfrm>
                <a:off x="1299088" y="534321"/>
                <a:ext cx="2558928" cy="523220"/>
              </a:xfrm>
              <a:prstGeom prst="rect">
                <a:avLst/>
              </a:prstGeom>
              <a:noFill/>
            </p:spPr>
            <p:txBody>
              <a:bodyPr wrap="square" rtlCol="0">
                <a:spAutoFit/>
              </a:bodyPr>
              <a:lstStyle/>
              <a:p>
                <a:r>
                  <a:rPr lang="en-AU" sz="1400" dirty="0" err="1">
                    <a:latin typeface="Telstra Text Medium" panose="020B0504040000000004" pitchFamily="34" charset="77"/>
                    <a:ea typeface="Telstra Text Medium" panose="020B0504040000000004" pitchFamily="34" charset="77"/>
                  </a:rPr>
                  <a:t>Giữ</a:t>
                </a:r>
                <a:r>
                  <a:rPr lang="en-AU" sz="1400" dirty="0">
                    <a:latin typeface="Telstra Text Medium" panose="020B0504040000000004" pitchFamily="34" charset="77"/>
                    <a:ea typeface="Telstra Text Medium" panose="020B0504040000000004" pitchFamily="34" charset="77"/>
                  </a:rPr>
                  <a:t> an </a:t>
                </a:r>
                <a:r>
                  <a:rPr lang="en-AU" sz="1400" dirty="0" err="1">
                    <a:latin typeface="Telstra Text Medium" panose="020B0504040000000004" pitchFamily="34" charset="77"/>
                    <a:ea typeface="Telstra Text Medium" panose="020B0504040000000004" pitchFamily="34" charset="77"/>
                  </a:rPr>
                  <a:t>toàn</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trên</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mạng</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và</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tránh</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bị</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lừa</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đảo</a:t>
                </a:r>
                <a:endParaRPr lang="en-AU" sz="1400" dirty="0">
                  <a:latin typeface="Telstra Text Medium" panose="020B0504040000000004" pitchFamily="34" charset="77"/>
                  <a:ea typeface="Telstra Text Medium" panose="020B0504040000000004" pitchFamily="34" charset="77"/>
                </a:endParaRPr>
              </a:p>
            </p:txBody>
          </p:sp>
        </p:grpSp>
      </p:grpSp>
      <p:grpSp>
        <p:nvGrpSpPr>
          <p:cNvPr id="60" name="Group 59">
            <a:extLst>
              <a:ext uri="{FF2B5EF4-FFF2-40B4-BE49-F238E27FC236}">
                <a16:creationId xmlns:a16="http://schemas.microsoft.com/office/drawing/2014/main" id="{9A5542D3-AF5F-53E3-47C0-C5982B500EC1}"/>
              </a:ext>
              <a:ext uri="{C183D7F6-B498-43B3-948B-1728B52AA6E4}">
                <adec:decorative xmlns:adec="http://schemas.microsoft.com/office/drawing/2017/decorative" val="1"/>
              </a:ext>
            </a:extLst>
          </p:cNvPr>
          <p:cNvGrpSpPr/>
          <p:nvPr/>
        </p:nvGrpSpPr>
        <p:grpSpPr>
          <a:xfrm flipH="1">
            <a:off x="6690676" y="310112"/>
            <a:ext cx="4049526" cy="6234775"/>
            <a:chOff x="6289738" y="513695"/>
            <a:chExt cx="4049526" cy="6234775"/>
          </a:xfrm>
        </p:grpSpPr>
        <p:grpSp>
          <p:nvGrpSpPr>
            <p:cNvPr id="42" name="Group 41">
              <a:extLst>
                <a:ext uri="{FF2B5EF4-FFF2-40B4-BE49-F238E27FC236}">
                  <a16:creationId xmlns:a16="http://schemas.microsoft.com/office/drawing/2014/main" id="{94AAA353-E4B1-B935-FE7E-032550024349}"/>
                </a:ext>
              </a:extLst>
            </p:cNvPr>
            <p:cNvGrpSpPr/>
            <p:nvPr/>
          </p:nvGrpSpPr>
          <p:grpSpPr>
            <a:xfrm>
              <a:off x="6289738" y="513695"/>
              <a:ext cx="2558928" cy="962873"/>
              <a:chOff x="1299088" y="310112"/>
              <a:chExt cx="2558928" cy="962873"/>
            </a:xfrm>
          </p:grpSpPr>
          <p:sp>
            <p:nvSpPr>
              <p:cNvPr id="43" name="TextBox 42">
                <a:extLst>
                  <a:ext uri="{FF2B5EF4-FFF2-40B4-BE49-F238E27FC236}">
                    <a16:creationId xmlns:a16="http://schemas.microsoft.com/office/drawing/2014/main" id="{2DD5BDC1-BA88-6035-7094-F55FFA893A63}"/>
                  </a:ext>
                </a:extLst>
              </p:cNvPr>
              <p:cNvSpPr txBox="1"/>
              <p:nvPr/>
            </p:nvSpPr>
            <p:spPr>
              <a:xfrm>
                <a:off x="1299088" y="310112"/>
                <a:ext cx="1431586" cy="276999"/>
              </a:xfrm>
              <a:prstGeom prst="rect">
                <a:avLst/>
              </a:prstGeom>
              <a:noFill/>
            </p:spPr>
            <p:txBody>
              <a:bodyPr wrap="square" rtlCol="0">
                <a:spAutoFit/>
              </a:bodyPr>
              <a:lstStyle/>
              <a:p>
                <a:pPr algn="r"/>
                <a:r>
                  <a:rPr lang="en-AU" sz="1200" dirty="0" err="1">
                    <a:solidFill>
                      <a:schemeClr val="accent3"/>
                    </a:solidFill>
                    <a:latin typeface="Telstra Text Medium" panose="020B0504040000000004" pitchFamily="34" charset="77"/>
                    <a:ea typeface="Telstra Text Medium" panose="020B0504040000000004" pitchFamily="34" charset="77"/>
                  </a:rPr>
                  <a:t>Học</a:t>
                </a:r>
                <a:r>
                  <a:rPr lang="en-AU" sz="1200" dirty="0">
                    <a:solidFill>
                      <a:schemeClr val="accent3"/>
                    </a:solidFill>
                    <a:latin typeface="Telstra Text Medium" panose="020B0504040000000004" pitchFamily="34" charset="77"/>
                    <a:ea typeface="Telstra Text Medium" panose="020B0504040000000004" pitchFamily="34" charset="77"/>
                  </a:rPr>
                  <a:t> </a:t>
                </a:r>
                <a:r>
                  <a:rPr lang="en-AU" sz="1200" dirty="0" err="1">
                    <a:solidFill>
                      <a:schemeClr val="accent3"/>
                    </a:solidFill>
                    <a:latin typeface="Telstra Text Medium" panose="020B0504040000000004" pitchFamily="34" charset="77"/>
                    <a:ea typeface="Telstra Text Medium" panose="020B0504040000000004" pitchFamily="34" charset="77"/>
                  </a:rPr>
                  <a:t>phần</a:t>
                </a:r>
                <a:r>
                  <a:rPr lang="en-AU" sz="1200" dirty="0">
                    <a:solidFill>
                      <a:schemeClr val="accent3"/>
                    </a:solidFill>
                    <a:latin typeface="Telstra Text Medium" panose="020B0504040000000004" pitchFamily="34" charset="77"/>
                    <a:ea typeface="Telstra Text Medium" panose="020B0504040000000004" pitchFamily="34" charset="77"/>
                  </a:rPr>
                  <a:t> 7</a:t>
                </a:r>
              </a:p>
            </p:txBody>
          </p:sp>
          <p:sp>
            <p:nvSpPr>
              <p:cNvPr id="44" name="TextBox 43">
                <a:extLst>
                  <a:ext uri="{FF2B5EF4-FFF2-40B4-BE49-F238E27FC236}">
                    <a16:creationId xmlns:a16="http://schemas.microsoft.com/office/drawing/2014/main" id="{9505501C-1CF7-C9E8-BCDA-F6622606A3F0}"/>
                  </a:ext>
                </a:extLst>
              </p:cNvPr>
              <p:cNvSpPr txBox="1"/>
              <p:nvPr/>
            </p:nvSpPr>
            <p:spPr>
              <a:xfrm>
                <a:off x="1299088" y="534321"/>
                <a:ext cx="2558928" cy="738664"/>
              </a:xfrm>
              <a:prstGeom prst="rect">
                <a:avLst/>
              </a:prstGeom>
              <a:noFill/>
            </p:spPr>
            <p:txBody>
              <a:bodyPr wrap="square" rtlCol="0">
                <a:spAutoFit/>
              </a:bodyPr>
              <a:lstStyle/>
              <a:p>
                <a:pPr algn="r"/>
                <a:r>
                  <a:rPr lang="vi-VN" sz="1400" dirty="0">
                    <a:latin typeface="Telstra Text Medium" panose="020B0504040000000004" pitchFamily="34" charset="77"/>
                    <a:ea typeface="Telstra Text Medium" panose="020B0504040000000004" pitchFamily="34" charset="77"/>
                  </a:rPr>
                  <a:t>Chụp, lưu giữ và chia sẻ những bức ảnh và video tuyệt vời</a:t>
                </a:r>
                <a:endParaRPr lang="en-AU" sz="1400" dirty="0">
                  <a:latin typeface="Telstra Text Medium" panose="020B0504040000000004" pitchFamily="34" charset="77"/>
                  <a:ea typeface="Telstra Text Medium" panose="020B0504040000000004" pitchFamily="34" charset="77"/>
                </a:endParaRPr>
              </a:p>
            </p:txBody>
          </p:sp>
        </p:grpSp>
        <p:grpSp>
          <p:nvGrpSpPr>
            <p:cNvPr id="45" name="Group 44">
              <a:extLst>
                <a:ext uri="{FF2B5EF4-FFF2-40B4-BE49-F238E27FC236}">
                  <a16:creationId xmlns:a16="http://schemas.microsoft.com/office/drawing/2014/main" id="{BFBFD4B2-A552-71B0-E7EF-746EC645E129}"/>
                </a:ext>
              </a:extLst>
            </p:cNvPr>
            <p:cNvGrpSpPr/>
            <p:nvPr/>
          </p:nvGrpSpPr>
          <p:grpSpPr>
            <a:xfrm>
              <a:off x="7216664" y="1540829"/>
              <a:ext cx="2558928" cy="962873"/>
              <a:chOff x="1299088" y="310112"/>
              <a:chExt cx="2558928" cy="962873"/>
            </a:xfrm>
          </p:grpSpPr>
          <p:sp>
            <p:nvSpPr>
              <p:cNvPr id="46" name="TextBox 45">
                <a:extLst>
                  <a:ext uri="{FF2B5EF4-FFF2-40B4-BE49-F238E27FC236}">
                    <a16:creationId xmlns:a16="http://schemas.microsoft.com/office/drawing/2014/main" id="{AD7EECF0-15FF-1F92-04F1-85C48FC6469C}"/>
                  </a:ext>
                </a:extLst>
              </p:cNvPr>
              <p:cNvSpPr txBox="1"/>
              <p:nvPr/>
            </p:nvSpPr>
            <p:spPr>
              <a:xfrm>
                <a:off x="1299088" y="310112"/>
                <a:ext cx="1431586" cy="276999"/>
              </a:xfrm>
              <a:prstGeom prst="rect">
                <a:avLst/>
              </a:prstGeom>
              <a:noFill/>
            </p:spPr>
            <p:txBody>
              <a:bodyPr wrap="square" rtlCol="0">
                <a:spAutoFit/>
              </a:bodyPr>
              <a:lstStyle/>
              <a:p>
                <a:pPr algn="r"/>
                <a:r>
                  <a:rPr lang="en-AU" sz="1200" dirty="0" err="1">
                    <a:solidFill>
                      <a:schemeClr val="accent3"/>
                    </a:solidFill>
                    <a:latin typeface="Telstra Text Medium" panose="020B0504040000000004" pitchFamily="34" charset="77"/>
                    <a:ea typeface="Telstra Text Medium" panose="020B0504040000000004" pitchFamily="34" charset="77"/>
                  </a:rPr>
                  <a:t>Học</a:t>
                </a:r>
                <a:r>
                  <a:rPr lang="en-AU" sz="1200" dirty="0">
                    <a:solidFill>
                      <a:schemeClr val="accent3"/>
                    </a:solidFill>
                    <a:latin typeface="Telstra Text Medium" panose="020B0504040000000004" pitchFamily="34" charset="77"/>
                    <a:ea typeface="Telstra Text Medium" panose="020B0504040000000004" pitchFamily="34" charset="77"/>
                  </a:rPr>
                  <a:t> </a:t>
                </a:r>
                <a:r>
                  <a:rPr lang="en-AU" sz="1200" dirty="0" err="1">
                    <a:solidFill>
                      <a:schemeClr val="accent3"/>
                    </a:solidFill>
                    <a:latin typeface="Telstra Text Medium" panose="020B0504040000000004" pitchFamily="34" charset="77"/>
                    <a:ea typeface="Telstra Text Medium" panose="020B0504040000000004" pitchFamily="34" charset="77"/>
                  </a:rPr>
                  <a:t>phần</a:t>
                </a:r>
                <a:r>
                  <a:rPr lang="en-AU" sz="1200" dirty="0">
                    <a:solidFill>
                      <a:schemeClr val="accent3"/>
                    </a:solidFill>
                    <a:latin typeface="Telstra Text Medium" panose="020B0504040000000004" pitchFamily="34" charset="77"/>
                    <a:ea typeface="Telstra Text Medium" panose="020B0504040000000004" pitchFamily="34" charset="77"/>
                  </a:rPr>
                  <a:t> 8</a:t>
                </a:r>
              </a:p>
            </p:txBody>
          </p:sp>
          <p:sp>
            <p:nvSpPr>
              <p:cNvPr id="47" name="TextBox 46">
                <a:extLst>
                  <a:ext uri="{FF2B5EF4-FFF2-40B4-BE49-F238E27FC236}">
                    <a16:creationId xmlns:a16="http://schemas.microsoft.com/office/drawing/2014/main" id="{A851C352-132F-DA68-ED54-26DCDD7A166B}"/>
                  </a:ext>
                </a:extLst>
              </p:cNvPr>
              <p:cNvSpPr txBox="1"/>
              <p:nvPr/>
            </p:nvSpPr>
            <p:spPr>
              <a:xfrm>
                <a:off x="1299088" y="534321"/>
                <a:ext cx="2558928" cy="738664"/>
              </a:xfrm>
              <a:prstGeom prst="rect">
                <a:avLst/>
              </a:prstGeom>
              <a:noFill/>
            </p:spPr>
            <p:txBody>
              <a:bodyPr wrap="square" rtlCol="0">
                <a:spAutoFit/>
              </a:bodyPr>
              <a:lstStyle/>
              <a:p>
                <a:pPr algn="r"/>
                <a:r>
                  <a:rPr lang="en-AU" sz="1400" dirty="0" err="1">
                    <a:latin typeface="Telstra Text Medium" panose="020B0504040000000004" pitchFamily="34" charset="77"/>
                    <a:ea typeface="Telstra Text Medium" panose="020B0504040000000004" pitchFamily="34" charset="77"/>
                  </a:rPr>
                  <a:t>Sử</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dụng</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thiết</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bị</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của</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bạn</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cho</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các</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công</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việc</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hàng</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ngày</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và</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giải</a:t>
                </a:r>
                <a:r>
                  <a:rPr lang="en-AU" sz="1400" dirty="0">
                    <a:latin typeface="Telstra Text Medium" panose="020B0504040000000004" pitchFamily="34" charset="77"/>
                    <a:ea typeface="Telstra Text Medium" panose="020B0504040000000004" pitchFamily="34" charset="77"/>
                  </a:rPr>
                  <a:t> </a:t>
                </a:r>
                <a:r>
                  <a:rPr lang="en-AU" sz="1400">
                    <a:latin typeface="Telstra Text Medium" panose="020B0504040000000004" pitchFamily="34" charset="77"/>
                    <a:ea typeface="Telstra Text Medium" panose="020B0504040000000004" pitchFamily="34" charset="77"/>
                  </a:rPr>
                  <a:t>trí</a:t>
                </a:r>
                <a:endParaRPr lang="en-AU" sz="1400" dirty="0">
                  <a:latin typeface="Telstra Text Medium" panose="020B0504040000000004" pitchFamily="34" charset="77"/>
                  <a:ea typeface="Telstra Text Medium" panose="020B0504040000000004" pitchFamily="34" charset="77"/>
                </a:endParaRPr>
              </a:p>
            </p:txBody>
          </p:sp>
        </p:grpSp>
        <p:grpSp>
          <p:nvGrpSpPr>
            <p:cNvPr id="48" name="Group 47">
              <a:extLst>
                <a:ext uri="{FF2B5EF4-FFF2-40B4-BE49-F238E27FC236}">
                  <a16:creationId xmlns:a16="http://schemas.microsoft.com/office/drawing/2014/main" id="{9F3C2F46-2241-6454-1F80-E75DFDE489CB}"/>
                </a:ext>
              </a:extLst>
            </p:cNvPr>
            <p:cNvGrpSpPr/>
            <p:nvPr/>
          </p:nvGrpSpPr>
          <p:grpSpPr>
            <a:xfrm>
              <a:off x="7717706" y="2818484"/>
              <a:ext cx="2558928" cy="747429"/>
              <a:chOff x="1299088" y="310112"/>
              <a:chExt cx="2558928" cy="747429"/>
            </a:xfrm>
          </p:grpSpPr>
          <p:sp>
            <p:nvSpPr>
              <p:cNvPr id="49" name="TextBox 48">
                <a:extLst>
                  <a:ext uri="{FF2B5EF4-FFF2-40B4-BE49-F238E27FC236}">
                    <a16:creationId xmlns:a16="http://schemas.microsoft.com/office/drawing/2014/main" id="{1CF1BBD1-F65C-1E30-0486-02C4DA487409}"/>
                  </a:ext>
                </a:extLst>
              </p:cNvPr>
              <p:cNvSpPr txBox="1"/>
              <p:nvPr/>
            </p:nvSpPr>
            <p:spPr>
              <a:xfrm>
                <a:off x="1299088" y="310112"/>
                <a:ext cx="1431586" cy="276999"/>
              </a:xfrm>
              <a:prstGeom prst="rect">
                <a:avLst/>
              </a:prstGeom>
              <a:noFill/>
            </p:spPr>
            <p:txBody>
              <a:bodyPr wrap="square" rtlCol="0">
                <a:spAutoFit/>
              </a:bodyPr>
              <a:lstStyle/>
              <a:p>
                <a:pPr algn="r"/>
                <a:r>
                  <a:rPr lang="en-AU" sz="1200" dirty="0" err="1">
                    <a:solidFill>
                      <a:schemeClr val="accent3"/>
                    </a:solidFill>
                    <a:latin typeface="Telstra Text Medium" panose="020B0504040000000004" pitchFamily="34" charset="77"/>
                    <a:ea typeface="Telstra Text Medium" panose="020B0504040000000004" pitchFamily="34" charset="77"/>
                  </a:rPr>
                  <a:t>Học</a:t>
                </a:r>
                <a:r>
                  <a:rPr lang="en-AU" sz="1200" dirty="0">
                    <a:solidFill>
                      <a:schemeClr val="accent3"/>
                    </a:solidFill>
                    <a:latin typeface="Telstra Text Medium" panose="020B0504040000000004" pitchFamily="34" charset="77"/>
                    <a:ea typeface="Telstra Text Medium" panose="020B0504040000000004" pitchFamily="34" charset="77"/>
                  </a:rPr>
                  <a:t> </a:t>
                </a:r>
                <a:r>
                  <a:rPr lang="en-AU" sz="1200" dirty="0" err="1">
                    <a:solidFill>
                      <a:schemeClr val="accent3"/>
                    </a:solidFill>
                    <a:latin typeface="Telstra Text Medium" panose="020B0504040000000004" pitchFamily="34" charset="77"/>
                    <a:ea typeface="Telstra Text Medium" panose="020B0504040000000004" pitchFamily="34" charset="77"/>
                  </a:rPr>
                  <a:t>phần</a:t>
                </a:r>
                <a:r>
                  <a:rPr lang="en-AU" sz="1200" dirty="0">
                    <a:solidFill>
                      <a:schemeClr val="accent3"/>
                    </a:solidFill>
                    <a:latin typeface="Telstra Text Medium" panose="020B0504040000000004" pitchFamily="34" charset="77"/>
                    <a:ea typeface="Telstra Text Medium" panose="020B0504040000000004" pitchFamily="34" charset="77"/>
                  </a:rPr>
                  <a:t> 9</a:t>
                </a:r>
              </a:p>
            </p:txBody>
          </p:sp>
          <p:sp>
            <p:nvSpPr>
              <p:cNvPr id="50" name="TextBox 49">
                <a:extLst>
                  <a:ext uri="{FF2B5EF4-FFF2-40B4-BE49-F238E27FC236}">
                    <a16:creationId xmlns:a16="http://schemas.microsoft.com/office/drawing/2014/main" id="{8436CD42-F919-5B6E-4625-29AB06277526}"/>
                  </a:ext>
                </a:extLst>
              </p:cNvPr>
              <p:cNvSpPr txBox="1"/>
              <p:nvPr/>
            </p:nvSpPr>
            <p:spPr>
              <a:xfrm>
                <a:off x="1299088" y="534321"/>
                <a:ext cx="2558928" cy="523220"/>
              </a:xfrm>
              <a:prstGeom prst="rect">
                <a:avLst/>
              </a:prstGeom>
              <a:noFill/>
            </p:spPr>
            <p:txBody>
              <a:bodyPr wrap="square" rtlCol="0">
                <a:spAutoFit/>
              </a:bodyPr>
              <a:lstStyle/>
              <a:p>
                <a:pPr algn="r"/>
                <a:r>
                  <a:rPr lang="en-AU" sz="1400" dirty="0" err="1">
                    <a:latin typeface="Telstra Text Medium" panose="020B0504040000000004" pitchFamily="34" charset="77"/>
                    <a:ea typeface="Telstra Text Medium" panose="020B0504040000000004" pitchFamily="34" charset="77"/>
                  </a:rPr>
                  <a:t>Những</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ứng</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dụng</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giúp</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bạn</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sống</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dễ</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dàng</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hơn</a:t>
                </a:r>
                <a:endParaRPr lang="en-AU" sz="1400" dirty="0">
                  <a:latin typeface="Telstra Text Medium" panose="020B0504040000000004" pitchFamily="34" charset="77"/>
                  <a:ea typeface="Telstra Text Medium" panose="020B0504040000000004" pitchFamily="34" charset="77"/>
                </a:endParaRPr>
              </a:p>
            </p:txBody>
          </p:sp>
        </p:grpSp>
        <p:grpSp>
          <p:nvGrpSpPr>
            <p:cNvPr id="51" name="Group 50">
              <a:extLst>
                <a:ext uri="{FF2B5EF4-FFF2-40B4-BE49-F238E27FC236}">
                  <a16:creationId xmlns:a16="http://schemas.microsoft.com/office/drawing/2014/main" id="{CEB78C23-893D-CD14-5187-5E74F47343B8}"/>
                </a:ext>
              </a:extLst>
            </p:cNvPr>
            <p:cNvGrpSpPr/>
            <p:nvPr/>
          </p:nvGrpSpPr>
          <p:grpSpPr>
            <a:xfrm>
              <a:off x="7780336" y="3845618"/>
              <a:ext cx="2558928" cy="747429"/>
              <a:chOff x="1299088" y="310112"/>
              <a:chExt cx="2558928" cy="747429"/>
            </a:xfrm>
          </p:grpSpPr>
          <p:sp>
            <p:nvSpPr>
              <p:cNvPr id="52" name="TextBox 51">
                <a:extLst>
                  <a:ext uri="{FF2B5EF4-FFF2-40B4-BE49-F238E27FC236}">
                    <a16:creationId xmlns:a16="http://schemas.microsoft.com/office/drawing/2014/main" id="{1F9FE736-0318-F50C-01A8-9F3329C39E5C}"/>
                  </a:ext>
                </a:extLst>
              </p:cNvPr>
              <p:cNvSpPr txBox="1"/>
              <p:nvPr/>
            </p:nvSpPr>
            <p:spPr>
              <a:xfrm>
                <a:off x="1299088" y="310112"/>
                <a:ext cx="1431586" cy="276999"/>
              </a:xfrm>
              <a:prstGeom prst="rect">
                <a:avLst/>
              </a:prstGeom>
              <a:noFill/>
            </p:spPr>
            <p:txBody>
              <a:bodyPr wrap="square" rtlCol="0">
                <a:spAutoFit/>
              </a:bodyPr>
              <a:lstStyle/>
              <a:p>
                <a:pPr algn="r"/>
                <a:r>
                  <a:rPr lang="en-AU" sz="1200" dirty="0" err="1">
                    <a:solidFill>
                      <a:schemeClr val="accent3"/>
                    </a:solidFill>
                    <a:latin typeface="Telstra Text Medium" panose="020B0504040000000004" pitchFamily="34" charset="77"/>
                    <a:ea typeface="Telstra Text Medium" panose="020B0504040000000004" pitchFamily="34" charset="77"/>
                  </a:rPr>
                  <a:t>Học</a:t>
                </a:r>
                <a:r>
                  <a:rPr lang="en-AU" sz="1200" dirty="0">
                    <a:solidFill>
                      <a:schemeClr val="accent3"/>
                    </a:solidFill>
                    <a:latin typeface="Telstra Text Medium" panose="020B0504040000000004" pitchFamily="34" charset="77"/>
                    <a:ea typeface="Telstra Text Medium" panose="020B0504040000000004" pitchFamily="34" charset="77"/>
                  </a:rPr>
                  <a:t> </a:t>
                </a:r>
                <a:r>
                  <a:rPr lang="en-AU" sz="1200" dirty="0" err="1">
                    <a:solidFill>
                      <a:schemeClr val="accent3"/>
                    </a:solidFill>
                    <a:latin typeface="Telstra Text Medium" panose="020B0504040000000004" pitchFamily="34" charset="77"/>
                    <a:ea typeface="Telstra Text Medium" panose="020B0504040000000004" pitchFamily="34" charset="77"/>
                  </a:rPr>
                  <a:t>phần</a:t>
                </a:r>
                <a:r>
                  <a:rPr lang="en-AU" sz="1200" dirty="0">
                    <a:solidFill>
                      <a:schemeClr val="accent3"/>
                    </a:solidFill>
                    <a:latin typeface="Telstra Text Medium" panose="020B0504040000000004" pitchFamily="34" charset="77"/>
                    <a:ea typeface="Telstra Text Medium" panose="020B0504040000000004" pitchFamily="34" charset="77"/>
                  </a:rPr>
                  <a:t> 10</a:t>
                </a:r>
              </a:p>
            </p:txBody>
          </p:sp>
          <p:sp>
            <p:nvSpPr>
              <p:cNvPr id="53" name="TextBox 52">
                <a:extLst>
                  <a:ext uri="{FF2B5EF4-FFF2-40B4-BE49-F238E27FC236}">
                    <a16:creationId xmlns:a16="http://schemas.microsoft.com/office/drawing/2014/main" id="{A259B9B9-1A48-0E57-E27A-C65D11A30B19}"/>
                  </a:ext>
                </a:extLst>
              </p:cNvPr>
              <p:cNvSpPr txBox="1"/>
              <p:nvPr/>
            </p:nvSpPr>
            <p:spPr>
              <a:xfrm>
                <a:off x="1299088" y="534321"/>
                <a:ext cx="2558928" cy="523220"/>
              </a:xfrm>
              <a:prstGeom prst="rect">
                <a:avLst/>
              </a:prstGeom>
              <a:noFill/>
            </p:spPr>
            <p:txBody>
              <a:bodyPr wrap="square" rtlCol="0">
                <a:spAutoFit/>
              </a:bodyPr>
              <a:lstStyle/>
              <a:p>
                <a:pPr algn="r"/>
                <a:r>
                  <a:rPr lang="en-AU" sz="1400" dirty="0" err="1">
                    <a:latin typeface="Telstra Text Medium" panose="020B0504040000000004" pitchFamily="34" charset="77"/>
                    <a:ea typeface="Telstra Text Medium" panose="020B0504040000000004" pitchFamily="34" charset="77"/>
                  </a:rPr>
                  <a:t>Giữ</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mối</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liên</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hệ</a:t>
                </a:r>
                <a:r>
                  <a:rPr lang="en-AU" sz="1400" dirty="0">
                    <a:latin typeface="Telstra Text Medium" panose="020B0504040000000004" pitchFamily="34" charset="77"/>
                    <a:ea typeface="Telstra Text Medium" panose="020B0504040000000004" pitchFamily="34" charset="77"/>
                  </a:rPr>
                  <a:t> qua </a:t>
                </a:r>
                <a:r>
                  <a:rPr lang="en-AU" sz="1400" dirty="0" err="1">
                    <a:latin typeface="Telstra Text Medium" panose="020B0504040000000004" pitchFamily="34" charset="77"/>
                    <a:ea typeface="Telstra Text Medium" panose="020B0504040000000004" pitchFamily="34" charset="77"/>
                  </a:rPr>
                  <a:t>mạng</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xã</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hội</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và</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các</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cuộc</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gọi</a:t>
                </a:r>
                <a:r>
                  <a:rPr lang="en-AU" sz="1400" dirty="0">
                    <a:latin typeface="Telstra Text Medium" panose="020B0504040000000004" pitchFamily="34" charset="77"/>
                    <a:ea typeface="Telstra Text Medium" panose="020B0504040000000004" pitchFamily="34" charset="77"/>
                  </a:rPr>
                  <a:t> video</a:t>
                </a:r>
              </a:p>
            </p:txBody>
          </p:sp>
        </p:grpSp>
        <p:grpSp>
          <p:nvGrpSpPr>
            <p:cNvPr id="54" name="Group 53">
              <a:extLst>
                <a:ext uri="{FF2B5EF4-FFF2-40B4-BE49-F238E27FC236}">
                  <a16:creationId xmlns:a16="http://schemas.microsoft.com/office/drawing/2014/main" id="{705856D3-C714-49E2-B2E3-B1C6AD7F567C}"/>
                </a:ext>
              </a:extLst>
            </p:cNvPr>
            <p:cNvGrpSpPr/>
            <p:nvPr/>
          </p:nvGrpSpPr>
          <p:grpSpPr>
            <a:xfrm>
              <a:off x="7181939" y="5010539"/>
              <a:ext cx="2558928" cy="747429"/>
              <a:chOff x="1264363" y="310112"/>
              <a:chExt cx="2558928" cy="747429"/>
            </a:xfrm>
          </p:grpSpPr>
          <p:sp>
            <p:nvSpPr>
              <p:cNvPr id="55" name="TextBox 54">
                <a:extLst>
                  <a:ext uri="{FF2B5EF4-FFF2-40B4-BE49-F238E27FC236}">
                    <a16:creationId xmlns:a16="http://schemas.microsoft.com/office/drawing/2014/main" id="{28C415BE-6EA5-D4E2-CF83-DD959AD17FE4}"/>
                  </a:ext>
                </a:extLst>
              </p:cNvPr>
              <p:cNvSpPr txBox="1"/>
              <p:nvPr/>
            </p:nvSpPr>
            <p:spPr>
              <a:xfrm>
                <a:off x="1299088" y="310112"/>
                <a:ext cx="1431586" cy="276999"/>
              </a:xfrm>
              <a:prstGeom prst="rect">
                <a:avLst/>
              </a:prstGeom>
              <a:noFill/>
            </p:spPr>
            <p:txBody>
              <a:bodyPr wrap="square" rtlCol="0">
                <a:spAutoFit/>
              </a:bodyPr>
              <a:lstStyle/>
              <a:p>
                <a:pPr algn="r"/>
                <a:r>
                  <a:rPr lang="en-AU" sz="1200" dirty="0" err="1">
                    <a:solidFill>
                      <a:schemeClr val="accent3"/>
                    </a:solidFill>
                    <a:latin typeface="Telstra Text Medium" panose="020B0504040000000004" pitchFamily="34" charset="77"/>
                    <a:ea typeface="Telstra Text Medium" panose="020B0504040000000004" pitchFamily="34" charset="77"/>
                  </a:rPr>
                  <a:t>Học</a:t>
                </a:r>
                <a:r>
                  <a:rPr lang="en-AU" sz="1200" dirty="0">
                    <a:solidFill>
                      <a:schemeClr val="accent3"/>
                    </a:solidFill>
                    <a:latin typeface="Telstra Text Medium" panose="020B0504040000000004" pitchFamily="34" charset="77"/>
                    <a:ea typeface="Telstra Text Medium" panose="020B0504040000000004" pitchFamily="34" charset="77"/>
                  </a:rPr>
                  <a:t> </a:t>
                </a:r>
                <a:r>
                  <a:rPr lang="en-AU" sz="1200" dirty="0" err="1">
                    <a:solidFill>
                      <a:schemeClr val="accent3"/>
                    </a:solidFill>
                    <a:latin typeface="Telstra Text Medium" panose="020B0504040000000004" pitchFamily="34" charset="77"/>
                    <a:ea typeface="Telstra Text Medium" panose="020B0504040000000004" pitchFamily="34" charset="77"/>
                  </a:rPr>
                  <a:t>phần</a:t>
                </a:r>
                <a:r>
                  <a:rPr lang="en-AU" sz="1200" dirty="0">
                    <a:solidFill>
                      <a:schemeClr val="accent3"/>
                    </a:solidFill>
                    <a:latin typeface="Telstra Text Medium" panose="020B0504040000000004" pitchFamily="34" charset="77"/>
                    <a:ea typeface="Telstra Text Medium" panose="020B0504040000000004" pitchFamily="34" charset="77"/>
                  </a:rPr>
                  <a:t> 11</a:t>
                </a:r>
              </a:p>
            </p:txBody>
          </p:sp>
          <p:sp>
            <p:nvSpPr>
              <p:cNvPr id="56" name="TextBox 55">
                <a:extLst>
                  <a:ext uri="{FF2B5EF4-FFF2-40B4-BE49-F238E27FC236}">
                    <a16:creationId xmlns:a16="http://schemas.microsoft.com/office/drawing/2014/main" id="{4A12CF2F-49F7-1691-8A0C-99077277E15B}"/>
                  </a:ext>
                </a:extLst>
              </p:cNvPr>
              <p:cNvSpPr txBox="1"/>
              <p:nvPr/>
            </p:nvSpPr>
            <p:spPr>
              <a:xfrm>
                <a:off x="1264363" y="534321"/>
                <a:ext cx="2558928" cy="523220"/>
              </a:xfrm>
              <a:prstGeom prst="rect">
                <a:avLst/>
              </a:prstGeom>
              <a:noFill/>
            </p:spPr>
            <p:txBody>
              <a:bodyPr wrap="square" rtlCol="0">
                <a:spAutoFit/>
              </a:bodyPr>
              <a:lstStyle/>
              <a:p>
                <a:pPr algn="r"/>
                <a:r>
                  <a:rPr lang="en-AU" sz="1400" dirty="0">
                    <a:latin typeface="Telstra Text Medium" panose="020B0504040000000004" pitchFamily="34" charset="77"/>
                    <a:ea typeface="Telstra Text Medium" panose="020B0504040000000004" pitchFamily="34" charset="77"/>
                  </a:rPr>
                  <a:t>Mua </a:t>
                </a:r>
                <a:r>
                  <a:rPr lang="en-AU" sz="1400" dirty="0" err="1">
                    <a:latin typeface="Telstra Text Medium" panose="020B0504040000000004" pitchFamily="34" charset="77"/>
                    <a:ea typeface="Telstra Text Medium" panose="020B0504040000000004" pitchFamily="34" charset="77"/>
                  </a:rPr>
                  <a:t>sắm</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và</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giao</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dịch</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ngân</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hàng</a:t>
                </a:r>
                <a:r>
                  <a:rPr lang="en-AU" sz="1400" dirty="0">
                    <a:latin typeface="Telstra Text Medium" panose="020B0504040000000004" pitchFamily="34" charset="77"/>
                    <a:ea typeface="Telstra Text Medium" panose="020B0504040000000004" pitchFamily="34" charset="77"/>
                  </a:rPr>
                  <a:t> an </a:t>
                </a:r>
                <a:r>
                  <a:rPr lang="en-AU" sz="1400" dirty="0" err="1">
                    <a:latin typeface="Telstra Text Medium" panose="020B0504040000000004" pitchFamily="34" charset="77"/>
                    <a:ea typeface="Telstra Text Medium" panose="020B0504040000000004" pitchFamily="34" charset="77"/>
                  </a:rPr>
                  <a:t>toàn</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trên</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mạng</a:t>
                </a:r>
                <a:endParaRPr lang="en-AU" sz="1400" dirty="0">
                  <a:latin typeface="Telstra Text Medium" panose="020B0504040000000004" pitchFamily="34" charset="77"/>
                  <a:ea typeface="Telstra Text Medium" panose="020B0504040000000004" pitchFamily="34" charset="77"/>
                </a:endParaRPr>
              </a:p>
            </p:txBody>
          </p:sp>
        </p:grpSp>
        <p:grpSp>
          <p:nvGrpSpPr>
            <p:cNvPr id="57" name="Group 56">
              <a:extLst>
                <a:ext uri="{FF2B5EF4-FFF2-40B4-BE49-F238E27FC236}">
                  <a16:creationId xmlns:a16="http://schemas.microsoft.com/office/drawing/2014/main" id="{28C687F6-7326-26EC-F6C0-077361A665DA}"/>
                </a:ext>
              </a:extLst>
            </p:cNvPr>
            <p:cNvGrpSpPr/>
            <p:nvPr/>
          </p:nvGrpSpPr>
          <p:grpSpPr>
            <a:xfrm>
              <a:off x="6289738" y="6001041"/>
              <a:ext cx="2558928" cy="747429"/>
              <a:chOff x="1299088" y="310112"/>
              <a:chExt cx="2558928" cy="747429"/>
            </a:xfrm>
          </p:grpSpPr>
          <p:sp>
            <p:nvSpPr>
              <p:cNvPr id="58" name="TextBox 57">
                <a:extLst>
                  <a:ext uri="{FF2B5EF4-FFF2-40B4-BE49-F238E27FC236}">
                    <a16:creationId xmlns:a16="http://schemas.microsoft.com/office/drawing/2014/main" id="{5DC95E50-FF45-AE04-B775-F7425E452732}"/>
                  </a:ext>
                </a:extLst>
              </p:cNvPr>
              <p:cNvSpPr txBox="1"/>
              <p:nvPr/>
            </p:nvSpPr>
            <p:spPr>
              <a:xfrm>
                <a:off x="1299088" y="310112"/>
                <a:ext cx="1431586" cy="276999"/>
              </a:xfrm>
              <a:prstGeom prst="rect">
                <a:avLst/>
              </a:prstGeom>
              <a:noFill/>
            </p:spPr>
            <p:txBody>
              <a:bodyPr wrap="square" rtlCol="0">
                <a:spAutoFit/>
              </a:bodyPr>
              <a:lstStyle/>
              <a:p>
                <a:pPr algn="r"/>
                <a:r>
                  <a:rPr lang="en-AU" sz="1200" dirty="0" err="1">
                    <a:solidFill>
                      <a:schemeClr val="accent3"/>
                    </a:solidFill>
                    <a:latin typeface="Telstra Text Medium" panose="020B0504040000000004" pitchFamily="34" charset="77"/>
                    <a:ea typeface="Telstra Text Medium" panose="020B0504040000000004" pitchFamily="34" charset="77"/>
                  </a:rPr>
                  <a:t>Học</a:t>
                </a:r>
                <a:r>
                  <a:rPr lang="en-AU" sz="1200" dirty="0">
                    <a:solidFill>
                      <a:schemeClr val="accent3"/>
                    </a:solidFill>
                    <a:latin typeface="Telstra Text Medium" panose="020B0504040000000004" pitchFamily="34" charset="77"/>
                    <a:ea typeface="Telstra Text Medium" panose="020B0504040000000004" pitchFamily="34" charset="77"/>
                  </a:rPr>
                  <a:t> </a:t>
                </a:r>
                <a:r>
                  <a:rPr lang="en-AU" sz="1200" dirty="0" err="1">
                    <a:solidFill>
                      <a:schemeClr val="accent3"/>
                    </a:solidFill>
                    <a:latin typeface="Telstra Text Medium" panose="020B0504040000000004" pitchFamily="34" charset="77"/>
                    <a:ea typeface="Telstra Text Medium" panose="020B0504040000000004" pitchFamily="34" charset="77"/>
                  </a:rPr>
                  <a:t>phần</a:t>
                </a:r>
                <a:r>
                  <a:rPr lang="en-AU" sz="1200" dirty="0">
                    <a:solidFill>
                      <a:schemeClr val="accent3"/>
                    </a:solidFill>
                    <a:latin typeface="Telstra Text Medium" panose="020B0504040000000004" pitchFamily="34" charset="77"/>
                    <a:ea typeface="Telstra Text Medium" panose="020B0504040000000004" pitchFamily="34" charset="77"/>
                  </a:rPr>
                  <a:t> 12</a:t>
                </a:r>
              </a:p>
            </p:txBody>
          </p:sp>
          <p:sp>
            <p:nvSpPr>
              <p:cNvPr id="59" name="TextBox 58">
                <a:extLst>
                  <a:ext uri="{FF2B5EF4-FFF2-40B4-BE49-F238E27FC236}">
                    <a16:creationId xmlns:a16="http://schemas.microsoft.com/office/drawing/2014/main" id="{A3E04BF5-D7B5-73C8-7A9B-432D66AF221A}"/>
                  </a:ext>
                </a:extLst>
              </p:cNvPr>
              <p:cNvSpPr txBox="1"/>
              <p:nvPr/>
            </p:nvSpPr>
            <p:spPr>
              <a:xfrm>
                <a:off x="1299088" y="534321"/>
                <a:ext cx="2558928" cy="523220"/>
              </a:xfrm>
              <a:prstGeom prst="rect">
                <a:avLst/>
              </a:prstGeom>
              <a:noFill/>
            </p:spPr>
            <p:txBody>
              <a:bodyPr wrap="square" rtlCol="0">
                <a:spAutoFit/>
              </a:bodyPr>
              <a:lstStyle/>
              <a:p>
                <a:pPr algn="r"/>
                <a:r>
                  <a:rPr lang="en-AU" sz="1400" dirty="0" err="1">
                    <a:latin typeface="Telstra Text Medium" panose="020B0504040000000004" pitchFamily="34" charset="77"/>
                    <a:ea typeface="Telstra Text Medium" panose="020B0504040000000004" pitchFamily="34" charset="77"/>
                  </a:rPr>
                  <a:t>Hãy</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khám</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phá</a:t>
                </a:r>
                <a:r>
                  <a:rPr lang="en-AU" sz="1400" dirty="0">
                    <a:latin typeface="Telstra Text Medium" panose="020B0504040000000004" pitchFamily="34" charset="77"/>
                    <a:ea typeface="Telstra Text Medium" panose="020B0504040000000004" pitchFamily="34" charset="77"/>
                  </a:rPr>
                  <a:t> AI </a:t>
                </a:r>
                <a:r>
                  <a:rPr lang="en-AU" sz="1400" dirty="0" err="1">
                    <a:latin typeface="Telstra Text Medium" panose="020B0504040000000004" pitchFamily="34" charset="77"/>
                    <a:ea typeface="Telstra Text Medium" panose="020B0504040000000004" pitchFamily="34" charset="77"/>
                  </a:rPr>
                  <a:t>có</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thể</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làm</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được</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những</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gì</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cho</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bạn</a:t>
                </a:r>
                <a:endParaRPr lang="en-AU" sz="1400" dirty="0">
                  <a:latin typeface="Telstra Text Medium" panose="020B0504040000000004" pitchFamily="34" charset="77"/>
                  <a:ea typeface="Telstra Text Medium" panose="020B0504040000000004" pitchFamily="34" charset="77"/>
                </a:endParaRPr>
              </a:p>
            </p:txBody>
          </p:sp>
        </p:grpSp>
      </p:grpSp>
    </p:spTree>
    <p:extLst>
      <p:ext uri="{BB962C8B-B14F-4D97-AF65-F5344CB8AC3E}">
        <p14:creationId xmlns:p14="http://schemas.microsoft.com/office/powerpoint/2010/main" val="36083303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FC3DC9-BCD4-25D2-EDD6-375E474248D7}"/>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2D716FCF-393C-AED5-1C67-B23C96D3957B}"/>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410773" y="1535994"/>
            <a:ext cx="11370452" cy="4578560"/>
          </a:xfrm>
          <a:prstGeom prst="rect">
            <a:avLst/>
          </a:prstGeom>
        </p:spPr>
      </p:pic>
      <p:sp>
        <p:nvSpPr>
          <p:cNvPr id="5" name="Title 1">
            <a:extLst>
              <a:ext uri="{FF2B5EF4-FFF2-40B4-BE49-F238E27FC236}">
                <a16:creationId xmlns:a16="http://schemas.microsoft.com/office/drawing/2014/main" id="{70A29EF2-44E2-7BC1-D8B1-BA6E7AE9F4A0}"/>
              </a:ext>
            </a:extLst>
          </p:cNvPr>
          <p:cNvSpPr>
            <a:spLocks noGrp="1"/>
          </p:cNvSpPr>
          <p:nvPr>
            <p:ph type="title"/>
          </p:nvPr>
        </p:nvSpPr>
        <p:spPr>
          <a:xfrm>
            <a:off x="904101" y="2179915"/>
            <a:ext cx="5191898" cy="3142091"/>
          </a:xfrm>
        </p:spPr>
        <p:txBody>
          <a:bodyPr>
            <a:normAutofit fontScale="90000"/>
          </a:bodyPr>
          <a:lstStyle/>
          <a:p>
            <a:pPr>
              <a:lnSpc>
                <a:spcPct val="120000"/>
              </a:lnSpc>
              <a:spcBef>
                <a:spcPts val="0"/>
              </a:spcBef>
            </a:pPr>
            <a:r>
              <a:rPr lang="en-AU" dirty="0">
                <a:solidFill>
                  <a:schemeClr val="bg1"/>
                </a:solidFill>
              </a:rPr>
              <a:t>Ai </a:t>
            </a:r>
            <a:r>
              <a:rPr lang="en-AU" dirty="0" err="1">
                <a:solidFill>
                  <a:schemeClr val="bg1"/>
                </a:solidFill>
              </a:rPr>
              <a:t>đã</a:t>
            </a:r>
            <a:r>
              <a:rPr lang="en-AU" dirty="0">
                <a:solidFill>
                  <a:schemeClr val="bg1"/>
                </a:solidFill>
              </a:rPr>
              <a:t> </a:t>
            </a:r>
            <a:r>
              <a:rPr lang="en-AU" dirty="0" err="1">
                <a:solidFill>
                  <a:schemeClr val="bg1"/>
                </a:solidFill>
              </a:rPr>
              <a:t>từng</a:t>
            </a:r>
            <a:r>
              <a:rPr lang="en-AU" dirty="0">
                <a:solidFill>
                  <a:schemeClr val="bg1"/>
                </a:solidFill>
              </a:rPr>
              <a:t> </a:t>
            </a:r>
            <a:r>
              <a:rPr lang="en-AU" dirty="0" err="1">
                <a:solidFill>
                  <a:schemeClr val="bg1"/>
                </a:solidFill>
              </a:rPr>
              <a:t>dùng</a:t>
            </a:r>
            <a:r>
              <a:rPr lang="en-AU" dirty="0">
                <a:solidFill>
                  <a:schemeClr val="bg1"/>
                </a:solidFill>
              </a:rPr>
              <a:t> </a:t>
            </a:r>
            <a:r>
              <a:rPr lang="en-AU" dirty="0" err="1">
                <a:solidFill>
                  <a:schemeClr val="bg1"/>
                </a:solidFill>
              </a:rPr>
              <a:t>trình</a:t>
            </a:r>
            <a:r>
              <a:rPr lang="en-AU" dirty="0">
                <a:solidFill>
                  <a:schemeClr val="bg1"/>
                </a:solidFill>
              </a:rPr>
              <a:t> </a:t>
            </a:r>
            <a:r>
              <a:rPr lang="en-AU" dirty="0" err="1">
                <a:solidFill>
                  <a:schemeClr val="bg1"/>
                </a:solidFill>
              </a:rPr>
              <a:t>duyệt</a:t>
            </a:r>
            <a:r>
              <a:rPr lang="en-AU" dirty="0">
                <a:solidFill>
                  <a:schemeClr val="bg1"/>
                </a:solidFill>
              </a:rPr>
              <a:t> internet </a:t>
            </a:r>
            <a:r>
              <a:rPr lang="en-AU" dirty="0" err="1">
                <a:solidFill>
                  <a:schemeClr val="bg1"/>
                </a:solidFill>
              </a:rPr>
              <a:t>để</a:t>
            </a:r>
            <a:r>
              <a:rPr lang="en-AU" dirty="0">
                <a:solidFill>
                  <a:schemeClr val="bg1"/>
                </a:solidFill>
              </a:rPr>
              <a:t> </a:t>
            </a:r>
            <a:r>
              <a:rPr lang="en-AU" dirty="0" err="1">
                <a:solidFill>
                  <a:schemeClr val="bg1"/>
                </a:solidFill>
              </a:rPr>
              <a:t>tìm</a:t>
            </a:r>
            <a:r>
              <a:rPr lang="en-AU" dirty="0">
                <a:solidFill>
                  <a:schemeClr val="bg1"/>
                </a:solidFill>
              </a:rPr>
              <a:t> </a:t>
            </a:r>
            <a:r>
              <a:rPr lang="en-AU" dirty="0" err="1">
                <a:solidFill>
                  <a:schemeClr val="bg1"/>
                </a:solidFill>
              </a:rPr>
              <a:t>kiếm</a:t>
            </a:r>
            <a:r>
              <a:rPr lang="en-AU" dirty="0">
                <a:solidFill>
                  <a:schemeClr val="bg1"/>
                </a:solidFill>
              </a:rPr>
              <a:t> </a:t>
            </a:r>
            <a:r>
              <a:rPr lang="en-AU" dirty="0" err="1">
                <a:solidFill>
                  <a:schemeClr val="bg1"/>
                </a:solidFill>
              </a:rPr>
              <a:t>thông</a:t>
            </a:r>
            <a:r>
              <a:rPr lang="en-AU" dirty="0">
                <a:solidFill>
                  <a:schemeClr val="bg1"/>
                </a:solidFill>
              </a:rPr>
              <a:t> tin?</a:t>
            </a:r>
          </a:p>
        </p:txBody>
      </p:sp>
    </p:spTree>
    <p:extLst>
      <p:ext uri="{BB962C8B-B14F-4D97-AF65-F5344CB8AC3E}">
        <p14:creationId xmlns:p14="http://schemas.microsoft.com/office/powerpoint/2010/main" val="36250208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E702A78-6D7F-77AD-4F47-5EA6624076E3}"/>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410761" y="1459468"/>
            <a:ext cx="11384966" cy="4584404"/>
          </a:xfrm>
          <a:prstGeom prst="rect">
            <a:avLst/>
          </a:prstGeom>
        </p:spPr>
      </p:pic>
      <p:sp>
        <p:nvSpPr>
          <p:cNvPr id="2" name="Title 1">
            <a:extLst>
              <a:ext uri="{FF2B5EF4-FFF2-40B4-BE49-F238E27FC236}">
                <a16:creationId xmlns:a16="http://schemas.microsoft.com/office/drawing/2014/main" id="{F11B1C41-D147-5D24-DC51-94069AF64ECC}"/>
              </a:ext>
            </a:extLst>
          </p:cNvPr>
          <p:cNvSpPr>
            <a:spLocks noGrp="1"/>
          </p:cNvSpPr>
          <p:nvPr>
            <p:ph type="title"/>
          </p:nvPr>
        </p:nvSpPr>
        <p:spPr>
          <a:xfrm>
            <a:off x="904101" y="2179915"/>
            <a:ext cx="5191898" cy="3142091"/>
          </a:xfrm>
        </p:spPr>
        <p:txBody>
          <a:bodyPr>
            <a:normAutofit fontScale="90000"/>
          </a:bodyPr>
          <a:lstStyle/>
          <a:p>
            <a:pPr>
              <a:lnSpc>
                <a:spcPct val="120000"/>
              </a:lnSpc>
              <a:spcBef>
                <a:spcPts val="0"/>
              </a:spcBef>
            </a:pPr>
            <a:r>
              <a:rPr lang="vi-VN" dirty="0"/>
              <a:t>Kỹ năng nào bạn muốn sử dụng tự tin hơn vào cuối ngày hôm nay</a:t>
            </a:r>
            <a:r>
              <a:rPr lang="en-AU" dirty="0"/>
              <a:t>?</a:t>
            </a:r>
          </a:p>
        </p:txBody>
      </p:sp>
    </p:spTree>
    <p:extLst>
      <p:ext uri="{BB962C8B-B14F-4D97-AF65-F5344CB8AC3E}">
        <p14:creationId xmlns:p14="http://schemas.microsoft.com/office/powerpoint/2010/main" val="8392724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A3B074-722E-4ED0-FE65-539BB5F66F1C}"/>
              </a:ext>
            </a:extLst>
          </p:cNvPr>
          <p:cNvSpPr>
            <a:spLocks noGrp="1"/>
          </p:cNvSpPr>
          <p:nvPr>
            <p:ph type="title"/>
          </p:nvPr>
        </p:nvSpPr>
        <p:spPr/>
        <p:txBody>
          <a:bodyPr/>
          <a:lstStyle/>
          <a:p>
            <a:r>
              <a:rPr lang="en-AU" dirty="0" err="1"/>
              <a:t>Bạn</a:t>
            </a:r>
            <a:r>
              <a:rPr lang="en-AU" dirty="0"/>
              <a:t> </a:t>
            </a:r>
            <a:r>
              <a:rPr lang="en-AU" dirty="0" err="1"/>
              <a:t>có</a:t>
            </a:r>
            <a:r>
              <a:rPr lang="en-AU" dirty="0"/>
              <a:t> </a:t>
            </a:r>
            <a:r>
              <a:rPr lang="en-AU" dirty="0" err="1"/>
              <a:t>thể</a:t>
            </a:r>
            <a:r>
              <a:rPr lang="en-AU" dirty="0"/>
              <a:t> </a:t>
            </a:r>
            <a:r>
              <a:rPr lang="en-AU" dirty="0" err="1"/>
              <a:t>làm</a:t>
            </a:r>
            <a:r>
              <a:rPr lang="en-AU" dirty="0"/>
              <a:t> </a:t>
            </a:r>
            <a:r>
              <a:rPr lang="en-AU" dirty="0" err="1"/>
              <a:t>gì</a:t>
            </a:r>
            <a:r>
              <a:rPr lang="en-AU" dirty="0"/>
              <a:t> </a:t>
            </a:r>
            <a:r>
              <a:rPr lang="en-AU" dirty="0" err="1"/>
              <a:t>trên</a:t>
            </a:r>
            <a:r>
              <a:rPr lang="en-AU" dirty="0"/>
              <a:t> internet?</a:t>
            </a:r>
          </a:p>
        </p:txBody>
      </p:sp>
      <p:pic>
        <p:nvPicPr>
          <p:cNvPr id="6" name="Picture 5">
            <a:extLst>
              <a:ext uri="{FF2B5EF4-FFF2-40B4-BE49-F238E27FC236}">
                <a16:creationId xmlns:a16="http://schemas.microsoft.com/office/drawing/2014/main" id="{F183B556-60FC-7662-85CF-3B297D4D4880}"/>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887628" y="5819454"/>
            <a:ext cx="736600" cy="698500"/>
          </a:xfrm>
          <a:prstGeom prst="rect">
            <a:avLst/>
          </a:prstGeom>
        </p:spPr>
      </p:pic>
      <p:pic>
        <p:nvPicPr>
          <p:cNvPr id="8" name="Picture 7">
            <a:extLst>
              <a:ext uri="{FF2B5EF4-FFF2-40B4-BE49-F238E27FC236}">
                <a16:creationId xmlns:a16="http://schemas.microsoft.com/office/drawing/2014/main" id="{E234FC2A-7AB4-6771-75FC-E3FCEBAC7C92}"/>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87627" y="3836957"/>
            <a:ext cx="698500" cy="673100"/>
          </a:xfrm>
          <a:prstGeom prst="rect">
            <a:avLst/>
          </a:prstGeom>
        </p:spPr>
      </p:pic>
      <p:pic>
        <p:nvPicPr>
          <p:cNvPr id="9" name="Picture 8">
            <a:extLst>
              <a:ext uri="{FF2B5EF4-FFF2-40B4-BE49-F238E27FC236}">
                <a16:creationId xmlns:a16="http://schemas.microsoft.com/office/drawing/2014/main" id="{6C6B0483-0520-4495-5F72-C7E6A61046FC}"/>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887627" y="4820679"/>
            <a:ext cx="698500" cy="673100"/>
          </a:xfrm>
          <a:prstGeom prst="rect">
            <a:avLst/>
          </a:prstGeom>
        </p:spPr>
      </p:pic>
      <p:pic>
        <p:nvPicPr>
          <p:cNvPr id="12" name="Picture 11">
            <a:extLst>
              <a:ext uri="{FF2B5EF4-FFF2-40B4-BE49-F238E27FC236}">
                <a16:creationId xmlns:a16="http://schemas.microsoft.com/office/drawing/2014/main" id="{D9AD78FD-C7DE-D4EC-C1BF-CC7BF932CACD}"/>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6442975" y="2819934"/>
            <a:ext cx="762000" cy="723900"/>
          </a:xfrm>
          <a:prstGeom prst="rect">
            <a:avLst/>
          </a:prstGeom>
        </p:spPr>
      </p:pic>
      <p:pic>
        <p:nvPicPr>
          <p:cNvPr id="16" name="Picture 15">
            <a:extLst>
              <a:ext uri="{FF2B5EF4-FFF2-40B4-BE49-F238E27FC236}">
                <a16:creationId xmlns:a16="http://schemas.microsoft.com/office/drawing/2014/main" id="{2F8B19E4-B5FE-780E-73F0-9477BC278614}"/>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887627" y="2749695"/>
            <a:ext cx="698500" cy="673100"/>
          </a:xfrm>
          <a:prstGeom prst="rect">
            <a:avLst/>
          </a:prstGeom>
        </p:spPr>
      </p:pic>
      <p:sp>
        <p:nvSpPr>
          <p:cNvPr id="3" name="Content Placeholder 2">
            <a:extLst>
              <a:ext uri="{FF2B5EF4-FFF2-40B4-BE49-F238E27FC236}">
                <a16:creationId xmlns:a16="http://schemas.microsoft.com/office/drawing/2014/main" id="{B742E45E-2782-16CC-C12D-5D351DA0C4E0}"/>
              </a:ext>
            </a:extLst>
          </p:cNvPr>
          <p:cNvSpPr txBox="1">
            <a:spLocks/>
          </p:cNvSpPr>
          <p:nvPr/>
        </p:nvSpPr>
        <p:spPr>
          <a:xfrm>
            <a:off x="987055" y="1809927"/>
            <a:ext cx="4504554" cy="582852"/>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AU" b="1" dirty="0" err="1">
                <a:latin typeface="Telstra Display" panose="020B0504040000000004" pitchFamily="34" charset="77"/>
                <a:ea typeface="Telstra Display" panose="020B0504040000000004" pitchFamily="34" charset="77"/>
              </a:rPr>
              <a:t>Giữ</a:t>
            </a:r>
            <a:r>
              <a:rPr lang="en-AU" b="1" dirty="0">
                <a:latin typeface="Telstra Display" panose="020B0504040000000004" pitchFamily="34" charset="77"/>
                <a:ea typeface="Telstra Display" panose="020B0504040000000004" pitchFamily="34" charset="77"/>
              </a:rPr>
              <a:t> </a:t>
            </a:r>
            <a:r>
              <a:rPr lang="en-AU" b="1" dirty="0" err="1">
                <a:latin typeface="Telstra Display" panose="020B0504040000000004" pitchFamily="34" charset="77"/>
                <a:ea typeface="Telstra Display" panose="020B0504040000000004" pitchFamily="34" charset="77"/>
              </a:rPr>
              <a:t>liên</a:t>
            </a:r>
            <a:r>
              <a:rPr lang="en-AU" b="1" dirty="0">
                <a:latin typeface="Telstra Display" panose="020B0504040000000004" pitchFamily="34" charset="77"/>
                <a:ea typeface="Telstra Display" panose="020B0504040000000004" pitchFamily="34" charset="77"/>
              </a:rPr>
              <a:t> </a:t>
            </a:r>
            <a:r>
              <a:rPr lang="en-AU" b="1" dirty="0" err="1">
                <a:latin typeface="Telstra Display" panose="020B0504040000000004" pitchFamily="34" charset="77"/>
                <a:ea typeface="Telstra Display" panose="020B0504040000000004" pitchFamily="34" charset="77"/>
              </a:rPr>
              <a:t>lạc</a:t>
            </a:r>
            <a:endParaRPr lang="en-AU" b="1" dirty="0">
              <a:latin typeface="Telstra Display" panose="020B0504040000000004" pitchFamily="34" charset="77"/>
              <a:ea typeface="Telstra Display" panose="020B0504040000000004" pitchFamily="34" charset="77"/>
            </a:endParaRPr>
          </a:p>
        </p:txBody>
      </p:sp>
      <p:sp>
        <p:nvSpPr>
          <p:cNvPr id="23" name="Content Placeholder 2">
            <a:extLst>
              <a:ext uri="{FF2B5EF4-FFF2-40B4-BE49-F238E27FC236}">
                <a16:creationId xmlns:a16="http://schemas.microsoft.com/office/drawing/2014/main" id="{CE97B088-2812-CD28-93EC-DB8E0E7BC3CB}"/>
              </a:ext>
            </a:extLst>
          </p:cNvPr>
          <p:cNvSpPr txBox="1">
            <a:spLocks/>
          </p:cNvSpPr>
          <p:nvPr/>
        </p:nvSpPr>
        <p:spPr>
          <a:xfrm>
            <a:off x="1817300" y="2819890"/>
            <a:ext cx="3091249" cy="442750"/>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AU" sz="2000" dirty="0" err="1"/>
              <a:t>Cuộc</a:t>
            </a:r>
            <a:r>
              <a:rPr lang="en-AU" sz="2000" dirty="0"/>
              <a:t> </a:t>
            </a:r>
            <a:r>
              <a:rPr lang="en-AU" sz="2000" dirty="0" err="1"/>
              <a:t>gọi</a:t>
            </a:r>
            <a:r>
              <a:rPr lang="en-AU" sz="2000" dirty="0"/>
              <a:t> video</a:t>
            </a:r>
          </a:p>
        </p:txBody>
      </p:sp>
      <p:sp>
        <p:nvSpPr>
          <p:cNvPr id="19" name="Content Placeholder 2">
            <a:extLst>
              <a:ext uri="{FF2B5EF4-FFF2-40B4-BE49-F238E27FC236}">
                <a16:creationId xmlns:a16="http://schemas.microsoft.com/office/drawing/2014/main" id="{52A72210-1868-9C8D-4AAD-72BBC64071F2}"/>
              </a:ext>
            </a:extLst>
          </p:cNvPr>
          <p:cNvSpPr txBox="1">
            <a:spLocks/>
          </p:cNvSpPr>
          <p:nvPr/>
        </p:nvSpPr>
        <p:spPr>
          <a:xfrm>
            <a:off x="1777313" y="3846291"/>
            <a:ext cx="2052000" cy="442750"/>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AU" sz="2000" dirty="0"/>
              <a:t>Email</a:t>
            </a:r>
          </a:p>
        </p:txBody>
      </p:sp>
      <p:sp>
        <p:nvSpPr>
          <p:cNvPr id="22" name="Content Placeholder 2">
            <a:extLst>
              <a:ext uri="{FF2B5EF4-FFF2-40B4-BE49-F238E27FC236}">
                <a16:creationId xmlns:a16="http://schemas.microsoft.com/office/drawing/2014/main" id="{8C117A28-BF3B-8382-F1E9-F98029D472D8}"/>
              </a:ext>
            </a:extLst>
          </p:cNvPr>
          <p:cNvSpPr txBox="1">
            <a:spLocks/>
          </p:cNvSpPr>
          <p:nvPr/>
        </p:nvSpPr>
        <p:spPr>
          <a:xfrm>
            <a:off x="1817300" y="4876307"/>
            <a:ext cx="4278700" cy="810735"/>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AU" sz="2000" dirty="0" err="1"/>
              <a:t>Chụp</a:t>
            </a:r>
            <a:r>
              <a:rPr lang="en-AU" sz="2000" dirty="0"/>
              <a:t> </a:t>
            </a:r>
            <a:r>
              <a:rPr lang="en-AU" sz="2000" dirty="0" err="1"/>
              <a:t>ảnh</a:t>
            </a:r>
            <a:r>
              <a:rPr lang="en-AU" sz="2000" dirty="0"/>
              <a:t> </a:t>
            </a:r>
            <a:r>
              <a:rPr lang="en-AU" sz="2000" dirty="0" err="1"/>
              <a:t>và</a:t>
            </a:r>
            <a:r>
              <a:rPr lang="en-AU" sz="2000" dirty="0"/>
              <a:t> quay video (</a:t>
            </a:r>
            <a:r>
              <a:rPr lang="en-AU" sz="2000" dirty="0" err="1"/>
              <a:t>nếu</a:t>
            </a:r>
            <a:r>
              <a:rPr lang="en-AU" sz="2000" dirty="0"/>
              <a:t> </a:t>
            </a:r>
            <a:r>
              <a:rPr lang="en-AU" sz="2000" dirty="0" err="1"/>
              <a:t>tích</a:t>
            </a:r>
            <a:r>
              <a:rPr lang="en-AU" sz="2000" dirty="0"/>
              <a:t> </a:t>
            </a:r>
            <a:r>
              <a:rPr lang="en-AU" sz="2000" dirty="0" err="1"/>
              <a:t>hợp</a:t>
            </a:r>
            <a:r>
              <a:rPr lang="en-AU" sz="2000" dirty="0"/>
              <a:t> camera </a:t>
            </a:r>
            <a:r>
              <a:rPr lang="en-AU" sz="2000" dirty="0" err="1"/>
              <a:t>và</a:t>
            </a:r>
            <a:r>
              <a:rPr lang="en-AU" sz="2000" dirty="0"/>
              <a:t> loa)</a:t>
            </a:r>
            <a:endParaRPr lang="en-AU" sz="1600" dirty="0"/>
          </a:p>
        </p:txBody>
      </p:sp>
      <p:sp>
        <p:nvSpPr>
          <p:cNvPr id="18" name="Content Placeholder 2">
            <a:extLst>
              <a:ext uri="{FF2B5EF4-FFF2-40B4-BE49-F238E27FC236}">
                <a16:creationId xmlns:a16="http://schemas.microsoft.com/office/drawing/2014/main" id="{22DC4B44-FCD9-CE3F-0F19-8E7FDDC725D5}"/>
              </a:ext>
            </a:extLst>
          </p:cNvPr>
          <p:cNvSpPr txBox="1">
            <a:spLocks/>
          </p:cNvSpPr>
          <p:nvPr/>
        </p:nvSpPr>
        <p:spPr>
          <a:xfrm>
            <a:off x="1777313" y="5910651"/>
            <a:ext cx="2420939" cy="442750"/>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AU" sz="2000" dirty="0" err="1"/>
              <a:t>Mạng</a:t>
            </a:r>
            <a:r>
              <a:rPr lang="en-AU" sz="2000" dirty="0"/>
              <a:t> </a:t>
            </a:r>
            <a:r>
              <a:rPr lang="en-AU" sz="2000" dirty="0" err="1"/>
              <a:t>xã</a:t>
            </a:r>
            <a:r>
              <a:rPr lang="en-AU" sz="2000" dirty="0"/>
              <a:t> </a:t>
            </a:r>
            <a:r>
              <a:rPr lang="en-AU" sz="2000" dirty="0" err="1"/>
              <a:t>hội</a:t>
            </a:r>
            <a:endParaRPr lang="en-AU" sz="2000" dirty="0"/>
          </a:p>
        </p:txBody>
      </p:sp>
      <p:sp>
        <p:nvSpPr>
          <p:cNvPr id="4" name="Content Placeholder 2">
            <a:extLst>
              <a:ext uri="{FF2B5EF4-FFF2-40B4-BE49-F238E27FC236}">
                <a16:creationId xmlns:a16="http://schemas.microsoft.com/office/drawing/2014/main" id="{B916A1DA-757F-32D1-5636-10B7928421E4}"/>
              </a:ext>
            </a:extLst>
          </p:cNvPr>
          <p:cNvSpPr txBox="1">
            <a:spLocks/>
          </p:cNvSpPr>
          <p:nvPr/>
        </p:nvSpPr>
        <p:spPr>
          <a:xfrm>
            <a:off x="6442975" y="1779447"/>
            <a:ext cx="4504554" cy="582852"/>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AU" b="1" dirty="0" err="1">
                <a:latin typeface="Telstra Display" panose="020B0504040000000004" pitchFamily="34" charset="77"/>
                <a:ea typeface="Telstra Display" panose="020B0504040000000004" pitchFamily="34" charset="77"/>
              </a:rPr>
              <a:t>Tìm</a:t>
            </a:r>
            <a:r>
              <a:rPr lang="en-AU" b="1" dirty="0">
                <a:latin typeface="Telstra Display" panose="020B0504040000000004" pitchFamily="34" charset="77"/>
                <a:ea typeface="Telstra Display" panose="020B0504040000000004" pitchFamily="34" charset="77"/>
              </a:rPr>
              <a:t> </a:t>
            </a:r>
            <a:r>
              <a:rPr lang="en-AU" b="1" dirty="0" err="1">
                <a:latin typeface="Telstra Display" panose="020B0504040000000004" pitchFamily="34" charset="77"/>
                <a:ea typeface="Telstra Display" panose="020B0504040000000004" pitchFamily="34" charset="77"/>
              </a:rPr>
              <a:t>kiếm</a:t>
            </a:r>
            <a:r>
              <a:rPr lang="en-AU" b="1" dirty="0">
                <a:latin typeface="Telstra Display" panose="020B0504040000000004" pitchFamily="34" charset="77"/>
                <a:ea typeface="Telstra Display" panose="020B0504040000000004" pitchFamily="34" charset="77"/>
              </a:rPr>
              <a:t> </a:t>
            </a:r>
            <a:r>
              <a:rPr lang="en-AU" b="1" dirty="0" err="1">
                <a:latin typeface="Telstra Display" panose="020B0504040000000004" pitchFamily="34" charset="77"/>
                <a:ea typeface="Telstra Display" panose="020B0504040000000004" pitchFamily="34" charset="77"/>
              </a:rPr>
              <a:t>thông</a:t>
            </a:r>
            <a:r>
              <a:rPr lang="en-AU" b="1" dirty="0">
                <a:latin typeface="Telstra Display" panose="020B0504040000000004" pitchFamily="34" charset="77"/>
                <a:ea typeface="Telstra Display" panose="020B0504040000000004" pitchFamily="34" charset="77"/>
              </a:rPr>
              <a:t> tin</a:t>
            </a:r>
          </a:p>
        </p:txBody>
      </p:sp>
      <p:sp>
        <p:nvSpPr>
          <p:cNvPr id="20" name="Content Placeholder 2">
            <a:extLst>
              <a:ext uri="{FF2B5EF4-FFF2-40B4-BE49-F238E27FC236}">
                <a16:creationId xmlns:a16="http://schemas.microsoft.com/office/drawing/2014/main" id="{F265D8A8-6354-0104-0603-C042D959161F}"/>
              </a:ext>
            </a:extLst>
          </p:cNvPr>
          <p:cNvSpPr txBox="1">
            <a:spLocks/>
          </p:cNvSpPr>
          <p:nvPr/>
        </p:nvSpPr>
        <p:spPr>
          <a:xfrm>
            <a:off x="7398711" y="2749695"/>
            <a:ext cx="4145600" cy="812082"/>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AU" sz="2000" dirty="0" err="1"/>
              <a:t>Tìm</a:t>
            </a:r>
            <a:r>
              <a:rPr lang="en-AU" sz="2000" dirty="0"/>
              <a:t> </a:t>
            </a:r>
            <a:r>
              <a:rPr lang="en-AU" sz="2000" dirty="0" err="1"/>
              <a:t>kiếm</a:t>
            </a:r>
            <a:r>
              <a:rPr lang="en-AU" sz="2000" dirty="0"/>
              <a:t> </a:t>
            </a:r>
            <a:r>
              <a:rPr lang="en-AU" sz="2000" dirty="0" err="1"/>
              <a:t>công</a:t>
            </a:r>
            <a:r>
              <a:rPr lang="en-AU" sz="2000" dirty="0"/>
              <a:t> </a:t>
            </a:r>
            <a:r>
              <a:rPr lang="en-AU" sz="2000" dirty="0" err="1"/>
              <a:t>thức</a:t>
            </a:r>
            <a:r>
              <a:rPr lang="en-AU" sz="2000" dirty="0"/>
              <a:t> </a:t>
            </a:r>
            <a:r>
              <a:rPr lang="en-AU" sz="2000" dirty="0" err="1"/>
              <a:t>nấu</a:t>
            </a:r>
            <a:r>
              <a:rPr lang="en-AU" sz="2000" dirty="0"/>
              <a:t> </a:t>
            </a:r>
            <a:r>
              <a:rPr lang="en-AU" sz="2000" dirty="0" err="1"/>
              <a:t>ăn</a:t>
            </a:r>
            <a:r>
              <a:rPr lang="en-AU" sz="2000" dirty="0"/>
              <a:t>, </a:t>
            </a:r>
            <a:r>
              <a:rPr lang="en-AU" sz="2000" dirty="0" err="1"/>
              <a:t>lời</a:t>
            </a:r>
            <a:r>
              <a:rPr lang="en-AU" sz="2000" dirty="0"/>
              <a:t> </a:t>
            </a:r>
            <a:r>
              <a:rPr lang="en-AU" sz="2000" dirty="0" err="1"/>
              <a:t>khuyên</a:t>
            </a:r>
            <a:r>
              <a:rPr lang="en-AU" sz="2000" dirty="0"/>
              <a:t> </a:t>
            </a:r>
            <a:r>
              <a:rPr lang="en-AU" sz="2000" dirty="0" err="1"/>
              <a:t>về</a:t>
            </a:r>
            <a:r>
              <a:rPr lang="en-AU" sz="2000" dirty="0"/>
              <a:t> </a:t>
            </a:r>
            <a:r>
              <a:rPr lang="en-AU" sz="2000" dirty="0" err="1"/>
              <a:t>sức</a:t>
            </a:r>
            <a:r>
              <a:rPr lang="en-AU" sz="2000" dirty="0"/>
              <a:t> </a:t>
            </a:r>
            <a:r>
              <a:rPr lang="en-AU" sz="2000" dirty="0" err="1"/>
              <a:t>khỏe</a:t>
            </a:r>
            <a:r>
              <a:rPr lang="en-AU" sz="2000" dirty="0"/>
              <a:t> </a:t>
            </a:r>
            <a:r>
              <a:rPr lang="en-AU" sz="2000" dirty="0" err="1"/>
              <a:t>hoặc</a:t>
            </a:r>
            <a:r>
              <a:rPr lang="en-AU" sz="2000" dirty="0"/>
              <a:t> tin </a:t>
            </a:r>
            <a:r>
              <a:rPr lang="en-AU" sz="2000" dirty="0" err="1"/>
              <a:t>tức</a:t>
            </a:r>
            <a:r>
              <a:rPr lang="en-AU" sz="2000" dirty="0"/>
              <a:t>.</a:t>
            </a:r>
          </a:p>
        </p:txBody>
      </p:sp>
      <p:sp>
        <p:nvSpPr>
          <p:cNvPr id="31" name="Content Placeholder 2">
            <a:extLst>
              <a:ext uri="{FF2B5EF4-FFF2-40B4-BE49-F238E27FC236}">
                <a16:creationId xmlns:a16="http://schemas.microsoft.com/office/drawing/2014/main" id="{019FAEBE-5F04-9239-828A-124D765BAD5D}"/>
              </a:ext>
            </a:extLst>
          </p:cNvPr>
          <p:cNvSpPr txBox="1">
            <a:spLocks/>
          </p:cNvSpPr>
          <p:nvPr/>
        </p:nvSpPr>
        <p:spPr>
          <a:xfrm>
            <a:off x="7408151" y="3949173"/>
            <a:ext cx="3239530" cy="442750"/>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AU" sz="2000" dirty="0" err="1"/>
              <a:t>Xem</a:t>
            </a:r>
            <a:r>
              <a:rPr lang="en-AU" sz="2000" dirty="0"/>
              <a:t> </a:t>
            </a:r>
            <a:r>
              <a:rPr lang="en-AU" sz="2000" dirty="0" err="1"/>
              <a:t>dự</a:t>
            </a:r>
            <a:r>
              <a:rPr lang="en-AU" sz="2000" dirty="0"/>
              <a:t> </a:t>
            </a:r>
            <a:r>
              <a:rPr lang="en-AU" sz="2000" dirty="0" err="1"/>
              <a:t>báo</a:t>
            </a:r>
            <a:r>
              <a:rPr lang="en-AU" sz="2000" dirty="0"/>
              <a:t> </a:t>
            </a:r>
            <a:r>
              <a:rPr lang="en-AU" sz="2000" dirty="0" err="1"/>
              <a:t>thời</a:t>
            </a:r>
            <a:r>
              <a:rPr lang="en-AU" sz="2000" dirty="0"/>
              <a:t> </a:t>
            </a:r>
            <a:r>
              <a:rPr lang="en-AU" sz="2000" dirty="0" err="1"/>
              <a:t>tiết</a:t>
            </a:r>
            <a:endParaRPr lang="en-AU" sz="2000" dirty="0"/>
          </a:p>
        </p:txBody>
      </p:sp>
      <p:sp>
        <p:nvSpPr>
          <p:cNvPr id="15" name="Content Placeholder 2">
            <a:extLst>
              <a:ext uri="{FF2B5EF4-FFF2-40B4-BE49-F238E27FC236}">
                <a16:creationId xmlns:a16="http://schemas.microsoft.com/office/drawing/2014/main" id="{866EBC8E-0D6F-A2C7-BE8E-1F0394E4B882}"/>
              </a:ext>
            </a:extLst>
          </p:cNvPr>
          <p:cNvSpPr txBox="1">
            <a:spLocks/>
          </p:cNvSpPr>
          <p:nvPr/>
        </p:nvSpPr>
        <p:spPr>
          <a:xfrm>
            <a:off x="7398711" y="4844372"/>
            <a:ext cx="3523736" cy="810735"/>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vi-VN" sz="2000" dirty="0"/>
              <a:t>Tra cứu bản đồ và chỉ dẫn đường đi</a:t>
            </a:r>
            <a:endParaRPr lang="en-AU" sz="2000" dirty="0"/>
          </a:p>
        </p:txBody>
      </p:sp>
      <p:pic>
        <p:nvPicPr>
          <p:cNvPr id="28" name="Picture 27">
            <a:extLst>
              <a:ext uri="{FF2B5EF4-FFF2-40B4-BE49-F238E27FC236}">
                <a16:creationId xmlns:a16="http://schemas.microsoft.com/office/drawing/2014/main" id="{B53F2B10-16A7-CA17-B4C8-77EB5C2344BF}"/>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6509025" y="4764300"/>
            <a:ext cx="698500" cy="825500"/>
          </a:xfrm>
          <a:prstGeom prst="rect">
            <a:avLst/>
          </a:prstGeom>
        </p:spPr>
      </p:pic>
      <p:pic>
        <p:nvPicPr>
          <p:cNvPr id="32" name="Picture 31">
            <a:extLst>
              <a:ext uri="{FF2B5EF4-FFF2-40B4-BE49-F238E27FC236}">
                <a16:creationId xmlns:a16="http://schemas.microsoft.com/office/drawing/2014/main" id="{D862295E-543A-D855-F928-EE4472200671}"/>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6509025" y="3762991"/>
            <a:ext cx="749300" cy="800100"/>
          </a:xfrm>
          <a:prstGeom prst="rect">
            <a:avLst/>
          </a:prstGeom>
        </p:spPr>
      </p:pic>
    </p:spTree>
    <p:extLst>
      <p:ext uri="{BB962C8B-B14F-4D97-AF65-F5344CB8AC3E}">
        <p14:creationId xmlns:p14="http://schemas.microsoft.com/office/powerpoint/2010/main" val="1438898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par>
                                <p:cTn id="8" presetID="9"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dissolve">
                                      <p:cBhvr>
                                        <p:cTn id="10" dur="500"/>
                                        <p:tgtEl>
                                          <p:spTgt spid="8"/>
                                        </p:tgtEl>
                                      </p:cBhvr>
                                    </p:animEffect>
                                  </p:childTnLst>
                                </p:cTn>
                              </p:par>
                              <p:par>
                                <p:cTn id="11" presetID="9"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dissolve">
                                      <p:cBhvr>
                                        <p:cTn id="13" dur="500"/>
                                        <p:tgtEl>
                                          <p:spTgt spid="9"/>
                                        </p:tgtEl>
                                      </p:cBhvr>
                                    </p:animEffect>
                                  </p:childTnLst>
                                </p:cTn>
                              </p:par>
                              <p:par>
                                <p:cTn id="14" presetID="9" presetClass="entr" presetSubtype="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dissolve">
                                      <p:cBhvr>
                                        <p:cTn id="16" dur="500"/>
                                        <p:tgtEl>
                                          <p:spTgt spid="16"/>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dissolve">
                                      <p:cBhvr>
                                        <p:cTn id="19" dur="500"/>
                                        <p:tgtEl>
                                          <p:spTgt spid="18"/>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dissolve">
                                      <p:cBhvr>
                                        <p:cTn id="22" dur="500"/>
                                        <p:tgtEl>
                                          <p:spTgt spid="19"/>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dissolve">
                                      <p:cBhvr>
                                        <p:cTn id="25" dur="500"/>
                                        <p:tgtEl>
                                          <p:spTgt spid="22"/>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dissolve">
                                      <p:cBhvr>
                                        <p:cTn id="28" dur="500"/>
                                        <p:tgtEl>
                                          <p:spTgt spid="23"/>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dissolve">
                                      <p:cBhvr>
                                        <p:cTn id="31" dur="500"/>
                                        <p:tgtEl>
                                          <p:spTgt spid="3"/>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dissolve">
                                      <p:cBhvr>
                                        <p:cTn id="36" dur="500"/>
                                        <p:tgtEl>
                                          <p:spTgt spid="12"/>
                                        </p:tgtEl>
                                      </p:cBhvr>
                                    </p:animEffect>
                                  </p:childTnLst>
                                </p:cTn>
                              </p:par>
                              <p:par>
                                <p:cTn id="37" presetID="9" presetClass="entr" presetSubtype="0"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dissolve">
                                      <p:cBhvr>
                                        <p:cTn id="39" dur="500"/>
                                        <p:tgtEl>
                                          <p:spTgt spid="20"/>
                                        </p:tgtEl>
                                      </p:cBhvr>
                                    </p:animEffect>
                                  </p:childTnLst>
                                </p:cTn>
                              </p:par>
                              <p:par>
                                <p:cTn id="40" presetID="9" presetClass="entr" presetSubtype="0" fill="hold" grpId="0" nodeType="with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dissolve">
                                      <p:cBhvr>
                                        <p:cTn id="42" dur="500"/>
                                        <p:tgtEl>
                                          <p:spTgt spid="4"/>
                                        </p:tgtEl>
                                      </p:cBhvr>
                                    </p:animEffect>
                                  </p:childTnLst>
                                </p:cTn>
                              </p:par>
                              <p:par>
                                <p:cTn id="43" presetID="9" presetClass="entr" presetSubtype="0" fill="hold" grpId="0" nodeType="with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dissolve">
                                      <p:cBhvr>
                                        <p:cTn id="45" dur="500"/>
                                        <p:tgtEl>
                                          <p:spTgt spid="15"/>
                                        </p:tgtEl>
                                      </p:cBhvr>
                                    </p:animEffect>
                                  </p:childTnLst>
                                </p:cTn>
                              </p:par>
                              <p:par>
                                <p:cTn id="46" presetID="9" presetClass="entr" presetSubtype="0" fill="hold" nodeType="withEffect">
                                  <p:stCondLst>
                                    <p:cond delay="0"/>
                                  </p:stCondLst>
                                  <p:childTnLst>
                                    <p:set>
                                      <p:cBhvr>
                                        <p:cTn id="47" dur="1" fill="hold">
                                          <p:stCondLst>
                                            <p:cond delay="0"/>
                                          </p:stCondLst>
                                        </p:cTn>
                                        <p:tgtEl>
                                          <p:spTgt spid="28"/>
                                        </p:tgtEl>
                                        <p:attrNameLst>
                                          <p:attrName>style.visibility</p:attrName>
                                        </p:attrNameLst>
                                      </p:cBhvr>
                                      <p:to>
                                        <p:strVal val="visible"/>
                                      </p:to>
                                    </p:set>
                                    <p:animEffect transition="in" filter="dissolve">
                                      <p:cBhvr>
                                        <p:cTn id="48" dur="500"/>
                                        <p:tgtEl>
                                          <p:spTgt spid="28"/>
                                        </p:tgtEl>
                                      </p:cBhvr>
                                    </p:animEffect>
                                  </p:childTnLst>
                                </p:cTn>
                              </p:par>
                              <p:par>
                                <p:cTn id="49" presetID="9" presetClass="entr" presetSubtype="0" fill="hold" grpId="0" nodeType="withEffect">
                                  <p:stCondLst>
                                    <p:cond delay="0"/>
                                  </p:stCondLst>
                                  <p:childTnLst>
                                    <p:set>
                                      <p:cBhvr>
                                        <p:cTn id="50" dur="1" fill="hold">
                                          <p:stCondLst>
                                            <p:cond delay="0"/>
                                          </p:stCondLst>
                                        </p:cTn>
                                        <p:tgtEl>
                                          <p:spTgt spid="31"/>
                                        </p:tgtEl>
                                        <p:attrNameLst>
                                          <p:attrName>style.visibility</p:attrName>
                                        </p:attrNameLst>
                                      </p:cBhvr>
                                      <p:to>
                                        <p:strVal val="visible"/>
                                      </p:to>
                                    </p:set>
                                    <p:animEffect transition="in" filter="dissolve">
                                      <p:cBhvr>
                                        <p:cTn id="51" dur="500"/>
                                        <p:tgtEl>
                                          <p:spTgt spid="31"/>
                                        </p:tgtEl>
                                      </p:cBhvr>
                                    </p:animEffect>
                                  </p:childTnLst>
                                </p:cTn>
                              </p:par>
                              <p:par>
                                <p:cTn id="52" presetID="9" presetClass="entr" presetSubtype="0" fill="hold" nodeType="withEffect">
                                  <p:stCondLst>
                                    <p:cond delay="0"/>
                                  </p:stCondLst>
                                  <p:childTnLst>
                                    <p:set>
                                      <p:cBhvr>
                                        <p:cTn id="53" dur="1" fill="hold">
                                          <p:stCondLst>
                                            <p:cond delay="0"/>
                                          </p:stCondLst>
                                        </p:cTn>
                                        <p:tgtEl>
                                          <p:spTgt spid="32"/>
                                        </p:tgtEl>
                                        <p:attrNameLst>
                                          <p:attrName>style.visibility</p:attrName>
                                        </p:attrNameLst>
                                      </p:cBhvr>
                                      <p:to>
                                        <p:strVal val="visible"/>
                                      </p:to>
                                    </p:set>
                                    <p:animEffect transition="in" filter="dissolve">
                                      <p:cBhvr>
                                        <p:cTn id="54"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3" grpId="0"/>
      <p:bldP spid="19" grpId="0"/>
      <p:bldP spid="22" grpId="0"/>
      <p:bldP spid="18" grpId="0"/>
      <p:bldP spid="4" grpId="0"/>
      <p:bldP spid="20" grpId="0"/>
      <p:bldP spid="31" grpId="0"/>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ACA792-51F7-A2F3-550A-4B79CF5E96A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C65C6CD-E891-63DE-7FF4-EA665D53C0C4}"/>
              </a:ext>
            </a:extLst>
          </p:cNvPr>
          <p:cNvSpPr>
            <a:spLocks noGrp="1"/>
          </p:cNvSpPr>
          <p:nvPr>
            <p:ph type="title"/>
          </p:nvPr>
        </p:nvSpPr>
        <p:spPr/>
        <p:txBody>
          <a:bodyPr/>
          <a:lstStyle/>
          <a:p>
            <a:r>
              <a:rPr lang="en-AU" dirty="0" err="1"/>
              <a:t>Bạn</a:t>
            </a:r>
            <a:r>
              <a:rPr lang="en-AU" dirty="0"/>
              <a:t> </a:t>
            </a:r>
            <a:r>
              <a:rPr lang="en-AU" dirty="0" err="1"/>
              <a:t>có</a:t>
            </a:r>
            <a:r>
              <a:rPr lang="en-AU" dirty="0"/>
              <a:t> </a:t>
            </a:r>
            <a:r>
              <a:rPr lang="en-AU" dirty="0" err="1"/>
              <a:t>thể</a:t>
            </a:r>
            <a:r>
              <a:rPr lang="en-AU" dirty="0"/>
              <a:t> </a:t>
            </a:r>
            <a:r>
              <a:rPr lang="en-AU" dirty="0" err="1"/>
              <a:t>làm</a:t>
            </a:r>
            <a:r>
              <a:rPr lang="en-AU" dirty="0"/>
              <a:t> </a:t>
            </a:r>
            <a:r>
              <a:rPr lang="en-AU" dirty="0" err="1"/>
              <a:t>gì</a:t>
            </a:r>
            <a:r>
              <a:rPr lang="en-AU" dirty="0"/>
              <a:t> </a:t>
            </a:r>
            <a:r>
              <a:rPr lang="en-AU" dirty="0" err="1"/>
              <a:t>trên</a:t>
            </a:r>
            <a:r>
              <a:rPr lang="en-AU" dirty="0"/>
              <a:t> internet?</a:t>
            </a:r>
          </a:p>
        </p:txBody>
      </p:sp>
      <p:sp>
        <p:nvSpPr>
          <p:cNvPr id="7" name="Content Placeholder 2">
            <a:extLst>
              <a:ext uri="{FF2B5EF4-FFF2-40B4-BE49-F238E27FC236}">
                <a16:creationId xmlns:a16="http://schemas.microsoft.com/office/drawing/2014/main" id="{10B4A642-13A0-32FD-3093-188EE1E4E22A}"/>
              </a:ext>
            </a:extLst>
          </p:cNvPr>
          <p:cNvSpPr txBox="1">
            <a:spLocks/>
          </p:cNvSpPr>
          <p:nvPr/>
        </p:nvSpPr>
        <p:spPr>
          <a:xfrm>
            <a:off x="1011951" y="1781008"/>
            <a:ext cx="4504554" cy="582852"/>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AU" b="1" dirty="0" err="1">
                <a:latin typeface="Telstra Display" panose="020B0504040000000004" pitchFamily="34" charset="77"/>
                <a:ea typeface="Telstra Display" panose="020B0504040000000004" pitchFamily="34" charset="77"/>
              </a:rPr>
              <a:t>Nhiệm</a:t>
            </a:r>
            <a:r>
              <a:rPr lang="en-AU" b="1" dirty="0">
                <a:latin typeface="Telstra Display" panose="020B0504040000000004" pitchFamily="34" charset="77"/>
                <a:ea typeface="Telstra Display" panose="020B0504040000000004" pitchFamily="34" charset="77"/>
              </a:rPr>
              <a:t> </a:t>
            </a:r>
            <a:r>
              <a:rPr lang="en-AU" b="1" dirty="0" err="1">
                <a:latin typeface="Telstra Display" panose="020B0504040000000004" pitchFamily="34" charset="77"/>
                <a:ea typeface="Telstra Display" panose="020B0504040000000004" pitchFamily="34" charset="77"/>
              </a:rPr>
              <a:t>vụ</a:t>
            </a:r>
            <a:r>
              <a:rPr lang="en-AU" b="1" dirty="0">
                <a:latin typeface="Telstra Display" panose="020B0504040000000004" pitchFamily="34" charset="77"/>
                <a:ea typeface="Telstra Display" panose="020B0504040000000004" pitchFamily="34" charset="77"/>
              </a:rPr>
              <a:t> </a:t>
            </a:r>
            <a:r>
              <a:rPr lang="en-AU" b="1" dirty="0" err="1">
                <a:latin typeface="Telstra Display" panose="020B0504040000000004" pitchFamily="34" charset="77"/>
                <a:ea typeface="Telstra Display" panose="020B0504040000000004" pitchFamily="34" charset="77"/>
              </a:rPr>
              <a:t>thực</a:t>
            </a:r>
            <a:r>
              <a:rPr lang="en-AU" b="1" dirty="0">
                <a:latin typeface="Telstra Display" panose="020B0504040000000004" pitchFamily="34" charset="77"/>
                <a:ea typeface="Telstra Display" panose="020B0504040000000004" pitchFamily="34" charset="77"/>
              </a:rPr>
              <a:t> </a:t>
            </a:r>
            <a:r>
              <a:rPr lang="en-AU" b="1" dirty="0" err="1">
                <a:latin typeface="Telstra Display" panose="020B0504040000000004" pitchFamily="34" charset="77"/>
                <a:ea typeface="Telstra Display" panose="020B0504040000000004" pitchFamily="34" charset="77"/>
              </a:rPr>
              <a:t>tế</a:t>
            </a:r>
            <a:endParaRPr lang="en-AU" b="1" dirty="0">
              <a:latin typeface="Telstra Display" panose="020B0504040000000004" pitchFamily="34" charset="77"/>
              <a:ea typeface="Telstra Display" panose="020B0504040000000004" pitchFamily="34" charset="77"/>
            </a:endParaRPr>
          </a:p>
        </p:txBody>
      </p:sp>
      <p:sp>
        <p:nvSpPr>
          <p:cNvPr id="11" name="Content Placeholder 2">
            <a:extLst>
              <a:ext uri="{FF2B5EF4-FFF2-40B4-BE49-F238E27FC236}">
                <a16:creationId xmlns:a16="http://schemas.microsoft.com/office/drawing/2014/main" id="{CAF9BAA6-5038-8A0C-0FFE-6268A2412E93}"/>
              </a:ext>
            </a:extLst>
          </p:cNvPr>
          <p:cNvSpPr txBox="1">
            <a:spLocks/>
          </p:cNvSpPr>
          <p:nvPr/>
        </p:nvSpPr>
        <p:spPr>
          <a:xfrm>
            <a:off x="2113047" y="2617420"/>
            <a:ext cx="2052000" cy="442750"/>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AU" sz="2000" dirty="0"/>
              <a:t>Mua </a:t>
            </a:r>
            <a:r>
              <a:rPr lang="en-AU" sz="2000" dirty="0" err="1"/>
              <a:t>sắm</a:t>
            </a:r>
            <a:endParaRPr lang="en-AU" sz="2000" dirty="0"/>
          </a:p>
        </p:txBody>
      </p:sp>
      <p:sp>
        <p:nvSpPr>
          <p:cNvPr id="21" name="Content Placeholder 2">
            <a:extLst>
              <a:ext uri="{FF2B5EF4-FFF2-40B4-BE49-F238E27FC236}">
                <a16:creationId xmlns:a16="http://schemas.microsoft.com/office/drawing/2014/main" id="{3CC06C4C-152F-C82D-F89A-5864DBA7576F}"/>
              </a:ext>
            </a:extLst>
          </p:cNvPr>
          <p:cNvSpPr txBox="1">
            <a:spLocks/>
          </p:cNvSpPr>
          <p:nvPr/>
        </p:nvSpPr>
        <p:spPr>
          <a:xfrm>
            <a:off x="2113047" y="3516542"/>
            <a:ext cx="3528336" cy="812082"/>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vi-VN" sz="2000" dirty="0"/>
              <a:t>Lưu lại những ngày quan trọng vào lịch.</a:t>
            </a:r>
            <a:endParaRPr lang="en-AU" sz="2000" dirty="0"/>
          </a:p>
        </p:txBody>
      </p:sp>
      <p:sp>
        <p:nvSpPr>
          <p:cNvPr id="12" name="Content Placeholder 2">
            <a:extLst>
              <a:ext uri="{FF2B5EF4-FFF2-40B4-BE49-F238E27FC236}">
                <a16:creationId xmlns:a16="http://schemas.microsoft.com/office/drawing/2014/main" id="{1E2961B5-72E8-DE28-245D-88C319C6F3F9}"/>
              </a:ext>
            </a:extLst>
          </p:cNvPr>
          <p:cNvSpPr txBox="1">
            <a:spLocks/>
          </p:cNvSpPr>
          <p:nvPr/>
        </p:nvSpPr>
        <p:spPr>
          <a:xfrm>
            <a:off x="2113047" y="4281519"/>
            <a:ext cx="2052000" cy="442750"/>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AU" sz="2000" dirty="0" err="1"/>
              <a:t>Ngân</a:t>
            </a:r>
            <a:r>
              <a:rPr lang="en-AU" sz="2000" dirty="0"/>
              <a:t> </a:t>
            </a:r>
            <a:r>
              <a:rPr lang="en-AU" sz="2000" dirty="0" err="1"/>
              <a:t>hàng</a:t>
            </a:r>
            <a:endParaRPr lang="en-AU" sz="2000" dirty="0"/>
          </a:p>
        </p:txBody>
      </p:sp>
      <p:sp>
        <p:nvSpPr>
          <p:cNvPr id="25" name="Content Placeholder 2">
            <a:extLst>
              <a:ext uri="{FF2B5EF4-FFF2-40B4-BE49-F238E27FC236}">
                <a16:creationId xmlns:a16="http://schemas.microsoft.com/office/drawing/2014/main" id="{1A9BC7E9-CDBB-A79D-C05B-AFDA68F86180}"/>
              </a:ext>
            </a:extLst>
          </p:cNvPr>
          <p:cNvSpPr txBox="1">
            <a:spLocks/>
          </p:cNvSpPr>
          <p:nvPr/>
        </p:nvSpPr>
        <p:spPr>
          <a:xfrm>
            <a:off x="2113047" y="5140358"/>
            <a:ext cx="3239530" cy="442750"/>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AU" sz="2000" dirty="0" err="1"/>
              <a:t>Viết</a:t>
            </a:r>
            <a:r>
              <a:rPr lang="en-AU" sz="2000" dirty="0"/>
              <a:t> </a:t>
            </a:r>
            <a:r>
              <a:rPr lang="en-AU" sz="2000" dirty="0" err="1"/>
              <a:t>thư</a:t>
            </a:r>
            <a:endParaRPr lang="en-AU" sz="2000" dirty="0"/>
          </a:p>
        </p:txBody>
      </p:sp>
      <p:sp>
        <p:nvSpPr>
          <p:cNvPr id="13" name="Content Placeholder 2">
            <a:extLst>
              <a:ext uri="{FF2B5EF4-FFF2-40B4-BE49-F238E27FC236}">
                <a16:creationId xmlns:a16="http://schemas.microsoft.com/office/drawing/2014/main" id="{1BF13336-BCB5-9058-B52D-BD66CEFA2D19}"/>
              </a:ext>
            </a:extLst>
          </p:cNvPr>
          <p:cNvSpPr txBox="1">
            <a:spLocks/>
          </p:cNvSpPr>
          <p:nvPr/>
        </p:nvSpPr>
        <p:spPr>
          <a:xfrm>
            <a:off x="2093996" y="6056158"/>
            <a:ext cx="4254595" cy="442750"/>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AU" sz="2000" dirty="0" err="1"/>
              <a:t>Đặt</a:t>
            </a:r>
            <a:r>
              <a:rPr lang="en-AU" sz="2000" dirty="0"/>
              <a:t> </a:t>
            </a:r>
            <a:r>
              <a:rPr lang="en-AU" sz="2000" dirty="0" err="1"/>
              <a:t>vé</a:t>
            </a:r>
            <a:r>
              <a:rPr lang="en-AU" sz="2000" dirty="0"/>
              <a:t> </a:t>
            </a:r>
            <a:r>
              <a:rPr lang="en-AU" sz="2000" dirty="0" err="1"/>
              <a:t>và</a:t>
            </a:r>
            <a:r>
              <a:rPr lang="en-AU" sz="2000" dirty="0"/>
              <a:t> </a:t>
            </a:r>
            <a:r>
              <a:rPr lang="en-AU" sz="2000" dirty="0" err="1"/>
              <a:t>lịch</a:t>
            </a:r>
            <a:r>
              <a:rPr lang="en-AU" sz="2000" dirty="0"/>
              <a:t> </a:t>
            </a:r>
            <a:r>
              <a:rPr lang="en-AU" sz="2000" dirty="0" err="1"/>
              <a:t>hẹn</a:t>
            </a:r>
            <a:endParaRPr lang="en-AU" sz="2000" dirty="0"/>
          </a:p>
        </p:txBody>
      </p:sp>
      <p:sp>
        <p:nvSpPr>
          <p:cNvPr id="6" name="Content Placeholder 2">
            <a:extLst>
              <a:ext uri="{FF2B5EF4-FFF2-40B4-BE49-F238E27FC236}">
                <a16:creationId xmlns:a16="http://schemas.microsoft.com/office/drawing/2014/main" id="{C5DC948D-E4D2-B455-C150-CAB1BADDAF7B}"/>
              </a:ext>
            </a:extLst>
          </p:cNvPr>
          <p:cNvSpPr txBox="1">
            <a:spLocks/>
          </p:cNvSpPr>
          <p:nvPr/>
        </p:nvSpPr>
        <p:spPr>
          <a:xfrm>
            <a:off x="6458215" y="1781008"/>
            <a:ext cx="4504554" cy="582852"/>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AU" b="1" dirty="0" err="1">
                <a:latin typeface="Telstra Display" panose="020B0504040000000004" pitchFamily="34" charset="77"/>
                <a:ea typeface="Telstra Display" panose="020B0504040000000004" pitchFamily="34" charset="77"/>
              </a:rPr>
              <a:t>Giải</a:t>
            </a:r>
            <a:r>
              <a:rPr lang="en-AU" b="1" dirty="0">
                <a:latin typeface="Telstra Display" panose="020B0504040000000004" pitchFamily="34" charset="77"/>
                <a:ea typeface="Telstra Display" panose="020B0504040000000004" pitchFamily="34" charset="77"/>
              </a:rPr>
              <a:t> </a:t>
            </a:r>
            <a:r>
              <a:rPr lang="en-AU" b="1" dirty="0" err="1">
                <a:latin typeface="Telstra Display" panose="020B0504040000000004" pitchFamily="34" charset="77"/>
                <a:ea typeface="Telstra Display" panose="020B0504040000000004" pitchFamily="34" charset="77"/>
              </a:rPr>
              <a:t>trí</a:t>
            </a:r>
            <a:endParaRPr lang="en-AU" b="1" dirty="0">
              <a:latin typeface="Telstra Display" panose="020B0504040000000004" pitchFamily="34" charset="77"/>
              <a:ea typeface="Telstra Display" panose="020B0504040000000004" pitchFamily="34" charset="77"/>
            </a:endParaRPr>
          </a:p>
        </p:txBody>
      </p:sp>
      <p:sp>
        <p:nvSpPr>
          <p:cNvPr id="22" name="Content Placeholder 2">
            <a:extLst>
              <a:ext uri="{FF2B5EF4-FFF2-40B4-BE49-F238E27FC236}">
                <a16:creationId xmlns:a16="http://schemas.microsoft.com/office/drawing/2014/main" id="{17D65B7E-FD26-1B1A-DCF3-BE5D8F79BE8D}"/>
              </a:ext>
            </a:extLst>
          </p:cNvPr>
          <p:cNvSpPr txBox="1">
            <a:spLocks/>
          </p:cNvSpPr>
          <p:nvPr/>
        </p:nvSpPr>
        <p:spPr>
          <a:xfrm>
            <a:off x="7305545" y="2704898"/>
            <a:ext cx="3239530" cy="812082"/>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AU" sz="2000" dirty="0"/>
              <a:t>Nghe </a:t>
            </a:r>
            <a:r>
              <a:rPr lang="en-AU" sz="2000" dirty="0" err="1"/>
              <a:t>nhạc</a:t>
            </a:r>
            <a:r>
              <a:rPr lang="en-AU" sz="2000" dirty="0"/>
              <a:t>, podcast </a:t>
            </a:r>
            <a:r>
              <a:rPr lang="en-AU" sz="2000" dirty="0" err="1"/>
              <a:t>và</a:t>
            </a:r>
            <a:r>
              <a:rPr lang="en-AU" sz="2000" dirty="0"/>
              <a:t> </a:t>
            </a:r>
            <a:r>
              <a:rPr lang="en-AU" sz="2000" dirty="0" err="1"/>
              <a:t>sách</a:t>
            </a:r>
            <a:r>
              <a:rPr lang="en-AU" sz="2000" dirty="0"/>
              <a:t> </a:t>
            </a:r>
            <a:r>
              <a:rPr lang="en-AU" sz="2000" dirty="0" err="1"/>
              <a:t>nói</a:t>
            </a:r>
            <a:r>
              <a:rPr lang="en-AU" sz="2000" dirty="0"/>
              <a:t>.</a:t>
            </a:r>
          </a:p>
        </p:txBody>
      </p:sp>
      <p:sp>
        <p:nvSpPr>
          <p:cNvPr id="4" name="Content Placeholder 2">
            <a:extLst>
              <a:ext uri="{FF2B5EF4-FFF2-40B4-BE49-F238E27FC236}">
                <a16:creationId xmlns:a16="http://schemas.microsoft.com/office/drawing/2014/main" id="{90BF36A7-B014-7F74-BF1E-42EF41116DF7}"/>
              </a:ext>
            </a:extLst>
          </p:cNvPr>
          <p:cNvSpPr txBox="1">
            <a:spLocks/>
          </p:cNvSpPr>
          <p:nvPr/>
        </p:nvSpPr>
        <p:spPr>
          <a:xfrm>
            <a:off x="7270706" y="3778308"/>
            <a:ext cx="3363098" cy="442750"/>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AU" sz="2000" dirty="0" err="1"/>
              <a:t>Chơi</a:t>
            </a:r>
            <a:r>
              <a:rPr lang="en-AU" sz="2000" dirty="0"/>
              <a:t> </a:t>
            </a:r>
            <a:r>
              <a:rPr lang="en-AU" sz="2000" dirty="0" err="1"/>
              <a:t>trò</a:t>
            </a:r>
            <a:r>
              <a:rPr lang="en-AU" sz="2000" dirty="0"/>
              <a:t> </a:t>
            </a:r>
            <a:r>
              <a:rPr lang="en-AU" sz="2000" dirty="0" err="1"/>
              <a:t>chơi</a:t>
            </a:r>
            <a:r>
              <a:rPr lang="en-AU" sz="2000" dirty="0"/>
              <a:t> </a:t>
            </a:r>
            <a:r>
              <a:rPr lang="en-AU" sz="2000" dirty="0" err="1"/>
              <a:t>điện</a:t>
            </a:r>
            <a:r>
              <a:rPr lang="en-AU" sz="2000" dirty="0"/>
              <a:t> </a:t>
            </a:r>
            <a:r>
              <a:rPr lang="en-AU" sz="2000" dirty="0" err="1"/>
              <a:t>tử</a:t>
            </a:r>
            <a:endParaRPr lang="en-AU" sz="2000" dirty="0"/>
          </a:p>
        </p:txBody>
      </p:sp>
      <p:sp>
        <p:nvSpPr>
          <p:cNvPr id="23" name="Content Placeholder 2">
            <a:extLst>
              <a:ext uri="{FF2B5EF4-FFF2-40B4-BE49-F238E27FC236}">
                <a16:creationId xmlns:a16="http://schemas.microsoft.com/office/drawing/2014/main" id="{9D0C09AD-4905-45D5-451D-8272DEBACD91}"/>
              </a:ext>
            </a:extLst>
          </p:cNvPr>
          <p:cNvSpPr txBox="1">
            <a:spLocks/>
          </p:cNvSpPr>
          <p:nvPr/>
        </p:nvSpPr>
        <p:spPr>
          <a:xfrm>
            <a:off x="7305545" y="4682485"/>
            <a:ext cx="3091249" cy="442750"/>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AU" sz="2000" dirty="0" err="1"/>
              <a:t>Xem</a:t>
            </a:r>
            <a:r>
              <a:rPr lang="en-AU" sz="2000" dirty="0"/>
              <a:t> </a:t>
            </a:r>
            <a:r>
              <a:rPr lang="en-AU" sz="2000" dirty="0" err="1"/>
              <a:t>phim</a:t>
            </a:r>
            <a:endParaRPr lang="en-AU" sz="2000" dirty="0"/>
          </a:p>
        </p:txBody>
      </p:sp>
      <p:sp>
        <p:nvSpPr>
          <p:cNvPr id="14" name="Content Placeholder 2">
            <a:extLst>
              <a:ext uri="{FF2B5EF4-FFF2-40B4-BE49-F238E27FC236}">
                <a16:creationId xmlns:a16="http://schemas.microsoft.com/office/drawing/2014/main" id="{209AE0C9-CB67-5BFD-21D8-FDCB4523E7D1}"/>
              </a:ext>
            </a:extLst>
          </p:cNvPr>
          <p:cNvSpPr txBox="1">
            <a:spLocks/>
          </p:cNvSpPr>
          <p:nvPr/>
        </p:nvSpPr>
        <p:spPr>
          <a:xfrm>
            <a:off x="7330258" y="5476249"/>
            <a:ext cx="3091249" cy="442750"/>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AU" sz="2000" dirty="0" err="1"/>
              <a:t>Đọc</a:t>
            </a:r>
            <a:r>
              <a:rPr lang="en-AU" sz="2000" dirty="0"/>
              <a:t> </a:t>
            </a:r>
            <a:r>
              <a:rPr lang="en-AU" sz="2000" dirty="0" err="1"/>
              <a:t>sách</a:t>
            </a:r>
            <a:r>
              <a:rPr lang="en-AU" sz="2000" dirty="0"/>
              <a:t> </a:t>
            </a:r>
            <a:r>
              <a:rPr lang="en-AU" sz="2000" dirty="0" err="1"/>
              <a:t>điện</a:t>
            </a:r>
            <a:r>
              <a:rPr lang="en-AU" sz="2000" dirty="0"/>
              <a:t> </a:t>
            </a:r>
            <a:r>
              <a:rPr lang="en-AU" sz="2000" dirty="0" err="1"/>
              <a:t>tử</a:t>
            </a:r>
            <a:endParaRPr lang="en-AU" sz="2000" dirty="0"/>
          </a:p>
        </p:txBody>
      </p:sp>
      <p:sp>
        <p:nvSpPr>
          <p:cNvPr id="26" name="Content Placeholder 2">
            <a:extLst>
              <a:ext uri="{FF2B5EF4-FFF2-40B4-BE49-F238E27FC236}">
                <a16:creationId xmlns:a16="http://schemas.microsoft.com/office/drawing/2014/main" id="{922201FF-40E2-3D6B-BEFB-7679041D9712}"/>
              </a:ext>
            </a:extLst>
          </p:cNvPr>
          <p:cNvSpPr txBox="1">
            <a:spLocks/>
          </p:cNvSpPr>
          <p:nvPr/>
        </p:nvSpPr>
        <p:spPr>
          <a:xfrm>
            <a:off x="7305545" y="6111704"/>
            <a:ext cx="4129218" cy="582852"/>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AU" b="1" dirty="0" err="1"/>
              <a:t>Và</a:t>
            </a:r>
            <a:r>
              <a:rPr lang="en-AU" b="1" dirty="0"/>
              <a:t> </a:t>
            </a:r>
            <a:r>
              <a:rPr lang="en-AU" b="1" dirty="0" err="1"/>
              <a:t>nhiều</a:t>
            </a:r>
            <a:r>
              <a:rPr lang="en-AU" b="1" dirty="0"/>
              <a:t> </a:t>
            </a:r>
            <a:r>
              <a:rPr lang="en-AU" b="1" dirty="0" err="1"/>
              <a:t>điều</a:t>
            </a:r>
            <a:r>
              <a:rPr lang="en-AU" b="1" dirty="0"/>
              <a:t> </a:t>
            </a:r>
            <a:r>
              <a:rPr lang="en-AU" b="1" dirty="0" err="1"/>
              <a:t>khác</a:t>
            </a:r>
            <a:r>
              <a:rPr lang="en-AU" b="1" dirty="0"/>
              <a:t>!</a:t>
            </a:r>
          </a:p>
        </p:txBody>
      </p:sp>
      <p:pic>
        <p:nvPicPr>
          <p:cNvPr id="30" name="Picture 29">
            <a:extLst>
              <a:ext uri="{FF2B5EF4-FFF2-40B4-BE49-F238E27FC236}">
                <a16:creationId xmlns:a16="http://schemas.microsoft.com/office/drawing/2014/main" id="{B8908513-649E-2805-8E6F-193CD75D7F3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381021" y="4548260"/>
            <a:ext cx="749300" cy="711200"/>
          </a:xfrm>
          <a:prstGeom prst="rect">
            <a:avLst/>
          </a:prstGeom>
        </p:spPr>
      </p:pic>
      <p:pic>
        <p:nvPicPr>
          <p:cNvPr id="31" name="Picture 30">
            <a:extLst>
              <a:ext uri="{FF2B5EF4-FFF2-40B4-BE49-F238E27FC236}">
                <a16:creationId xmlns:a16="http://schemas.microsoft.com/office/drawing/2014/main" id="{F85B36EA-C722-B844-6DE9-F699830CFB70}"/>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6381020" y="2621552"/>
            <a:ext cx="698500" cy="711200"/>
          </a:xfrm>
          <a:prstGeom prst="rect">
            <a:avLst/>
          </a:prstGeom>
        </p:spPr>
      </p:pic>
      <p:pic>
        <p:nvPicPr>
          <p:cNvPr id="33" name="Picture 32">
            <a:extLst>
              <a:ext uri="{FF2B5EF4-FFF2-40B4-BE49-F238E27FC236}">
                <a16:creationId xmlns:a16="http://schemas.microsoft.com/office/drawing/2014/main" id="{F7FFCB91-AB0C-37A3-C700-1DC373FC49C6}"/>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062751" y="3433460"/>
            <a:ext cx="711200" cy="736600"/>
          </a:xfrm>
          <a:prstGeom prst="rect">
            <a:avLst/>
          </a:prstGeom>
        </p:spPr>
      </p:pic>
      <p:pic>
        <p:nvPicPr>
          <p:cNvPr id="5" name="Picture 4">
            <a:extLst>
              <a:ext uri="{FF2B5EF4-FFF2-40B4-BE49-F238E27FC236}">
                <a16:creationId xmlns:a16="http://schemas.microsoft.com/office/drawing/2014/main" id="{AC564376-1F84-5305-8FA9-EAC5BFE8A9C4}"/>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6381020" y="3659755"/>
            <a:ext cx="711200" cy="774700"/>
          </a:xfrm>
          <a:prstGeom prst="rect">
            <a:avLst/>
          </a:prstGeom>
        </p:spPr>
      </p:pic>
      <p:pic>
        <p:nvPicPr>
          <p:cNvPr id="8" name="Picture 7">
            <a:extLst>
              <a:ext uri="{FF2B5EF4-FFF2-40B4-BE49-F238E27FC236}">
                <a16:creationId xmlns:a16="http://schemas.microsoft.com/office/drawing/2014/main" id="{F4E3E3B2-E770-B390-11CA-3B94857D55AF}"/>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1069101" y="2617420"/>
            <a:ext cx="698500" cy="711200"/>
          </a:xfrm>
          <a:prstGeom prst="rect">
            <a:avLst/>
          </a:prstGeom>
        </p:spPr>
      </p:pic>
      <p:pic>
        <p:nvPicPr>
          <p:cNvPr id="9" name="Picture 8">
            <a:extLst>
              <a:ext uri="{FF2B5EF4-FFF2-40B4-BE49-F238E27FC236}">
                <a16:creationId xmlns:a16="http://schemas.microsoft.com/office/drawing/2014/main" id="{7C2FA55D-2498-99AA-2C52-1740C36D3F47}"/>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1050051" y="4250691"/>
            <a:ext cx="736600" cy="762000"/>
          </a:xfrm>
          <a:prstGeom prst="rect">
            <a:avLst/>
          </a:prstGeom>
        </p:spPr>
      </p:pic>
      <p:pic>
        <p:nvPicPr>
          <p:cNvPr id="10" name="Picture 9">
            <a:extLst>
              <a:ext uri="{FF2B5EF4-FFF2-40B4-BE49-F238E27FC236}">
                <a16:creationId xmlns:a16="http://schemas.microsoft.com/office/drawing/2014/main" id="{8A97AD8B-21E4-A2D9-9212-63B24857CBD6}"/>
              </a:ext>
              <a:ext uri="{C183D7F6-B498-43B3-948B-1728B52AA6E4}">
                <adec:decorative xmlns:adec="http://schemas.microsoft.com/office/drawing/2017/decorative" val="1"/>
              </a:ext>
            </a:extLst>
          </p:cNvPr>
          <p:cNvPicPr>
            <a:picLocks noChangeAspect="1"/>
          </p:cNvPicPr>
          <p:nvPr/>
        </p:nvPicPr>
        <p:blipFill>
          <a:blip r:embed="rId9"/>
          <a:stretch>
            <a:fillRect/>
          </a:stretch>
        </p:blipFill>
        <p:spPr>
          <a:xfrm>
            <a:off x="1061481" y="5964468"/>
            <a:ext cx="736600" cy="736600"/>
          </a:xfrm>
          <a:prstGeom prst="rect">
            <a:avLst/>
          </a:prstGeom>
        </p:spPr>
      </p:pic>
      <p:pic>
        <p:nvPicPr>
          <p:cNvPr id="16" name="Picture 15">
            <a:extLst>
              <a:ext uri="{FF2B5EF4-FFF2-40B4-BE49-F238E27FC236}">
                <a16:creationId xmlns:a16="http://schemas.microsoft.com/office/drawing/2014/main" id="{6E648D49-C862-9F09-301C-53F9E76C69E0}"/>
              </a:ext>
              <a:ext uri="{C183D7F6-B498-43B3-948B-1728B52AA6E4}">
                <adec:decorative xmlns:adec="http://schemas.microsoft.com/office/drawing/2017/decorative" val="1"/>
              </a:ext>
            </a:extLst>
          </p:cNvPr>
          <p:cNvPicPr>
            <a:picLocks noChangeAspect="1"/>
          </p:cNvPicPr>
          <p:nvPr/>
        </p:nvPicPr>
        <p:blipFill>
          <a:blip r:embed="rId10"/>
          <a:stretch>
            <a:fillRect/>
          </a:stretch>
        </p:blipFill>
        <p:spPr>
          <a:xfrm>
            <a:off x="1061481" y="4999708"/>
            <a:ext cx="774700" cy="774700"/>
          </a:xfrm>
          <a:prstGeom prst="rect">
            <a:avLst/>
          </a:prstGeom>
        </p:spPr>
      </p:pic>
      <p:pic>
        <p:nvPicPr>
          <p:cNvPr id="3" name="Picture 2">
            <a:extLst>
              <a:ext uri="{FF2B5EF4-FFF2-40B4-BE49-F238E27FC236}">
                <a16:creationId xmlns:a16="http://schemas.microsoft.com/office/drawing/2014/main" id="{F3DF328A-ED71-6DEB-C95B-89F1165A182E}"/>
              </a:ext>
              <a:ext uri="{C183D7F6-B498-43B3-948B-1728B52AA6E4}">
                <adec:decorative xmlns:adec="http://schemas.microsoft.com/office/drawing/2017/decorative" val="1"/>
              </a:ext>
            </a:extLst>
          </p:cNvPr>
          <p:cNvPicPr>
            <a:picLocks noChangeAspect="1"/>
          </p:cNvPicPr>
          <p:nvPr/>
        </p:nvPicPr>
        <p:blipFill>
          <a:blip r:embed="rId11"/>
          <a:stretch>
            <a:fillRect/>
          </a:stretch>
        </p:blipFill>
        <p:spPr>
          <a:xfrm>
            <a:off x="6413975" y="5470277"/>
            <a:ext cx="850900" cy="711200"/>
          </a:xfrm>
          <a:prstGeom prst="rect">
            <a:avLst/>
          </a:prstGeom>
        </p:spPr>
      </p:pic>
    </p:spTree>
    <p:extLst>
      <p:ext uri="{BB962C8B-B14F-4D97-AF65-F5344CB8AC3E}">
        <p14:creationId xmlns:p14="http://schemas.microsoft.com/office/powerpoint/2010/main" val="3135307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dissolve">
                                      <p:cBhvr>
                                        <p:cTn id="7" dur="500"/>
                                        <p:tgtEl>
                                          <p:spTgt spid="21"/>
                                        </p:tgtEl>
                                      </p:cBhvr>
                                    </p:animEffect>
                                  </p:childTnLst>
                                </p:cTn>
                              </p:par>
                              <p:par>
                                <p:cTn id="8" presetID="9" presetClass="entr" presetSubtype="0" fill="hold"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dissolve">
                                      <p:cBhvr>
                                        <p:cTn id="10" dur="500"/>
                                        <p:tgtEl>
                                          <p:spTgt spid="33"/>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dissolve">
                                      <p:cBhvr>
                                        <p:cTn id="13" dur="500"/>
                                        <p:tgtEl>
                                          <p:spTgt spid="7"/>
                                        </p:tgtEl>
                                      </p:cBhvr>
                                    </p:animEffect>
                                  </p:childTnLst>
                                </p:cTn>
                              </p:par>
                              <p:par>
                                <p:cTn id="14" presetID="9"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dissolve">
                                      <p:cBhvr>
                                        <p:cTn id="16" dur="500"/>
                                        <p:tgtEl>
                                          <p:spTgt spid="8"/>
                                        </p:tgtEl>
                                      </p:cBhvr>
                                    </p:animEffect>
                                  </p:childTnLst>
                                </p:cTn>
                              </p:par>
                              <p:par>
                                <p:cTn id="17" presetID="9"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dissolve">
                                      <p:cBhvr>
                                        <p:cTn id="19" dur="500"/>
                                        <p:tgtEl>
                                          <p:spTgt spid="9"/>
                                        </p:tgtEl>
                                      </p:cBhvr>
                                    </p:animEffect>
                                  </p:childTnLst>
                                </p:cTn>
                              </p:par>
                              <p:par>
                                <p:cTn id="20" presetID="9" presetClass="entr" presetSubtype="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dissolve">
                                      <p:cBhvr>
                                        <p:cTn id="22" dur="500"/>
                                        <p:tgtEl>
                                          <p:spTgt spid="10"/>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dissolve">
                                      <p:cBhvr>
                                        <p:cTn id="25" dur="500"/>
                                        <p:tgtEl>
                                          <p:spTgt spid="11"/>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dissolve">
                                      <p:cBhvr>
                                        <p:cTn id="28" dur="500"/>
                                        <p:tgtEl>
                                          <p:spTgt spid="12"/>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dissolve">
                                      <p:cBhvr>
                                        <p:cTn id="31" dur="500"/>
                                        <p:tgtEl>
                                          <p:spTgt spid="13"/>
                                        </p:tgtEl>
                                      </p:cBhvr>
                                    </p:animEffect>
                                  </p:childTnLst>
                                </p:cTn>
                              </p:par>
                              <p:par>
                                <p:cTn id="32" presetID="9" presetClass="entr" presetSubtype="0" fill="hold"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dissolve">
                                      <p:cBhvr>
                                        <p:cTn id="34" dur="500"/>
                                        <p:tgtEl>
                                          <p:spTgt spid="16"/>
                                        </p:tgtEl>
                                      </p:cBhvr>
                                    </p:animEffect>
                                  </p:childTnLst>
                                </p:cTn>
                              </p:par>
                              <p:par>
                                <p:cTn id="35" presetID="9" presetClass="entr" presetSubtype="0" fill="hold" grpId="0" nodeType="with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dissolve">
                                      <p:cBhvr>
                                        <p:cTn id="37" dur="500"/>
                                        <p:tgtEl>
                                          <p:spTgt spid="25"/>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dissolve">
                                      <p:cBhvr>
                                        <p:cTn id="42" dur="500"/>
                                        <p:tgtEl>
                                          <p:spTgt spid="22"/>
                                        </p:tgtEl>
                                      </p:cBhvr>
                                    </p:animEffect>
                                  </p:childTnLst>
                                </p:cTn>
                              </p:par>
                              <p:par>
                                <p:cTn id="43" presetID="9" presetClass="entr" presetSubtype="0" fill="hold" grpId="0" nodeType="with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dissolve">
                                      <p:cBhvr>
                                        <p:cTn id="45" dur="500"/>
                                        <p:tgtEl>
                                          <p:spTgt spid="23"/>
                                        </p:tgtEl>
                                      </p:cBhvr>
                                    </p:animEffect>
                                  </p:childTnLst>
                                </p:cTn>
                              </p:par>
                              <p:par>
                                <p:cTn id="46" presetID="9" presetClass="entr" presetSubtype="0" fill="hold" nodeType="withEffect">
                                  <p:stCondLst>
                                    <p:cond delay="0"/>
                                  </p:stCondLst>
                                  <p:childTnLst>
                                    <p:set>
                                      <p:cBhvr>
                                        <p:cTn id="47" dur="1" fill="hold">
                                          <p:stCondLst>
                                            <p:cond delay="0"/>
                                          </p:stCondLst>
                                        </p:cTn>
                                        <p:tgtEl>
                                          <p:spTgt spid="30"/>
                                        </p:tgtEl>
                                        <p:attrNameLst>
                                          <p:attrName>style.visibility</p:attrName>
                                        </p:attrNameLst>
                                      </p:cBhvr>
                                      <p:to>
                                        <p:strVal val="visible"/>
                                      </p:to>
                                    </p:set>
                                    <p:animEffect transition="in" filter="dissolve">
                                      <p:cBhvr>
                                        <p:cTn id="48" dur="500"/>
                                        <p:tgtEl>
                                          <p:spTgt spid="30"/>
                                        </p:tgtEl>
                                      </p:cBhvr>
                                    </p:animEffect>
                                  </p:childTnLst>
                                </p:cTn>
                              </p:par>
                              <p:par>
                                <p:cTn id="49" presetID="9" presetClass="entr" presetSubtype="0" fill="hold" nodeType="withEffect">
                                  <p:stCondLst>
                                    <p:cond delay="0"/>
                                  </p:stCondLst>
                                  <p:childTnLst>
                                    <p:set>
                                      <p:cBhvr>
                                        <p:cTn id="50" dur="1" fill="hold">
                                          <p:stCondLst>
                                            <p:cond delay="0"/>
                                          </p:stCondLst>
                                        </p:cTn>
                                        <p:tgtEl>
                                          <p:spTgt spid="31"/>
                                        </p:tgtEl>
                                        <p:attrNameLst>
                                          <p:attrName>style.visibility</p:attrName>
                                        </p:attrNameLst>
                                      </p:cBhvr>
                                      <p:to>
                                        <p:strVal val="visible"/>
                                      </p:to>
                                    </p:set>
                                    <p:animEffect transition="in" filter="dissolve">
                                      <p:cBhvr>
                                        <p:cTn id="51" dur="500"/>
                                        <p:tgtEl>
                                          <p:spTgt spid="31"/>
                                        </p:tgtEl>
                                      </p:cBhvr>
                                    </p:animEffect>
                                  </p:childTnLst>
                                </p:cTn>
                              </p:par>
                              <p:par>
                                <p:cTn id="52" presetID="9" presetClass="entr" presetSubtype="0" fill="hold" grpId="0" nodeType="withEffect">
                                  <p:stCondLst>
                                    <p:cond delay="0"/>
                                  </p:stCondLst>
                                  <p:childTnLst>
                                    <p:set>
                                      <p:cBhvr>
                                        <p:cTn id="53" dur="1" fill="hold">
                                          <p:stCondLst>
                                            <p:cond delay="0"/>
                                          </p:stCondLst>
                                        </p:cTn>
                                        <p:tgtEl>
                                          <p:spTgt spid="4"/>
                                        </p:tgtEl>
                                        <p:attrNameLst>
                                          <p:attrName>style.visibility</p:attrName>
                                        </p:attrNameLst>
                                      </p:cBhvr>
                                      <p:to>
                                        <p:strVal val="visible"/>
                                      </p:to>
                                    </p:set>
                                    <p:animEffect transition="in" filter="dissolve">
                                      <p:cBhvr>
                                        <p:cTn id="54" dur="500"/>
                                        <p:tgtEl>
                                          <p:spTgt spid="4"/>
                                        </p:tgtEl>
                                      </p:cBhvr>
                                    </p:animEffect>
                                  </p:childTnLst>
                                </p:cTn>
                              </p:par>
                              <p:par>
                                <p:cTn id="55" presetID="9" presetClass="entr" presetSubtype="0" fill="hold" nodeType="withEffect">
                                  <p:stCondLst>
                                    <p:cond delay="0"/>
                                  </p:stCondLst>
                                  <p:childTnLst>
                                    <p:set>
                                      <p:cBhvr>
                                        <p:cTn id="56" dur="1" fill="hold">
                                          <p:stCondLst>
                                            <p:cond delay="0"/>
                                          </p:stCondLst>
                                        </p:cTn>
                                        <p:tgtEl>
                                          <p:spTgt spid="5"/>
                                        </p:tgtEl>
                                        <p:attrNameLst>
                                          <p:attrName>style.visibility</p:attrName>
                                        </p:attrNameLst>
                                      </p:cBhvr>
                                      <p:to>
                                        <p:strVal val="visible"/>
                                      </p:to>
                                    </p:set>
                                    <p:animEffect transition="in" filter="dissolve">
                                      <p:cBhvr>
                                        <p:cTn id="57" dur="500"/>
                                        <p:tgtEl>
                                          <p:spTgt spid="5"/>
                                        </p:tgtEl>
                                      </p:cBhvr>
                                    </p:animEffect>
                                  </p:childTnLst>
                                </p:cTn>
                              </p:par>
                              <p:par>
                                <p:cTn id="58" presetID="9" presetClass="entr" presetSubtype="0" fill="hold" grpId="0" nodeType="withEffect">
                                  <p:stCondLst>
                                    <p:cond delay="0"/>
                                  </p:stCondLst>
                                  <p:childTnLst>
                                    <p:set>
                                      <p:cBhvr>
                                        <p:cTn id="59" dur="1" fill="hold">
                                          <p:stCondLst>
                                            <p:cond delay="0"/>
                                          </p:stCondLst>
                                        </p:cTn>
                                        <p:tgtEl>
                                          <p:spTgt spid="6"/>
                                        </p:tgtEl>
                                        <p:attrNameLst>
                                          <p:attrName>style.visibility</p:attrName>
                                        </p:attrNameLst>
                                      </p:cBhvr>
                                      <p:to>
                                        <p:strVal val="visible"/>
                                      </p:to>
                                    </p:set>
                                    <p:animEffect transition="in" filter="dissolve">
                                      <p:cBhvr>
                                        <p:cTn id="60" dur="500"/>
                                        <p:tgtEl>
                                          <p:spTgt spid="6"/>
                                        </p:tgtEl>
                                      </p:cBhvr>
                                    </p:animEffect>
                                  </p:childTnLst>
                                </p:cTn>
                              </p:par>
                              <p:par>
                                <p:cTn id="61" presetID="9" presetClass="entr" presetSubtype="0" fill="hold" nodeType="withEffect">
                                  <p:stCondLst>
                                    <p:cond delay="0"/>
                                  </p:stCondLst>
                                  <p:childTnLst>
                                    <p:set>
                                      <p:cBhvr>
                                        <p:cTn id="62" dur="1" fill="hold">
                                          <p:stCondLst>
                                            <p:cond delay="0"/>
                                          </p:stCondLst>
                                        </p:cTn>
                                        <p:tgtEl>
                                          <p:spTgt spid="3"/>
                                        </p:tgtEl>
                                        <p:attrNameLst>
                                          <p:attrName>style.visibility</p:attrName>
                                        </p:attrNameLst>
                                      </p:cBhvr>
                                      <p:to>
                                        <p:strVal val="visible"/>
                                      </p:to>
                                    </p:set>
                                    <p:animEffect transition="in" filter="dissolve">
                                      <p:cBhvr>
                                        <p:cTn id="63" dur="500"/>
                                        <p:tgtEl>
                                          <p:spTgt spid="3"/>
                                        </p:tgtEl>
                                      </p:cBhvr>
                                    </p:animEffect>
                                  </p:childTnLst>
                                </p:cTn>
                              </p:par>
                              <p:par>
                                <p:cTn id="64" presetID="9" presetClass="entr" presetSubtype="0" fill="hold" grpId="0" nodeType="withEffect">
                                  <p:stCondLst>
                                    <p:cond delay="0"/>
                                  </p:stCondLst>
                                  <p:childTnLst>
                                    <p:set>
                                      <p:cBhvr>
                                        <p:cTn id="65" dur="1" fill="hold">
                                          <p:stCondLst>
                                            <p:cond delay="0"/>
                                          </p:stCondLst>
                                        </p:cTn>
                                        <p:tgtEl>
                                          <p:spTgt spid="14"/>
                                        </p:tgtEl>
                                        <p:attrNameLst>
                                          <p:attrName>style.visibility</p:attrName>
                                        </p:attrNameLst>
                                      </p:cBhvr>
                                      <p:to>
                                        <p:strVal val="visible"/>
                                      </p:to>
                                    </p:set>
                                    <p:animEffect transition="in" filter="dissolve">
                                      <p:cBhvr>
                                        <p:cTn id="66" dur="500"/>
                                        <p:tgtEl>
                                          <p:spTgt spid="14"/>
                                        </p:tgtEl>
                                      </p:cBhvr>
                                    </p:animEffect>
                                  </p:childTnLst>
                                </p:cTn>
                              </p:par>
                              <p:par>
                                <p:cTn id="67" presetID="9" presetClass="entr" presetSubtype="0" fill="hold" grpId="0" nodeType="withEffect">
                                  <p:stCondLst>
                                    <p:cond delay="0"/>
                                  </p:stCondLst>
                                  <p:childTnLst>
                                    <p:set>
                                      <p:cBhvr>
                                        <p:cTn id="68" dur="1" fill="hold">
                                          <p:stCondLst>
                                            <p:cond delay="0"/>
                                          </p:stCondLst>
                                        </p:cTn>
                                        <p:tgtEl>
                                          <p:spTgt spid="26"/>
                                        </p:tgtEl>
                                        <p:attrNameLst>
                                          <p:attrName>style.visibility</p:attrName>
                                        </p:attrNameLst>
                                      </p:cBhvr>
                                      <p:to>
                                        <p:strVal val="visible"/>
                                      </p:to>
                                    </p:set>
                                    <p:animEffect transition="in" filter="dissolve">
                                      <p:cBhvr>
                                        <p:cTn id="6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21" grpId="0"/>
      <p:bldP spid="12" grpId="0"/>
      <p:bldP spid="25" grpId="0"/>
      <p:bldP spid="13" grpId="0"/>
      <p:bldP spid="6" grpId="0"/>
      <p:bldP spid="22" grpId="0"/>
      <p:bldP spid="4" grpId="0"/>
      <p:bldP spid="23" grpId="0"/>
      <p:bldP spid="14" grpId="0"/>
      <p:bldP spid="2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7F5C01-00EF-9D58-916D-D513FC8AE37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D24D5CB-EEDC-3F8E-E68C-55AA4D9DEE7C}"/>
              </a:ext>
            </a:extLst>
          </p:cNvPr>
          <p:cNvSpPr>
            <a:spLocks noGrp="1"/>
          </p:cNvSpPr>
          <p:nvPr>
            <p:ph type="title"/>
          </p:nvPr>
        </p:nvSpPr>
        <p:spPr/>
        <p:txBody>
          <a:bodyPr/>
          <a:lstStyle/>
          <a:p>
            <a:r>
              <a:rPr lang="en-AU" dirty="0" err="1"/>
              <a:t>Các</a:t>
            </a:r>
            <a:r>
              <a:rPr lang="en-AU" dirty="0"/>
              <a:t> </a:t>
            </a:r>
            <a:r>
              <a:rPr lang="en-AU" dirty="0" err="1"/>
              <a:t>thuật</a:t>
            </a:r>
            <a:r>
              <a:rPr lang="en-AU" dirty="0"/>
              <a:t> </a:t>
            </a:r>
            <a:r>
              <a:rPr lang="en-AU" dirty="0" err="1"/>
              <a:t>ngữ</a:t>
            </a:r>
            <a:r>
              <a:rPr lang="en-AU" dirty="0"/>
              <a:t> </a:t>
            </a:r>
            <a:r>
              <a:rPr lang="en-AU" dirty="0" err="1"/>
              <a:t>chính</a:t>
            </a:r>
            <a:r>
              <a:rPr lang="en-AU" dirty="0"/>
              <a:t> …</a:t>
            </a:r>
          </a:p>
        </p:txBody>
      </p:sp>
      <p:grpSp>
        <p:nvGrpSpPr>
          <p:cNvPr id="7" name="Group 6" descr="Internet">
            <a:extLst>
              <a:ext uri="{FF2B5EF4-FFF2-40B4-BE49-F238E27FC236}">
                <a16:creationId xmlns:a16="http://schemas.microsoft.com/office/drawing/2014/main" id="{8B69FFA3-FAF0-0922-B63F-1DFC7822D0FE}"/>
              </a:ext>
            </a:extLst>
          </p:cNvPr>
          <p:cNvGrpSpPr/>
          <p:nvPr/>
        </p:nvGrpSpPr>
        <p:grpSpPr>
          <a:xfrm>
            <a:off x="712924" y="1958008"/>
            <a:ext cx="2563876" cy="2830791"/>
            <a:chOff x="327217" y="2498899"/>
            <a:chExt cx="2563876" cy="2830791"/>
          </a:xfrm>
        </p:grpSpPr>
        <p:sp>
          <p:nvSpPr>
            <p:cNvPr id="6" name="Content Placeholder 2">
              <a:extLst>
                <a:ext uri="{FF2B5EF4-FFF2-40B4-BE49-F238E27FC236}">
                  <a16:creationId xmlns:a16="http://schemas.microsoft.com/office/drawing/2014/main" id="{5B0997B8-7ED4-2E97-94CD-3E9622323234}"/>
                </a:ext>
              </a:extLst>
            </p:cNvPr>
            <p:cNvSpPr txBox="1">
              <a:spLocks/>
            </p:cNvSpPr>
            <p:nvPr/>
          </p:nvSpPr>
          <p:spPr>
            <a:xfrm>
              <a:off x="327217" y="4004128"/>
              <a:ext cx="2563876" cy="1325562"/>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r>
                <a:rPr lang="en-AU" sz="2000" dirty="0" err="1"/>
                <a:t>Hệ</a:t>
              </a:r>
              <a:r>
                <a:rPr lang="en-AU" sz="2000" dirty="0"/>
                <a:t> </a:t>
              </a:r>
              <a:r>
                <a:rPr lang="en-AU" sz="2000" dirty="0" err="1"/>
                <a:t>thống</a:t>
              </a:r>
              <a:r>
                <a:rPr lang="en-AU" sz="2000" dirty="0"/>
                <a:t> </a:t>
              </a:r>
              <a:r>
                <a:rPr lang="en-AU" sz="2000" dirty="0" err="1"/>
                <a:t>kết</a:t>
              </a:r>
              <a:r>
                <a:rPr lang="en-AU" sz="2000" dirty="0"/>
                <a:t> </a:t>
              </a:r>
              <a:r>
                <a:rPr lang="en-AU" sz="2000" dirty="0" err="1"/>
                <a:t>nối</a:t>
              </a:r>
              <a:r>
                <a:rPr lang="en-AU" sz="2000" dirty="0"/>
                <a:t> </a:t>
              </a:r>
              <a:r>
                <a:rPr lang="en-AU" sz="2000" dirty="0" err="1"/>
                <a:t>máy</a:t>
              </a:r>
              <a:r>
                <a:rPr lang="en-AU" sz="2000" dirty="0"/>
                <a:t> </a:t>
              </a:r>
              <a:r>
                <a:rPr lang="en-AU" sz="2000" dirty="0" err="1"/>
                <a:t>tính</a:t>
              </a:r>
              <a:r>
                <a:rPr lang="en-AU" sz="2000" dirty="0"/>
                <a:t>, </a:t>
              </a:r>
              <a:r>
                <a:rPr lang="en-AU" sz="2000" dirty="0" err="1"/>
                <a:t>điện</a:t>
              </a:r>
              <a:r>
                <a:rPr lang="en-AU" sz="2000" dirty="0"/>
                <a:t> </a:t>
              </a:r>
              <a:r>
                <a:rPr lang="en-AU" sz="2000" dirty="0" err="1"/>
                <a:t>thoại</a:t>
              </a:r>
              <a:r>
                <a:rPr lang="en-AU" sz="2000" dirty="0"/>
                <a:t> </a:t>
              </a:r>
              <a:r>
                <a:rPr lang="en-AU" sz="2000" dirty="0" err="1"/>
                <a:t>và</a:t>
              </a:r>
              <a:r>
                <a:rPr lang="en-AU" sz="2000" dirty="0"/>
                <a:t> </a:t>
              </a:r>
              <a:r>
                <a:rPr lang="en-AU" sz="2000" dirty="0" err="1"/>
                <a:t>thông</a:t>
              </a:r>
              <a:r>
                <a:rPr lang="en-AU" sz="2000" dirty="0"/>
                <a:t> tin </a:t>
              </a:r>
              <a:r>
                <a:rPr lang="en-AU" sz="2000" dirty="0" err="1"/>
                <a:t>trên</a:t>
              </a:r>
              <a:r>
                <a:rPr lang="en-AU" sz="2000" dirty="0"/>
                <a:t> </a:t>
              </a:r>
              <a:r>
                <a:rPr lang="en-AU" sz="2000" dirty="0" err="1"/>
                <a:t>toàn</a:t>
              </a:r>
              <a:r>
                <a:rPr lang="en-AU" sz="2000" dirty="0"/>
                <a:t> </a:t>
              </a:r>
              <a:r>
                <a:rPr lang="en-AU" sz="2000" dirty="0" err="1"/>
                <a:t>thế</a:t>
              </a:r>
              <a:r>
                <a:rPr lang="en-AU" sz="2000" dirty="0"/>
                <a:t> </a:t>
              </a:r>
              <a:r>
                <a:rPr lang="en-AU" sz="2000" dirty="0" err="1"/>
                <a:t>giới</a:t>
              </a:r>
              <a:r>
                <a:rPr lang="en-AU" sz="2000" dirty="0"/>
                <a:t>.</a:t>
              </a:r>
            </a:p>
          </p:txBody>
        </p:sp>
        <p:sp>
          <p:nvSpPr>
            <p:cNvPr id="3" name="Content Placeholder 2">
              <a:extLst>
                <a:ext uri="{FF2B5EF4-FFF2-40B4-BE49-F238E27FC236}">
                  <a16:creationId xmlns:a16="http://schemas.microsoft.com/office/drawing/2014/main" id="{9CBECD40-0FA3-7570-1B8D-F4B52C15A12F}"/>
                </a:ext>
              </a:extLst>
            </p:cNvPr>
            <p:cNvSpPr txBox="1">
              <a:spLocks/>
            </p:cNvSpPr>
            <p:nvPr/>
          </p:nvSpPr>
          <p:spPr>
            <a:xfrm>
              <a:off x="491437" y="2498899"/>
              <a:ext cx="2266507" cy="1325562"/>
            </a:xfrm>
            <a:prstGeom prst="rect">
              <a:avLst/>
            </a:prstGeom>
          </p:spPr>
          <p:txBody>
            <a:bodyPr vert="horz" lIns="91440" tIns="45720" rIns="91440" bIns="45720" rtlCol="0" anchor="b"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r>
                <a:rPr lang="en-AU" sz="2400" b="1" dirty="0">
                  <a:solidFill>
                    <a:schemeClr val="accent4"/>
                  </a:solidFill>
                </a:rPr>
                <a:t>Internet</a:t>
              </a:r>
            </a:p>
          </p:txBody>
        </p:sp>
      </p:grpSp>
      <p:grpSp>
        <p:nvGrpSpPr>
          <p:cNvPr id="10" name="Group 9" descr="Wi-Fi">
            <a:extLst>
              <a:ext uri="{FF2B5EF4-FFF2-40B4-BE49-F238E27FC236}">
                <a16:creationId xmlns:a16="http://schemas.microsoft.com/office/drawing/2014/main" id="{0A22C6C0-8B3E-5A70-5F5D-963C613DDAD2}"/>
              </a:ext>
            </a:extLst>
          </p:cNvPr>
          <p:cNvGrpSpPr/>
          <p:nvPr/>
        </p:nvGrpSpPr>
        <p:grpSpPr>
          <a:xfrm>
            <a:off x="4400896" y="1994366"/>
            <a:ext cx="3390208" cy="2869268"/>
            <a:chOff x="-32659" y="2498899"/>
            <a:chExt cx="3390208" cy="2869268"/>
          </a:xfrm>
        </p:grpSpPr>
        <p:sp>
          <p:nvSpPr>
            <p:cNvPr id="12" name="Content Placeholder 2">
              <a:extLst>
                <a:ext uri="{FF2B5EF4-FFF2-40B4-BE49-F238E27FC236}">
                  <a16:creationId xmlns:a16="http://schemas.microsoft.com/office/drawing/2014/main" id="{FDC2072B-C2AE-581B-E0AB-28B35014D5F9}"/>
                </a:ext>
              </a:extLst>
            </p:cNvPr>
            <p:cNvSpPr txBox="1">
              <a:spLocks/>
            </p:cNvSpPr>
            <p:nvPr/>
          </p:nvSpPr>
          <p:spPr>
            <a:xfrm>
              <a:off x="-32659" y="3969890"/>
              <a:ext cx="3390208" cy="1398277"/>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r>
                <a:rPr lang="vi-VN" sz="2000" dirty="0"/>
                <a:t>Một phương thức kết nối internet không dây, thường có sẵn tại nhà và ở những nơi công cộng như thư viện và quán cà phê</a:t>
              </a:r>
              <a:r>
                <a:rPr lang="en-AU" sz="2000" dirty="0"/>
                <a:t>.</a:t>
              </a:r>
            </a:p>
          </p:txBody>
        </p:sp>
        <p:sp>
          <p:nvSpPr>
            <p:cNvPr id="13" name="Content Placeholder 2">
              <a:extLst>
                <a:ext uri="{FF2B5EF4-FFF2-40B4-BE49-F238E27FC236}">
                  <a16:creationId xmlns:a16="http://schemas.microsoft.com/office/drawing/2014/main" id="{D142F57E-6C10-2342-5946-E613133DECD6}"/>
                </a:ext>
              </a:extLst>
            </p:cNvPr>
            <p:cNvSpPr txBox="1">
              <a:spLocks/>
            </p:cNvSpPr>
            <p:nvPr/>
          </p:nvSpPr>
          <p:spPr>
            <a:xfrm>
              <a:off x="491437" y="2498899"/>
              <a:ext cx="2266507" cy="1325562"/>
            </a:xfrm>
            <a:prstGeom prst="rect">
              <a:avLst/>
            </a:prstGeom>
          </p:spPr>
          <p:txBody>
            <a:bodyPr vert="horz" lIns="91440" tIns="45720" rIns="91440" bIns="45720" rtlCol="0" anchor="b"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r>
                <a:rPr lang="en-AU" sz="2400" b="1" dirty="0">
                  <a:solidFill>
                    <a:schemeClr val="accent4"/>
                  </a:solidFill>
                </a:rPr>
                <a:t>Wi-Fi</a:t>
              </a:r>
            </a:p>
          </p:txBody>
        </p:sp>
      </p:grpSp>
      <p:grpSp>
        <p:nvGrpSpPr>
          <p:cNvPr id="14" name="Group 13" descr="Dữ liệu&#10;">
            <a:extLst>
              <a:ext uri="{FF2B5EF4-FFF2-40B4-BE49-F238E27FC236}">
                <a16:creationId xmlns:a16="http://schemas.microsoft.com/office/drawing/2014/main" id="{CE4D6B3C-3E90-2479-F228-6BECE094EA9E}"/>
              </a:ext>
            </a:extLst>
          </p:cNvPr>
          <p:cNvGrpSpPr/>
          <p:nvPr/>
        </p:nvGrpSpPr>
        <p:grpSpPr>
          <a:xfrm>
            <a:off x="8750979" y="1958008"/>
            <a:ext cx="2266507" cy="2796554"/>
            <a:chOff x="491437" y="2498899"/>
            <a:chExt cx="2266507" cy="2796554"/>
          </a:xfrm>
        </p:grpSpPr>
        <p:sp>
          <p:nvSpPr>
            <p:cNvPr id="15" name="Content Placeholder 2">
              <a:extLst>
                <a:ext uri="{FF2B5EF4-FFF2-40B4-BE49-F238E27FC236}">
                  <a16:creationId xmlns:a16="http://schemas.microsoft.com/office/drawing/2014/main" id="{07B6EC5E-F5C1-686C-A758-CACCC89C7742}"/>
                </a:ext>
              </a:extLst>
            </p:cNvPr>
            <p:cNvSpPr txBox="1">
              <a:spLocks/>
            </p:cNvSpPr>
            <p:nvPr/>
          </p:nvSpPr>
          <p:spPr>
            <a:xfrm>
              <a:off x="491437" y="3969891"/>
              <a:ext cx="2266507" cy="1325562"/>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r>
                <a:rPr lang="en-AU" sz="2000" dirty="0" err="1"/>
                <a:t>Tính</a:t>
              </a:r>
              <a:r>
                <a:rPr lang="en-AU" sz="2000" dirty="0"/>
                <a:t> </a:t>
              </a:r>
              <a:r>
                <a:rPr lang="en-AU" sz="2000" dirty="0" err="1"/>
                <a:t>năng</a:t>
              </a:r>
              <a:r>
                <a:rPr lang="en-AU" sz="2000" dirty="0"/>
                <a:t> </a:t>
              </a:r>
              <a:r>
                <a:rPr lang="en-AU" sz="2000" dirty="0" err="1"/>
                <a:t>cho</a:t>
              </a:r>
              <a:r>
                <a:rPr lang="en-AU" sz="2000" dirty="0"/>
                <a:t> </a:t>
              </a:r>
              <a:r>
                <a:rPr lang="en-AU" sz="2000" dirty="0" err="1"/>
                <a:t>phép</a:t>
              </a:r>
              <a:r>
                <a:rPr lang="en-AU" sz="2000" dirty="0"/>
                <a:t> </a:t>
              </a:r>
              <a:r>
                <a:rPr lang="en-AU" sz="2000" dirty="0" err="1"/>
                <a:t>điện</a:t>
              </a:r>
              <a:r>
                <a:rPr lang="en-AU" sz="2000" dirty="0"/>
                <a:t> </a:t>
              </a:r>
              <a:r>
                <a:rPr lang="en-AU" sz="2000" dirty="0" err="1"/>
                <a:t>thoại</a:t>
              </a:r>
              <a:r>
                <a:rPr lang="en-AU" sz="2000" dirty="0"/>
                <a:t> </a:t>
              </a:r>
              <a:r>
                <a:rPr lang="en-AU" sz="2000" dirty="0" err="1"/>
                <a:t>của</a:t>
              </a:r>
              <a:r>
                <a:rPr lang="en-AU" sz="2000" dirty="0"/>
                <a:t> </a:t>
              </a:r>
              <a:r>
                <a:rPr lang="en-AU" sz="2000" dirty="0" err="1"/>
                <a:t>bạn</a:t>
              </a:r>
              <a:r>
                <a:rPr lang="en-AU" sz="2000" dirty="0"/>
                <a:t> </a:t>
              </a:r>
              <a:r>
                <a:rPr lang="en-AU" sz="2000" dirty="0" err="1"/>
                <a:t>sử</a:t>
              </a:r>
              <a:r>
                <a:rPr lang="en-AU" sz="2000" dirty="0"/>
                <a:t> </a:t>
              </a:r>
              <a:r>
                <a:rPr lang="en-AU" sz="2000" dirty="0" err="1"/>
                <a:t>dụng</a:t>
              </a:r>
              <a:r>
                <a:rPr lang="en-AU" sz="2000" dirty="0"/>
                <a:t> internet </a:t>
              </a:r>
              <a:r>
                <a:rPr lang="en-AU" sz="2000" dirty="0" err="1"/>
                <a:t>khi</a:t>
              </a:r>
              <a:r>
                <a:rPr lang="en-AU" sz="2000" dirty="0"/>
                <a:t> </a:t>
              </a:r>
              <a:r>
                <a:rPr lang="en-AU" sz="2000" dirty="0" err="1"/>
                <a:t>bạn</a:t>
              </a:r>
              <a:r>
                <a:rPr lang="en-AU" sz="2000" dirty="0"/>
                <a:t> </a:t>
              </a:r>
              <a:r>
                <a:rPr lang="en-AU" sz="2000" dirty="0" err="1"/>
                <a:t>không</a:t>
              </a:r>
              <a:r>
                <a:rPr lang="en-AU" sz="2000" dirty="0"/>
                <a:t> </a:t>
              </a:r>
              <a:r>
                <a:rPr lang="en-AU" sz="2000" dirty="0" err="1"/>
                <a:t>kết</a:t>
              </a:r>
              <a:r>
                <a:rPr lang="en-AU" sz="2000" dirty="0"/>
                <a:t> </a:t>
              </a:r>
              <a:r>
                <a:rPr lang="en-AU" sz="2000" dirty="0" err="1"/>
                <a:t>nối</a:t>
              </a:r>
              <a:r>
                <a:rPr lang="en-AU" sz="2000" dirty="0"/>
                <a:t> Wi-Fi.</a:t>
              </a:r>
            </a:p>
          </p:txBody>
        </p:sp>
        <p:sp>
          <p:nvSpPr>
            <p:cNvPr id="16" name="Content Placeholder 2">
              <a:extLst>
                <a:ext uri="{FF2B5EF4-FFF2-40B4-BE49-F238E27FC236}">
                  <a16:creationId xmlns:a16="http://schemas.microsoft.com/office/drawing/2014/main" id="{01C75E66-2D9E-434C-BA27-F3E7EA9B02E8}"/>
                </a:ext>
              </a:extLst>
            </p:cNvPr>
            <p:cNvSpPr txBox="1">
              <a:spLocks/>
            </p:cNvSpPr>
            <p:nvPr/>
          </p:nvSpPr>
          <p:spPr>
            <a:xfrm>
              <a:off x="491437" y="2498899"/>
              <a:ext cx="2266507" cy="1325562"/>
            </a:xfrm>
            <a:prstGeom prst="rect">
              <a:avLst/>
            </a:prstGeom>
          </p:spPr>
          <p:txBody>
            <a:bodyPr vert="horz" lIns="91440" tIns="45720" rIns="91440" bIns="45720" rtlCol="0" anchor="b"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r>
                <a:rPr lang="en-AU" sz="2400" b="1" dirty="0" err="1">
                  <a:solidFill>
                    <a:schemeClr val="accent4"/>
                  </a:solidFill>
                </a:rPr>
                <a:t>Dữ</a:t>
              </a:r>
              <a:r>
                <a:rPr lang="en-AU" sz="2400" b="1" dirty="0">
                  <a:solidFill>
                    <a:schemeClr val="accent4"/>
                  </a:solidFill>
                </a:rPr>
                <a:t> </a:t>
              </a:r>
              <a:r>
                <a:rPr lang="en-AU" sz="2400" b="1" dirty="0" err="1">
                  <a:solidFill>
                    <a:schemeClr val="accent4"/>
                  </a:solidFill>
                </a:rPr>
                <a:t>liệu</a:t>
              </a:r>
              <a:endParaRPr lang="en-AU" sz="2400" b="1" dirty="0">
                <a:solidFill>
                  <a:schemeClr val="accent4"/>
                </a:solidFill>
              </a:endParaRPr>
            </a:p>
          </p:txBody>
        </p:sp>
      </p:grpSp>
    </p:spTree>
    <p:extLst>
      <p:ext uri="{BB962C8B-B14F-4D97-AF65-F5344CB8AC3E}">
        <p14:creationId xmlns:p14="http://schemas.microsoft.com/office/powerpoint/2010/main" val="494804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dissolv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dissolv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987A07-2D2B-03EB-B185-63AA22B3724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3AC110B-E12F-64CE-D8D1-5159A1DDB27B}"/>
              </a:ext>
            </a:extLst>
          </p:cNvPr>
          <p:cNvSpPr>
            <a:spLocks noGrp="1"/>
          </p:cNvSpPr>
          <p:nvPr>
            <p:ph type="title"/>
          </p:nvPr>
        </p:nvSpPr>
        <p:spPr/>
        <p:txBody>
          <a:bodyPr/>
          <a:lstStyle/>
          <a:p>
            <a:r>
              <a:rPr lang="en-AU" dirty="0" err="1"/>
              <a:t>Các</a:t>
            </a:r>
            <a:r>
              <a:rPr lang="en-AU" dirty="0"/>
              <a:t> </a:t>
            </a:r>
            <a:r>
              <a:rPr lang="en-AU" dirty="0" err="1"/>
              <a:t>thuật</a:t>
            </a:r>
            <a:r>
              <a:rPr lang="en-AU" dirty="0"/>
              <a:t> </a:t>
            </a:r>
            <a:r>
              <a:rPr lang="en-AU" dirty="0" err="1"/>
              <a:t>ngữ</a:t>
            </a:r>
            <a:r>
              <a:rPr lang="en-AU" dirty="0"/>
              <a:t> </a:t>
            </a:r>
            <a:r>
              <a:rPr lang="en-AU" dirty="0" err="1"/>
              <a:t>chính</a:t>
            </a:r>
            <a:r>
              <a:rPr lang="en-AU" dirty="0"/>
              <a:t> …</a:t>
            </a:r>
          </a:p>
        </p:txBody>
      </p:sp>
      <p:grpSp>
        <p:nvGrpSpPr>
          <p:cNvPr id="20" name="Group 19" descr="Trang mạng&#10;">
            <a:extLst>
              <a:ext uri="{FF2B5EF4-FFF2-40B4-BE49-F238E27FC236}">
                <a16:creationId xmlns:a16="http://schemas.microsoft.com/office/drawing/2014/main" id="{6394D18B-B152-6681-713C-5304A59DE300}"/>
              </a:ext>
            </a:extLst>
          </p:cNvPr>
          <p:cNvGrpSpPr/>
          <p:nvPr/>
        </p:nvGrpSpPr>
        <p:grpSpPr>
          <a:xfrm>
            <a:off x="838200" y="2092569"/>
            <a:ext cx="2677139" cy="3196882"/>
            <a:chOff x="286120" y="2498899"/>
            <a:chExt cx="2677139" cy="3196882"/>
          </a:xfrm>
        </p:grpSpPr>
        <p:sp>
          <p:nvSpPr>
            <p:cNvPr id="21" name="Content Placeholder 2">
              <a:extLst>
                <a:ext uri="{FF2B5EF4-FFF2-40B4-BE49-F238E27FC236}">
                  <a16:creationId xmlns:a16="http://schemas.microsoft.com/office/drawing/2014/main" id="{F8029EDD-1C00-65A9-AF44-CEED876F359C}"/>
                </a:ext>
              </a:extLst>
            </p:cNvPr>
            <p:cNvSpPr txBox="1">
              <a:spLocks/>
            </p:cNvSpPr>
            <p:nvPr/>
          </p:nvSpPr>
          <p:spPr>
            <a:xfrm>
              <a:off x="286120" y="3969891"/>
              <a:ext cx="2677139" cy="1725890"/>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r>
                <a:rPr lang="vi-VN" sz="2000" dirty="0"/>
                <a:t>Một địa điểm trên internet (như báo trực tuyến, thư viện trực tuyến hoặc cửa hàng trực tuyến).</a:t>
              </a:r>
              <a:endParaRPr lang="en-AU" sz="2000" dirty="0"/>
            </a:p>
          </p:txBody>
        </p:sp>
        <p:sp>
          <p:nvSpPr>
            <p:cNvPr id="22" name="Content Placeholder 2">
              <a:extLst>
                <a:ext uri="{FF2B5EF4-FFF2-40B4-BE49-F238E27FC236}">
                  <a16:creationId xmlns:a16="http://schemas.microsoft.com/office/drawing/2014/main" id="{BEF5405D-E560-375D-ECA1-43E5F44A50B7}"/>
                </a:ext>
              </a:extLst>
            </p:cNvPr>
            <p:cNvSpPr txBox="1">
              <a:spLocks/>
            </p:cNvSpPr>
            <p:nvPr/>
          </p:nvSpPr>
          <p:spPr>
            <a:xfrm>
              <a:off x="491437" y="2498899"/>
              <a:ext cx="2266507" cy="1325562"/>
            </a:xfrm>
            <a:prstGeom prst="rect">
              <a:avLst/>
            </a:prstGeom>
          </p:spPr>
          <p:txBody>
            <a:bodyPr vert="horz" lIns="91440" tIns="45720" rIns="91440" bIns="45720" rtlCol="0" anchor="b"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r>
                <a:rPr lang="en-AU" sz="2400" b="1" dirty="0">
                  <a:solidFill>
                    <a:schemeClr val="accent4"/>
                  </a:solidFill>
                </a:rPr>
                <a:t>Trang </a:t>
              </a:r>
              <a:r>
                <a:rPr lang="en-AU" sz="2400" b="1" dirty="0" err="1">
                  <a:solidFill>
                    <a:schemeClr val="accent4"/>
                  </a:solidFill>
                </a:rPr>
                <a:t>mạng</a:t>
              </a:r>
              <a:endParaRPr lang="en-AU" sz="2400" b="1" dirty="0">
                <a:solidFill>
                  <a:schemeClr val="accent4"/>
                </a:solidFill>
              </a:endParaRPr>
            </a:p>
          </p:txBody>
        </p:sp>
      </p:grpSp>
      <p:grpSp>
        <p:nvGrpSpPr>
          <p:cNvPr id="23" name="Group 22" descr="Trình duyệt&#10;">
            <a:extLst>
              <a:ext uri="{FF2B5EF4-FFF2-40B4-BE49-F238E27FC236}">
                <a16:creationId xmlns:a16="http://schemas.microsoft.com/office/drawing/2014/main" id="{B38DC480-FE8D-489E-BC99-A8AE3BAAFC5A}"/>
              </a:ext>
            </a:extLst>
          </p:cNvPr>
          <p:cNvGrpSpPr/>
          <p:nvPr/>
        </p:nvGrpSpPr>
        <p:grpSpPr>
          <a:xfrm>
            <a:off x="4712941" y="2092569"/>
            <a:ext cx="2657254" cy="3160524"/>
            <a:chOff x="296063" y="2498899"/>
            <a:chExt cx="2657254" cy="3160524"/>
          </a:xfrm>
        </p:grpSpPr>
        <p:sp>
          <p:nvSpPr>
            <p:cNvPr id="24" name="Content Placeholder 2">
              <a:extLst>
                <a:ext uri="{FF2B5EF4-FFF2-40B4-BE49-F238E27FC236}">
                  <a16:creationId xmlns:a16="http://schemas.microsoft.com/office/drawing/2014/main" id="{169D0941-A290-D0BA-2CD1-E69D993B0F76}"/>
                </a:ext>
              </a:extLst>
            </p:cNvPr>
            <p:cNvSpPr txBox="1">
              <a:spLocks/>
            </p:cNvSpPr>
            <p:nvPr/>
          </p:nvSpPr>
          <p:spPr>
            <a:xfrm>
              <a:off x="296063" y="3933533"/>
              <a:ext cx="2657254" cy="172589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r>
                <a:rPr lang="en-AU" sz="2000" dirty="0" err="1"/>
                <a:t>Một</a:t>
              </a:r>
              <a:r>
                <a:rPr lang="en-AU" sz="2000" dirty="0"/>
                <a:t> </a:t>
              </a:r>
              <a:r>
                <a:rPr lang="en-AU" sz="2000" dirty="0" err="1"/>
                <a:t>ứng</a:t>
              </a:r>
              <a:r>
                <a:rPr lang="en-AU" sz="2000" dirty="0"/>
                <a:t> </a:t>
              </a:r>
              <a:r>
                <a:rPr lang="en-AU" sz="2000" dirty="0" err="1"/>
                <a:t>dụng</a:t>
              </a:r>
              <a:r>
                <a:rPr lang="en-AU" sz="2000" dirty="0"/>
                <a:t> </a:t>
              </a:r>
              <a:r>
                <a:rPr lang="en-AU" sz="2000" dirty="0" err="1"/>
                <a:t>cho</a:t>
              </a:r>
              <a:r>
                <a:rPr lang="en-AU" sz="2000" dirty="0"/>
                <a:t> </a:t>
              </a:r>
              <a:r>
                <a:rPr lang="en-AU" sz="2000" dirty="0" err="1"/>
                <a:t>phép</a:t>
              </a:r>
              <a:r>
                <a:rPr lang="en-AU" sz="2000" dirty="0"/>
                <a:t> </a:t>
              </a:r>
              <a:r>
                <a:rPr lang="en-AU" sz="2000" dirty="0" err="1"/>
                <a:t>bạn</a:t>
              </a:r>
              <a:r>
                <a:rPr lang="en-AU" sz="2000" dirty="0"/>
                <a:t> </a:t>
              </a:r>
              <a:r>
                <a:rPr lang="en-AU" sz="2000" dirty="0" err="1"/>
                <a:t>truy</a:t>
              </a:r>
              <a:r>
                <a:rPr lang="en-AU" sz="2000" dirty="0"/>
                <a:t> </a:t>
              </a:r>
              <a:r>
                <a:rPr lang="en-AU" sz="2000" dirty="0" err="1"/>
                <a:t>cập</a:t>
              </a:r>
              <a:r>
                <a:rPr lang="en-AU" sz="2000" dirty="0"/>
                <a:t> </a:t>
              </a:r>
              <a:r>
                <a:rPr lang="en-AU" sz="2000" dirty="0" err="1"/>
                <a:t>các</a:t>
              </a:r>
              <a:r>
                <a:rPr lang="en-AU" sz="2000" dirty="0"/>
                <a:t> </a:t>
              </a:r>
              <a:r>
                <a:rPr lang="en-AU" sz="2000" dirty="0" err="1"/>
                <a:t>trang</a:t>
              </a:r>
              <a:r>
                <a:rPr lang="en-AU" sz="2000" dirty="0"/>
                <a:t> </a:t>
              </a:r>
              <a:r>
                <a:rPr lang="en-AU" sz="2000" dirty="0" err="1"/>
                <a:t>mạng</a:t>
              </a:r>
              <a:r>
                <a:rPr lang="en-AU" sz="2000" dirty="0"/>
                <a:t> (</a:t>
              </a:r>
              <a:r>
                <a:rPr lang="en-AU" sz="2000" dirty="0" err="1"/>
                <a:t>ví</a:t>
              </a:r>
              <a:r>
                <a:rPr lang="en-AU" sz="2000" dirty="0"/>
                <a:t> </a:t>
              </a:r>
              <a:r>
                <a:rPr lang="en-AU" sz="2000" dirty="0" err="1"/>
                <a:t>dụ</a:t>
              </a:r>
              <a:r>
                <a:rPr lang="en-AU" sz="2000" dirty="0"/>
                <a:t>: Chrome, Edge).</a:t>
              </a:r>
            </a:p>
          </p:txBody>
        </p:sp>
        <p:sp>
          <p:nvSpPr>
            <p:cNvPr id="25" name="Content Placeholder 2">
              <a:extLst>
                <a:ext uri="{FF2B5EF4-FFF2-40B4-BE49-F238E27FC236}">
                  <a16:creationId xmlns:a16="http://schemas.microsoft.com/office/drawing/2014/main" id="{F3205DD8-6096-0C5A-77F7-E121133BA4DC}"/>
                </a:ext>
              </a:extLst>
            </p:cNvPr>
            <p:cNvSpPr txBox="1">
              <a:spLocks/>
            </p:cNvSpPr>
            <p:nvPr/>
          </p:nvSpPr>
          <p:spPr>
            <a:xfrm>
              <a:off x="491437" y="2498899"/>
              <a:ext cx="2266507" cy="1325562"/>
            </a:xfrm>
            <a:prstGeom prst="rect">
              <a:avLst/>
            </a:prstGeom>
          </p:spPr>
          <p:txBody>
            <a:bodyPr vert="horz" lIns="91440" tIns="45720" rIns="91440" bIns="45720" rtlCol="0" anchor="b"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r>
                <a:rPr lang="en-AU" sz="2400" b="1" dirty="0" err="1">
                  <a:solidFill>
                    <a:schemeClr val="accent4"/>
                  </a:solidFill>
                </a:rPr>
                <a:t>Trình</a:t>
              </a:r>
              <a:r>
                <a:rPr lang="en-AU" sz="2400" b="1" dirty="0">
                  <a:solidFill>
                    <a:schemeClr val="accent4"/>
                  </a:solidFill>
                </a:rPr>
                <a:t> </a:t>
              </a:r>
              <a:r>
                <a:rPr lang="en-AU" sz="2400" b="1" dirty="0" err="1">
                  <a:solidFill>
                    <a:schemeClr val="accent4"/>
                  </a:solidFill>
                </a:rPr>
                <a:t>duyệt</a:t>
              </a:r>
              <a:endParaRPr lang="en-AU" sz="2400" b="1" dirty="0">
                <a:solidFill>
                  <a:schemeClr val="accent4"/>
                </a:solidFill>
              </a:endParaRPr>
            </a:p>
          </p:txBody>
        </p:sp>
      </p:grpSp>
      <p:grpSp>
        <p:nvGrpSpPr>
          <p:cNvPr id="26" name="Group 25" descr="Công cụ tìm kiếm&#10;">
            <a:extLst>
              <a:ext uri="{FF2B5EF4-FFF2-40B4-BE49-F238E27FC236}">
                <a16:creationId xmlns:a16="http://schemas.microsoft.com/office/drawing/2014/main" id="{DF846A16-D159-D4F4-284A-27C0CC305D0A}"/>
              </a:ext>
            </a:extLst>
          </p:cNvPr>
          <p:cNvGrpSpPr/>
          <p:nvPr/>
        </p:nvGrpSpPr>
        <p:grpSpPr>
          <a:xfrm>
            <a:off x="8305801" y="2092569"/>
            <a:ext cx="3047999" cy="3063874"/>
            <a:chOff x="100690" y="2498899"/>
            <a:chExt cx="3047999" cy="3063874"/>
          </a:xfrm>
        </p:grpSpPr>
        <p:sp>
          <p:nvSpPr>
            <p:cNvPr id="27" name="Content Placeholder 2">
              <a:extLst>
                <a:ext uri="{FF2B5EF4-FFF2-40B4-BE49-F238E27FC236}">
                  <a16:creationId xmlns:a16="http://schemas.microsoft.com/office/drawing/2014/main" id="{54A75D14-FA1F-B08B-24CF-3B1B5D5443F1}"/>
                </a:ext>
              </a:extLst>
            </p:cNvPr>
            <p:cNvSpPr txBox="1">
              <a:spLocks/>
            </p:cNvSpPr>
            <p:nvPr/>
          </p:nvSpPr>
          <p:spPr>
            <a:xfrm>
              <a:off x="100690" y="3969891"/>
              <a:ext cx="3047999" cy="159288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r>
                <a:rPr lang="en-AU" sz="2000" dirty="0" err="1"/>
                <a:t>Một</a:t>
              </a:r>
              <a:r>
                <a:rPr lang="en-AU" sz="2000" dirty="0"/>
                <a:t> </a:t>
              </a:r>
              <a:r>
                <a:rPr lang="en-AU" sz="2000" dirty="0" err="1"/>
                <a:t>công</a:t>
              </a:r>
              <a:r>
                <a:rPr lang="en-AU" sz="2000" dirty="0"/>
                <a:t> </a:t>
              </a:r>
              <a:r>
                <a:rPr lang="en-AU" sz="2000" dirty="0" err="1"/>
                <a:t>cụ</a:t>
              </a:r>
              <a:r>
                <a:rPr lang="en-AU" sz="2000" dirty="0"/>
                <a:t> </a:t>
              </a:r>
              <a:r>
                <a:rPr lang="en-AU" sz="2000" dirty="0" err="1"/>
                <a:t>giúp</a:t>
              </a:r>
              <a:r>
                <a:rPr lang="en-AU" sz="2000" dirty="0"/>
                <a:t> </a:t>
              </a:r>
              <a:r>
                <a:rPr lang="en-AU" sz="2000" dirty="0" err="1"/>
                <a:t>bạn</a:t>
              </a:r>
              <a:r>
                <a:rPr lang="en-AU" sz="2000" dirty="0"/>
                <a:t> </a:t>
              </a:r>
              <a:r>
                <a:rPr lang="en-AU" sz="2000" dirty="0" err="1"/>
                <a:t>tìm</a:t>
              </a:r>
              <a:r>
                <a:rPr lang="en-AU" sz="2000" dirty="0"/>
                <a:t> </a:t>
              </a:r>
              <a:r>
                <a:rPr lang="en-AU" sz="2000" dirty="0" err="1"/>
                <a:t>kiếm</a:t>
              </a:r>
              <a:r>
                <a:rPr lang="en-AU" sz="2000" dirty="0"/>
                <a:t> </a:t>
              </a:r>
              <a:r>
                <a:rPr lang="en-AU" sz="2000" dirty="0" err="1"/>
                <a:t>các</a:t>
              </a:r>
              <a:r>
                <a:rPr lang="en-AU" sz="2000" dirty="0"/>
                <a:t> </a:t>
              </a:r>
              <a:r>
                <a:rPr lang="en-AU" sz="2000" dirty="0" err="1"/>
                <a:t>trang</a:t>
              </a:r>
              <a:r>
                <a:rPr lang="en-AU" sz="2000" dirty="0"/>
                <a:t> web </a:t>
              </a:r>
              <a:r>
                <a:rPr lang="en-AU" sz="2000" dirty="0" err="1"/>
                <a:t>hoặc</a:t>
              </a:r>
              <a:r>
                <a:rPr lang="en-AU" sz="2000" dirty="0"/>
                <a:t> </a:t>
              </a:r>
              <a:r>
                <a:rPr lang="en-AU" sz="2000" dirty="0" err="1"/>
                <a:t>thông</a:t>
              </a:r>
              <a:r>
                <a:rPr lang="en-AU" sz="2000" dirty="0"/>
                <a:t> tin (</a:t>
              </a:r>
              <a:r>
                <a:rPr lang="en-AU" sz="2000" dirty="0" err="1"/>
                <a:t>ví</a:t>
              </a:r>
              <a:r>
                <a:rPr lang="en-AU" sz="2000" dirty="0"/>
                <a:t> </a:t>
              </a:r>
              <a:r>
                <a:rPr lang="en-AU" sz="2000" dirty="0" err="1"/>
                <a:t>dụ</a:t>
              </a:r>
              <a:r>
                <a:rPr lang="en-AU" sz="2000" dirty="0"/>
                <a:t>: Google).</a:t>
              </a:r>
            </a:p>
          </p:txBody>
        </p:sp>
        <p:sp>
          <p:nvSpPr>
            <p:cNvPr id="28" name="Content Placeholder 2">
              <a:extLst>
                <a:ext uri="{FF2B5EF4-FFF2-40B4-BE49-F238E27FC236}">
                  <a16:creationId xmlns:a16="http://schemas.microsoft.com/office/drawing/2014/main" id="{36643C12-3B7C-935F-D0E8-9A996470FB23}"/>
                </a:ext>
              </a:extLst>
            </p:cNvPr>
            <p:cNvSpPr txBox="1">
              <a:spLocks/>
            </p:cNvSpPr>
            <p:nvPr/>
          </p:nvSpPr>
          <p:spPr>
            <a:xfrm>
              <a:off x="100690" y="2498899"/>
              <a:ext cx="3047999" cy="1325562"/>
            </a:xfrm>
            <a:prstGeom prst="rect">
              <a:avLst/>
            </a:prstGeom>
          </p:spPr>
          <p:txBody>
            <a:bodyPr vert="horz" lIns="91440" tIns="45720" rIns="91440" bIns="45720" rtlCol="0" anchor="b"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r>
                <a:rPr lang="en-AU" sz="2400" b="1" dirty="0" err="1">
                  <a:solidFill>
                    <a:schemeClr val="accent4"/>
                  </a:solidFill>
                </a:rPr>
                <a:t>Công</a:t>
              </a:r>
              <a:r>
                <a:rPr lang="en-AU" sz="2400" b="1" dirty="0">
                  <a:solidFill>
                    <a:schemeClr val="accent4"/>
                  </a:solidFill>
                </a:rPr>
                <a:t> </a:t>
              </a:r>
              <a:r>
                <a:rPr lang="en-AU" sz="2400" b="1" dirty="0" err="1">
                  <a:solidFill>
                    <a:schemeClr val="accent4"/>
                  </a:solidFill>
                </a:rPr>
                <a:t>cụ</a:t>
              </a:r>
              <a:r>
                <a:rPr lang="en-AU" sz="2400" b="1" dirty="0">
                  <a:solidFill>
                    <a:schemeClr val="accent4"/>
                  </a:solidFill>
                </a:rPr>
                <a:t> </a:t>
              </a:r>
              <a:r>
                <a:rPr lang="en-AU" sz="2400" b="1" dirty="0" err="1">
                  <a:solidFill>
                    <a:schemeClr val="accent4"/>
                  </a:solidFill>
                </a:rPr>
                <a:t>tìm</a:t>
              </a:r>
              <a:r>
                <a:rPr lang="en-AU" sz="2400" b="1" dirty="0">
                  <a:solidFill>
                    <a:schemeClr val="accent4"/>
                  </a:solidFill>
                </a:rPr>
                <a:t> </a:t>
              </a:r>
              <a:r>
                <a:rPr lang="en-AU" sz="2400" b="1" dirty="0" err="1">
                  <a:solidFill>
                    <a:schemeClr val="accent4"/>
                  </a:solidFill>
                </a:rPr>
                <a:t>kiếm</a:t>
              </a:r>
              <a:endParaRPr lang="en-AU" sz="2400" b="1" dirty="0">
                <a:solidFill>
                  <a:schemeClr val="accent4"/>
                </a:solidFill>
              </a:endParaRPr>
            </a:p>
          </p:txBody>
        </p:sp>
      </p:grpSp>
    </p:spTree>
    <p:extLst>
      <p:ext uri="{BB962C8B-B14F-4D97-AF65-F5344CB8AC3E}">
        <p14:creationId xmlns:p14="http://schemas.microsoft.com/office/powerpoint/2010/main" val="3226790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dissolv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dissolve">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dissolve">
                                      <p:cBhvr>
                                        <p:cTn id="1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Telstra">
      <a:dk1>
        <a:srgbClr val="00003C"/>
      </a:dk1>
      <a:lt1>
        <a:srgbClr val="FFFFFF"/>
      </a:lt1>
      <a:dk2>
        <a:srgbClr val="00003C"/>
      </a:dk2>
      <a:lt2>
        <a:srgbClr val="FFFFFF"/>
      </a:lt2>
      <a:accent1>
        <a:srgbClr val="F04C23"/>
      </a:accent1>
      <a:accent2>
        <a:srgbClr val="007CC2"/>
      </a:accent2>
      <a:accent3>
        <a:srgbClr val="00438C"/>
      </a:accent3>
      <a:accent4>
        <a:srgbClr val="66CEF6"/>
      </a:accent4>
      <a:accent5>
        <a:srgbClr val="BFE7FB"/>
      </a:accent5>
      <a:accent6>
        <a:srgbClr val="F37050"/>
      </a:accent6>
      <a:hlink>
        <a:srgbClr val="00438C"/>
      </a:hlink>
      <a:folHlink>
        <a:srgbClr val="EF4B23"/>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E3B1D3E7822C549A581B067E19CC315" ma:contentTypeVersion="21" ma:contentTypeDescription="Create a new document." ma:contentTypeScope="" ma:versionID="6c0394f7b96bb5f51ee8fcd64fafe47e">
  <xsd:schema xmlns:xsd="http://www.w3.org/2001/XMLSchema" xmlns:xs="http://www.w3.org/2001/XMLSchema" xmlns:p="http://schemas.microsoft.com/office/2006/metadata/properties" xmlns:ns2="f6374f94-ea7c-428a-97f4-b9a8f1ddd6c6" xmlns:ns3="2a7a03ce-2042-4c5f-90e9-1f29c56988a9" xmlns:ns4="c7b56d83-7d92-4d5e-8552-dd44030ff6cf" targetNamespace="http://schemas.microsoft.com/office/2006/metadata/properties" ma:root="true" ma:fieldsID="b1fd14c332512e0bf86725748d83ef6f" ns2:_="" ns3:_="" ns4:_="">
    <xsd:import namespace="f6374f94-ea7c-428a-97f4-b9a8f1ddd6c6"/>
    <xsd:import namespace="2a7a03ce-2042-4c5f-90e9-1f29c56988a9"/>
    <xsd:import namespace="c7b56d83-7d92-4d5e-8552-dd44030ff6cf"/>
    <xsd:element name="properties">
      <xsd:complexType>
        <xsd:sequence>
          <xsd:element name="documentManagement">
            <xsd:complexType>
              <xsd:all>
                <xsd:element ref="ns2:MediaServiceMetadata" minOccurs="0"/>
                <xsd:element ref="ns2:MediaServiceFastMetadata" minOccurs="0"/>
                <xsd:element ref="ns3:_dlc_DocId" minOccurs="0"/>
                <xsd:element ref="ns3:_dlc_DocIdUrl" minOccurs="0"/>
                <xsd:element ref="ns3:_dlc_DocIdPersistId"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ServiceLocation" minOccurs="0"/>
                <xsd:element ref="ns2:MediaServiceAutoKeyPoints" minOccurs="0"/>
                <xsd:element ref="ns2:MediaServiceKeyPoints" minOccurs="0"/>
                <xsd:element ref="ns2:MediaLengthInSeconds" minOccurs="0"/>
                <xsd:element ref="ns2:ContentMatched" minOccurs="0"/>
                <xsd:element ref="ns2:lcf76f155ced4ddcb4097134ff3c332f" minOccurs="0"/>
                <xsd:element ref="ns4: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6374f94-ea7c-428a-97f4-b9a8f1ddd6c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ternalName="MediaServiceDateTaken"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true">
      <xsd:simpleType>
        <xsd:restriction base="dms:Note">
          <xsd:maxLength value="255"/>
        </xsd:restriction>
      </xsd:simpleType>
    </xsd:element>
    <xsd:element name="MediaLengthInSeconds" ma:index="23" nillable="true" ma:displayName="Length (seconds)" ma:internalName="MediaLengthInSeconds" ma:readOnly="true">
      <xsd:simpleType>
        <xsd:restriction base="dms:Unknown"/>
      </xsd:simpleType>
    </xsd:element>
    <xsd:element name="ContentMatched" ma:index="24" nillable="true" ma:displayName="Content Matched" ma:default="1" ma:format="Dropdown" ma:internalName="ContentMatched">
      <xsd:simpleType>
        <xsd:restriction base="dms:Boolean"/>
      </xsd:simpleType>
    </xsd:element>
    <xsd:element name="lcf76f155ced4ddcb4097134ff3c332f" ma:index="26" nillable="true" ma:taxonomy="true" ma:internalName="lcf76f155ced4ddcb4097134ff3c332f" ma:taxonomyFieldName="MediaServiceImageTags" ma:displayName="Image Tags" ma:readOnly="false" ma:fieldId="{5cf76f15-5ced-4ddc-b409-7134ff3c332f}" ma:taxonomyMulti="true" ma:sspId="97780b6f-135f-46e7-9608-4a6f87a7424a"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8"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BillingMetadata" ma:index="30"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a7a03ce-2042-4c5f-90e9-1f29c56988a9" elementFormDefault="qualified">
    <xsd:import namespace="http://schemas.microsoft.com/office/2006/documentManagement/types"/>
    <xsd:import namespace="http://schemas.microsoft.com/office/infopath/2007/PartnerControls"/>
    <xsd:element name="_dlc_DocId" ma:index="10" nillable="true" ma:displayName="Document ID Value" ma:description="The value of the document ID assigned to this item." ma:internalName="_dlc_DocId" ma:readOnly="true">
      <xsd:simpleType>
        <xsd:restriction base="dms:Text"/>
      </xsd:simpleType>
    </xsd:element>
    <xsd:element name="_dlc_DocIdUrl" ma:index="11"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2" nillable="true" ma:displayName="Persist ID" ma:description="Keep ID on add." ma:hidden="true" ma:internalName="_dlc_DocIdPersistId" ma:readOnly="true">
      <xsd:simpleType>
        <xsd:restriction base="dms:Boolean"/>
      </xsd:simpleType>
    </xsd:element>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7b56d83-7d92-4d5e-8552-dd44030ff6cf" elementFormDefault="qualified">
    <xsd:import namespace="http://schemas.microsoft.com/office/2006/documentManagement/types"/>
    <xsd:import namespace="http://schemas.microsoft.com/office/infopath/2007/PartnerControls"/>
    <xsd:element name="TaxCatchAll" ma:index="27" nillable="true" ma:displayName="Taxonomy Catch All Column" ma:hidden="true" ma:list="{efc71ffe-bcdc-4440-85d5-0b78223fec55}" ma:internalName="TaxCatchAll" ma:showField="CatchAllData" ma:web="2a7a03ce-2042-4c5f-90e9-1f29c56988a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c7b56d83-7d92-4d5e-8552-dd44030ff6cf" xsi:nil="true"/>
    <lcf76f155ced4ddcb4097134ff3c332f xmlns="f6374f94-ea7c-428a-97f4-b9a8f1ddd6c6">
      <Terms xmlns="http://schemas.microsoft.com/office/infopath/2007/PartnerControls"/>
    </lcf76f155ced4ddcb4097134ff3c332f>
    <ContentMatched xmlns="f6374f94-ea7c-428a-97f4-b9a8f1ddd6c6">true</ContentMatched>
    <_dlc_DocId xmlns="2a7a03ce-2042-4c5f-90e9-1f29c56988a9">AATUC-1823800632-107921</_dlc_DocId>
    <_dlc_DocIdUrl xmlns="2a7a03ce-2042-4c5f-90e9-1f29c56988a9">
      <Url>https://teamtelstra.sharepoint.com/sites/DigitalSystems/_layouts/15/DocIdRedir.aspx?ID=AATUC-1823800632-107921</Url>
      <Description>AATUC-1823800632-107921</Description>
    </_dlc_DocIdUrl>
  </documentManagement>
</p:properties>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B1F3CF82-EA31-491B-939C-81F93F1A7E6E}">
  <ds:schemaRefs>
    <ds:schemaRef ds:uri="http://schemas.microsoft.com/sharepoint/v3/contenttype/forms"/>
  </ds:schemaRefs>
</ds:datastoreItem>
</file>

<file path=customXml/itemProps2.xml><?xml version="1.0" encoding="utf-8"?>
<ds:datastoreItem xmlns:ds="http://schemas.openxmlformats.org/officeDocument/2006/customXml" ds:itemID="{DA20FDC1-DCC9-4635-8A08-F86B4807845B}"/>
</file>

<file path=customXml/itemProps3.xml><?xml version="1.0" encoding="utf-8"?>
<ds:datastoreItem xmlns:ds="http://schemas.openxmlformats.org/officeDocument/2006/customXml" ds:itemID="{773874E4-5087-4DC4-9EC0-04FCA13D20AA}">
  <ds:schemaRefs>
    <ds:schemaRef ds:uri="http://schemas.microsoft.com/office/infopath/2007/PartnerControls"/>
    <ds:schemaRef ds:uri="f6156fdc-1b67-4e65-a7eb-2d097edf2cd6"/>
    <ds:schemaRef ds:uri="9c7b2f30-2231-41e0-b86a-1257079ed7b5"/>
    <ds:schemaRef ds:uri="http://purl.org/dc/terms/"/>
    <ds:schemaRef ds:uri="http://purl.org/dc/elements/1.1/"/>
    <ds:schemaRef ds:uri="http://purl.org/dc/dcmitype/"/>
    <ds:schemaRef ds:uri="http://schemas.microsoft.com/office/2006/documentManagement/types"/>
    <ds:schemaRef ds:uri="http://schemas.openxmlformats.org/package/2006/metadata/core-properties"/>
    <ds:schemaRef ds:uri="c7b56d83-7d92-4d5e-8552-dd44030ff6cf"/>
    <ds:schemaRef ds:uri="http://schemas.microsoft.com/office/2006/metadata/properties"/>
    <ds:schemaRef ds:uri="http://www.w3.org/XML/1998/namespace"/>
  </ds:schemaRefs>
</ds:datastoreItem>
</file>

<file path=customXml/itemProps4.xml><?xml version="1.0" encoding="utf-8"?>
<ds:datastoreItem xmlns:ds="http://schemas.openxmlformats.org/officeDocument/2006/customXml" ds:itemID="{B7E376F0-0DA0-46B5-BCB7-E503F98E2978}"/>
</file>

<file path=docMetadata/LabelInfo.xml><?xml version="1.0" encoding="utf-8"?>
<clbl:labelList xmlns:clbl="http://schemas.microsoft.com/office/2020/mipLabelMetadata">
  <clbl:label id="{260a72d4-184a-48c0-bf8b-73e9e9f3b1b0}" enabled="1" method="Privileged" siteId="{49dfc6a3-5fb7-49f4-adea-c54e725bb854}" removed="0"/>
</clbl:labelList>
</file>

<file path=docProps/app.xml><?xml version="1.0" encoding="utf-8"?>
<Properties xmlns="http://schemas.openxmlformats.org/officeDocument/2006/extended-properties" xmlns:vt="http://schemas.openxmlformats.org/officeDocument/2006/docPropsVTypes">
  <TotalTime>19770</TotalTime>
  <Words>1327</Words>
  <Application>Microsoft Office PowerPoint</Application>
  <PresentationFormat>Widescreen</PresentationFormat>
  <Paragraphs>161</Paragraphs>
  <Slides>30</Slides>
  <Notes>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30</vt:i4>
      </vt:variant>
    </vt:vector>
  </HeadingPairs>
  <TitlesOfParts>
    <vt:vector size="37" baseType="lpstr">
      <vt:lpstr>Telstra Display</vt:lpstr>
      <vt:lpstr>Poppins</vt:lpstr>
      <vt:lpstr>Arial</vt:lpstr>
      <vt:lpstr>Telstra Text</vt:lpstr>
      <vt:lpstr>Telstra Text Medium</vt:lpstr>
      <vt:lpstr>Aptos</vt:lpstr>
      <vt:lpstr>Office Theme</vt:lpstr>
      <vt:lpstr>Trình duyệt internet an toàn</vt:lpstr>
      <vt:lpstr>Lời tri ân Đất nước</vt:lpstr>
      <vt:lpstr>Kết quả học tập</vt:lpstr>
      <vt:lpstr>Ai đã từng dùng trình duyệt internet để tìm kiếm thông tin?</vt:lpstr>
      <vt:lpstr>Kỹ năng nào bạn muốn sử dụng tự tin hơn vào cuối ngày hôm nay?</vt:lpstr>
      <vt:lpstr>Bạn có thể làm gì trên internet?</vt:lpstr>
      <vt:lpstr>Bạn có thể làm gì trên internet?</vt:lpstr>
      <vt:lpstr>Các thuật ngữ chính …</vt:lpstr>
      <vt:lpstr>Các thuật ngữ chính …</vt:lpstr>
      <vt:lpstr>Kết nối internet</vt:lpstr>
      <vt:lpstr>Kết nối Wi-Fi</vt:lpstr>
      <vt:lpstr>Các trình duyệt</vt:lpstr>
      <vt:lpstr>Hãy tìm kiếm trên internet!</vt:lpstr>
      <vt:lpstr>Bạn đã tìm kiếm điều gì? </vt:lpstr>
      <vt:lpstr>Trang mạng an toàn so với trang mạng không an toàn</vt:lpstr>
      <vt:lpstr>Trang mạng an toàn so với trang mạng không an toàn</vt:lpstr>
      <vt:lpstr>Có ai từng nhận được email, tin nhắn hoặc cuộc gọi lừa đảo chưa? Làm sao bạn biết đó là lừa đảo?</vt:lpstr>
      <vt:lpstr>Điều gì khiến email này đáng nghi ngờ?</vt:lpstr>
      <vt:lpstr>PowerPoint Presentation</vt:lpstr>
      <vt:lpstr>Điều gì khiến tin nhắn SMS này đáng nghi ngờ?</vt:lpstr>
      <vt:lpstr>PowerPoint Presentation</vt:lpstr>
      <vt:lpstr>THEO DÕI LỪA ĐẢO Hãy dừng lại. Giữ an toàn nếu không muốn bị lừa đảo.  </vt:lpstr>
      <vt:lpstr>Mẹo</vt:lpstr>
      <vt:lpstr>Sử dụng các thanh tab và quay lại các trang mạng yêu thích.</vt:lpstr>
      <vt:lpstr>Hãy dành thời gian để trả lời các câu hỏi của bạn ngay từ đầu buổi học.</vt:lpstr>
      <vt:lpstr>Kết quả học tập</vt:lpstr>
      <vt:lpstr>Những điều bạn ghi nhớ là gì?</vt:lpstr>
      <vt:lpstr>Bạn sẽ thử ba điều gì trong tuần tới?</vt:lpstr>
      <vt:lpstr>Học thêm</vt:lpstr>
      <vt:lpstr>Người Cao niên Thành thạo Công nghệ</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Tech Savvy Seniors Module 4</dc:title>
  <dc:creator>Telstra Limited</dc:creator>
  <cp:keywords>telstra, tech, savvy, seniors, module, 4, vietnamese</cp:keywords>
  <cp:lastModifiedBy>Cassandra Katsikaronis</cp:lastModifiedBy>
  <cp:revision>19</cp:revision>
  <dcterms:created xsi:type="dcterms:W3CDTF">2025-08-11T23:44:16Z</dcterms:created>
  <dcterms:modified xsi:type="dcterms:W3CDTF">2026-04-13T05:55:52Z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lassificationContentMarkingFooterLocations">
    <vt:lpwstr>Office Theme:5</vt:lpwstr>
  </property>
  <property fmtid="{D5CDD505-2E9C-101B-9397-08002B2CF9AE}" pid="4" name="ClassificationContentMarkingFooterText">
    <vt:lpwstr>Confidential - No AI</vt:lpwstr>
  </property>
  <property fmtid="{D5CDD505-2E9C-101B-9397-08002B2CF9AE}" pid="5" name="ContentTypeId">
    <vt:lpwstr>0x010100CE3B1D3E7822C549A581B067E19CC315</vt:lpwstr>
  </property>
  <property fmtid="{D5CDD505-2E9C-101B-9397-08002B2CF9AE}" pid="6" name="_dlc_DocIdItemGuid">
    <vt:lpwstr>6a97fdef-da18-4a01-9d45-b459bfcbbc5a</vt:lpwstr>
  </property>
</Properties>
</file>