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257" r:id="rId5"/>
    <p:sldId id="280" r:id="rId6"/>
    <p:sldId id="258" r:id="rId7"/>
    <p:sldId id="291" r:id="rId8"/>
    <p:sldId id="263" r:id="rId9"/>
    <p:sldId id="330" r:id="rId10"/>
    <p:sldId id="331" r:id="rId11"/>
    <p:sldId id="281" r:id="rId12"/>
    <p:sldId id="299" r:id="rId13"/>
    <p:sldId id="267" r:id="rId14"/>
    <p:sldId id="261" r:id="rId15"/>
    <p:sldId id="298" r:id="rId16"/>
    <p:sldId id="293" r:id="rId17"/>
    <p:sldId id="266" r:id="rId18"/>
    <p:sldId id="300" r:id="rId19"/>
    <p:sldId id="301" r:id="rId20"/>
    <p:sldId id="302" r:id="rId21"/>
    <p:sldId id="303" r:id="rId22"/>
    <p:sldId id="329" r:id="rId23"/>
    <p:sldId id="304" r:id="rId24"/>
    <p:sldId id="324" r:id="rId25"/>
    <p:sldId id="332" r:id="rId26"/>
    <p:sldId id="305" r:id="rId27"/>
    <p:sldId id="296" r:id="rId28"/>
    <p:sldId id="275" r:id="rId29"/>
    <p:sldId id="306" r:id="rId30"/>
    <p:sldId id="277" r:id="rId31"/>
    <p:sldId id="278" r:id="rId32"/>
    <p:sldId id="307" r:id="rId33"/>
    <p:sldId id="260" r:id="rId34"/>
  </p:sldIdLst>
  <p:sldSz cx="12192000" cy="6858000"/>
  <p:notesSz cx="6858000" cy="9144000"/>
  <p:embeddedFontLs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Telstra Display" panose="020B0604020202020204" charset="0"/>
      <p:regular r:id="rId40"/>
      <p:bold r:id="rId41"/>
      <p:italic r:id="rId42"/>
      <p:boldItalic r:id="rId43"/>
    </p:embeddedFont>
    <p:embeddedFont>
      <p:font typeface="Telstra Text" panose="020B0504040000000004" pitchFamily="34" charset="0"/>
      <p:regular r:id="rId44"/>
      <p:bold r:id="rId45"/>
      <p:italic r:id="rId46"/>
      <p:boldItalic r:id="rId47"/>
    </p:embeddedFont>
    <p:embeddedFont>
      <p:font typeface="Telstra Text Medium" panose="020B0604040000000004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521FDA-CB32-46DC-9430-3B638F9D0EF4}" v="43" dt="2026-04-13T05:47:06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78" d="100"/>
          <a:sy n="78" d="100"/>
        </p:scale>
        <p:origin x="120" y="480"/>
      </p:cViewPr>
      <p:guideLst/>
    </p:cSldViewPr>
  </p:slideViewPr>
  <p:outlineViewPr>
    <p:cViewPr>
      <p:scale>
        <a:sx n="33" d="100"/>
        <a:sy n="33" d="100"/>
      </p:scale>
      <p:origin x="0" y="-20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customXml" Target="../customXml/item4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custSel modSld">
      <pc:chgData name="Cassandra Katsikaronis" userId="dbddf097-a7de-4599-abd9-39b94b17111c" providerId="ADAL" clId="{F27A4484-A1C6-47E1-9AB7-01672727A6AD}" dt="2026-04-13T05:46:26.317" v="146"/>
      <pc:docMkLst>
        <pc:docMk/>
      </pc:docMkLst>
      <pc:sldChg chg="modSp mod">
        <pc:chgData name="Cassandra Katsikaronis" userId="dbddf097-a7de-4599-abd9-39b94b17111c" providerId="ADAL" clId="{F27A4484-A1C6-47E1-9AB7-01672727A6AD}" dt="2026-04-13T05:43:05.095" v="112" actId="13244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3T05:43:03.612" v="111" actId="13244"/>
          <ac:spMkLst>
            <pc:docMk/>
            <pc:sldMk cId="2449013427" sldId="258"/>
            <ac:spMk id="12" creationId="{13FAE685-9403-29D9-929C-1747B2D7482A}"/>
          </ac:spMkLst>
        </pc:spChg>
        <pc:spChg chg="mod">
          <ac:chgData name="Cassandra Katsikaronis" userId="dbddf097-a7de-4599-abd9-39b94b17111c" providerId="ADAL" clId="{F27A4484-A1C6-47E1-9AB7-01672727A6AD}" dt="2026-04-13T05:43:05.095" v="112" actId="13244"/>
          <ac:spMkLst>
            <pc:docMk/>
            <pc:sldMk cId="2449013427" sldId="258"/>
            <ac:spMk id="14" creationId="{15C25CC7-F768-C9A5-33F3-78BEF3AD6B86}"/>
          </ac:spMkLst>
        </pc:spChg>
        <pc:picChg chg="mod">
          <ac:chgData name="Cassandra Katsikaronis" userId="dbddf097-a7de-4599-abd9-39b94b17111c" providerId="ADAL" clId="{F27A4484-A1C6-47E1-9AB7-01672727A6AD}" dt="2026-04-13T05:38:15.169" v="3" actId="962"/>
          <ac:picMkLst>
            <pc:docMk/>
            <pc:sldMk cId="2449013427" sldId="258"/>
            <ac:picMk id="7" creationId="{9EEC77AA-EBEB-1EED-11EB-BFAE344AECF3}"/>
          </ac:picMkLst>
        </pc:picChg>
        <pc:picChg chg="mod">
          <ac:chgData name="Cassandra Katsikaronis" userId="dbddf097-a7de-4599-abd9-39b94b17111c" providerId="ADAL" clId="{F27A4484-A1C6-47E1-9AB7-01672727A6AD}" dt="2026-04-13T05:38:15.645" v="4" actId="962"/>
          <ac:picMkLst>
            <pc:docMk/>
            <pc:sldMk cId="2449013427" sldId="258"/>
            <ac:picMk id="8" creationId="{91303B20-F1D6-57EE-0E43-7A7833A1F20A}"/>
          </ac:picMkLst>
        </pc:picChg>
        <pc:picChg chg="mod">
          <ac:chgData name="Cassandra Katsikaronis" userId="dbddf097-a7de-4599-abd9-39b94b17111c" providerId="ADAL" clId="{F27A4484-A1C6-47E1-9AB7-01672727A6AD}" dt="2026-04-13T05:38:16.248" v="5" actId="962"/>
          <ac:picMkLst>
            <pc:docMk/>
            <pc:sldMk cId="2449013427" sldId="258"/>
            <ac:picMk id="9" creationId="{F63D2EEB-AAE8-058C-8B28-7284D49245E9}"/>
          </ac:picMkLst>
        </pc:picChg>
        <pc:picChg chg="mod">
          <ac:chgData name="Cassandra Katsikaronis" userId="dbddf097-a7de-4599-abd9-39b94b17111c" providerId="ADAL" clId="{F27A4484-A1C6-47E1-9AB7-01672727A6AD}" dt="2026-04-13T05:38:16.880" v="6" actId="962"/>
          <ac:picMkLst>
            <pc:docMk/>
            <pc:sldMk cId="2449013427" sldId="258"/>
            <ac:picMk id="15" creationId="{0AA4C079-51B5-D49B-FBB4-849F669B2E30}"/>
          </ac:picMkLst>
        </pc:picChg>
        <pc:picChg chg="mod">
          <ac:chgData name="Cassandra Katsikaronis" userId="dbddf097-a7de-4599-abd9-39b94b17111c" providerId="ADAL" clId="{F27A4484-A1C6-47E1-9AB7-01672727A6AD}" dt="2026-04-13T05:38:14.684" v="2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2:08.982" v="108" actId="33553"/>
        <pc:sldMkLst>
          <pc:docMk/>
          <pc:sldMk cId="2706357280" sldId="260"/>
        </pc:sldMkLst>
        <pc:spChg chg="mod">
          <ac:chgData name="Cassandra Katsikaronis" userId="dbddf097-a7de-4599-abd9-39b94b17111c" providerId="ADAL" clId="{F27A4484-A1C6-47E1-9AB7-01672727A6AD}" dt="2026-04-13T05:42:08.982" v="108" actId="33553"/>
          <ac:spMkLst>
            <pc:docMk/>
            <pc:sldMk cId="2706357280" sldId="260"/>
            <ac:spMk id="10" creationId="{5A0D1095-9311-0D78-ABAE-CF6B9528A6D1}"/>
          </ac:spMkLst>
        </pc:spChg>
        <pc:grpChg chg="mod">
          <ac:chgData name="Cassandra Katsikaronis" userId="dbddf097-a7de-4599-abd9-39b94b17111c" providerId="ADAL" clId="{F27A4484-A1C6-47E1-9AB7-01672727A6AD}" dt="2026-04-13T05:41:47.238" v="99" actId="962"/>
          <ac:grpSpMkLst>
            <pc:docMk/>
            <pc:sldMk cId="2706357280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3T05:41:46.729" v="98" actId="962"/>
          <ac:grpSpMkLst>
            <pc:docMk/>
            <pc:sldMk cId="2706357280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3T05:41:45.135" v="97" actId="962"/>
          <ac:picMkLst>
            <pc:docMk/>
            <pc:sldMk cId="2706357280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9:21.698" v="41" actId="962"/>
        <pc:sldMkLst>
          <pc:docMk/>
          <pc:sldMk cId="3065605863" sldId="261"/>
        </pc:sldMkLst>
        <pc:spChg chg="mod">
          <ac:chgData name="Cassandra Katsikaronis" userId="dbddf097-a7de-4599-abd9-39b94b17111c" providerId="ADAL" clId="{F27A4484-A1C6-47E1-9AB7-01672727A6AD}" dt="2026-04-13T05:39:20.646" v="39" actId="962"/>
          <ac:spMkLst>
            <pc:docMk/>
            <pc:sldMk cId="3065605863" sldId="261"/>
            <ac:spMk id="6" creationId="{42E68BEF-3782-E63E-4BE4-B9CBAB10DD41}"/>
          </ac:spMkLst>
        </pc:spChg>
        <pc:picChg chg="mod">
          <ac:chgData name="Cassandra Katsikaronis" userId="dbddf097-a7de-4599-abd9-39b94b17111c" providerId="ADAL" clId="{F27A4484-A1C6-47E1-9AB7-01672727A6AD}" dt="2026-04-13T05:39:21.070" v="40" actId="962"/>
          <ac:picMkLst>
            <pc:docMk/>
            <pc:sldMk cId="3065605863" sldId="261"/>
            <ac:picMk id="4" creationId="{3D3BFF61-DE8F-D6C4-D963-A19866706148}"/>
          </ac:picMkLst>
        </pc:picChg>
        <pc:picChg chg="mod">
          <ac:chgData name="Cassandra Katsikaronis" userId="dbddf097-a7de-4599-abd9-39b94b17111c" providerId="ADAL" clId="{F27A4484-A1C6-47E1-9AB7-01672727A6AD}" dt="2026-04-13T05:39:21.698" v="41" actId="962"/>
          <ac:picMkLst>
            <pc:docMk/>
            <pc:sldMk cId="3065605863" sldId="261"/>
            <ac:picMk id="5" creationId="{10F39EB2-4303-44F6-AC0C-BB55038E62E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8:18.622" v="8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3T05:38:18.622" v="8" actId="962"/>
          <ac:picMkLst>
            <pc:docMk/>
            <pc:sldMk cId="839272429" sldId="263"/>
            <ac:picMk id="5" creationId="{8E702A78-6D7F-77AD-4F47-5EA6624076E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9:26.779" v="47" actId="962"/>
        <pc:sldMkLst>
          <pc:docMk/>
          <pc:sldMk cId="2818059268" sldId="266"/>
        </pc:sldMkLst>
        <pc:picChg chg="mod">
          <ac:chgData name="Cassandra Katsikaronis" userId="dbddf097-a7de-4599-abd9-39b94b17111c" providerId="ADAL" clId="{F27A4484-A1C6-47E1-9AB7-01672727A6AD}" dt="2026-04-13T05:39:26.779" v="47" actId="962"/>
          <ac:picMkLst>
            <pc:docMk/>
            <pc:sldMk cId="2818059268" sldId="266"/>
            <ac:picMk id="4" creationId="{C44FD5D4-5F46-9EA8-6075-9E7E427749D4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9:19.644" v="38" actId="962"/>
        <pc:sldMkLst>
          <pc:docMk/>
          <pc:sldMk cId="3150910557" sldId="267"/>
        </pc:sldMkLst>
        <pc:picChg chg="mod">
          <ac:chgData name="Cassandra Katsikaronis" userId="dbddf097-a7de-4599-abd9-39b94b17111c" providerId="ADAL" clId="{F27A4484-A1C6-47E1-9AB7-01672727A6AD}" dt="2026-04-13T05:39:19.153" v="37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Cassandra Katsikaronis" userId="dbddf097-a7de-4599-abd9-39b94b17111c" providerId="ADAL" clId="{F27A4484-A1C6-47E1-9AB7-01672727A6AD}" dt="2026-04-13T05:39:19.644" v="38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2:04.376" v="105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3T05:42:04.376" v="105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3T05:41:17.234" v="86" actId="962"/>
          <ac:picMkLst>
            <pc:docMk/>
            <pc:sldMk cId="2534016425" sldId="275"/>
            <ac:picMk id="5" creationId="{153A5EAE-9DDA-5D82-960D-6D3CEE435A2A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2:05.775" v="106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3T05:42:05.775" v="106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3T05:41:21.358" v="92" actId="962"/>
          <ac:picMkLst>
            <pc:docMk/>
            <pc:sldMk cId="1230900757" sldId="277"/>
            <ac:picMk id="3" creationId="{FE651838-093D-E0DF-1756-75C37A34490F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2:07.696" v="107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3T05:42:07.696" v="107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3T05:41:22.501" v="93" actId="962"/>
          <ac:picMkLst>
            <pc:docMk/>
            <pc:sldMk cId="1288344742" sldId="278"/>
            <ac:picMk id="5" creationId="{F4F1D0AE-858E-898A-46AF-00E541620283}"/>
          </ac:picMkLst>
        </pc:picChg>
      </pc:sldChg>
      <pc:sldChg chg="delSp modSp mod">
        <pc:chgData name="Cassandra Katsikaronis" userId="dbddf097-a7de-4599-abd9-39b94b17111c" providerId="ADAL" clId="{F27A4484-A1C6-47E1-9AB7-01672727A6AD}" dt="2026-04-13T05:42:54.967" v="110" actId="478"/>
        <pc:sldMkLst>
          <pc:docMk/>
          <pc:sldMk cId="3331918497" sldId="280"/>
        </pc:sldMkLst>
        <pc:spChg chg="mod">
          <ac:chgData name="Cassandra Katsikaronis" userId="dbddf097-a7de-4599-abd9-39b94b17111c" providerId="ADAL" clId="{F27A4484-A1C6-47E1-9AB7-01672727A6AD}" dt="2026-04-13T05:42:41.661" v="109" actId="13244"/>
          <ac:spMkLst>
            <pc:docMk/>
            <pc:sldMk cId="3331918497" sldId="280"/>
            <ac:spMk id="2" creationId="{801DBCE8-DB8B-067B-BD80-40E77CEE90C6}"/>
          </ac:spMkLst>
        </pc:spChg>
        <pc:spChg chg="del">
          <ac:chgData name="Cassandra Katsikaronis" userId="dbddf097-a7de-4599-abd9-39b94b17111c" providerId="ADAL" clId="{F27A4484-A1C6-47E1-9AB7-01672727A6AD}" dt="2026-04-13T05:42:54.967" v="110" actId="478"/>
          <ac:spMkLst>
            <pc:docMk/>
            <pc:sldMk cId="3331918497" sldId="280"/>
            <ac:spMk id="7" creationId="{B923CAE3-D8A1-8FB5-8136-2B6BDD94F256}"/>
          </ac:spMkLst>
        </pc:spChg>
        <pc:picChg chg="mod">
          <ac:chgData name="Cassandra Katsikaronis" userId="dbddf097-a7de-4599-abd9-39b94b17111c" providerId="ADAL" clId="{F27A4484-A1C6-47E1-9AB7-01672727A6AD}" dt="2026-04-13T05:38:12.990" v="1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8:56.782" v="30" actId="962"/>
        <pc:sldMkLst>
          <pc:docMk/>
          <pc:sldMk cId="494804787" sldId="281"/>
        </pc:sldMkLst>
        <pc:grpChg chg="mod">
          <ac:chgData name="Cassandra Katsikaronis" userId="dbddf097-a7de-4599-abd9-39b94b17111c" providerId="ADAL" clId="{F27A4484-A1C6-47E1-9AB7-01672727A6AD}" dt="2026-04-13T05:38:41.705" v="26" actId="962"/>
          <ac:grpSpMkLst>
            <pc:docMk/>
            <pc:sldMk cId="494804787" sldId="281"/>
            <ac:grpSpMk id="7" creationId="{8B69FFA3-FAF0-0922-B63F-1DFC7822D0FE}"/>
          </ac:grpSpMkLst>
        </pc:grpChg>
        <pc:grpChg chg="mod">
          <ac:chgData name="Cassandra Katsikaronis" userId="dbddf097-a7de-4599-abd9-39b94b17111c" providerId="ADAL" clId="{F27A4484-A1C6-47E1-9AB7-01672727A6AD}" dt="2026-04-13T05:38:46.679" v="28" actId="962"/>
          <ac:grpSpMkLst>
            <pc:docMk/>
            <pc:sldMk cId="494804787" sldId="281"/>
            <ac:grpSpMk id="10" creationId="{0A22C6C0-8B3E-5A70-5F5D-963C613DDAD2}"/>
          </ac:grpSpMkLst>
        </pc:grpChg>
        <pc:grpChg chg="mod">
          <ac:chgData name="Cassandra Katsikaronis" userId="dbddf097-a7de-4599-abd9-39b94b17111c" providerId="ADAL" clId="{F27A4484-A1C6-47E1-9AB7-01672727A6AD}" dt="2026-04-13T05:38:56.782" v="30" actId="962"/>
          <ac:grpSpMkLst>
            <pc:docMk/>
            <pc:sldMk cId="494804787" sldId="281"/>
            <ac:grpSpMk id="14" creationId="{CE4D6B3C-3E90-2479-F228-6BECE094EA9E}"/>
          </ac:grpSpMkLst>
        </pc:grpChg>
      </pc:sldChg>
      <pc:sldChg chg="modSp mod">
        <pc:chgData name="Cassandra Katsikaronis" userId="dbddf097-a7de-4599-abd9-39b94b17111c" providerId="ADAL" clId="{F27A4484-A1C6-47E1-9AB7-01672727A6AD}" dt="2026-04-13T05:38:17.888" v="7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3T05:38:17.888" v="7" actId="962"/>
          <ac:picMkLst>
            <pc:docMk/>
            <pc:sldMk cId="3625020848" sldId="291"/>
            <ac:picMk id="4" creationId="{2D716FCF-393C-AED5-1C67-B23C96D3957B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9:25.937" v="46" actId="962"/>
        <pc:sldMkLst>
          <pc:docMk/>
          <pc:sldMk cId="2951267045" sldId="293"/>
        </pc:sldMkLst>
        <pc:picChg chg="mod">
          <ac:chgData name="Cassandra Katsikaronis" userId="dbddf097-a7de-4599-abd9-39b94b17111c" providerId="ADAL" clId="{F27A4484-A1C6-47E1-9AB7-01672727A6AD}" dt="2026-04-13T05:39:25.937" v="46" actId="962"/>
          <ac:picMkLst>
            <pc:docMk/>
            <pc:sldMk cId="2951267045" sldId="293"/>
            <ac:picMk id="7" creationId="{B7EE4CE6-4B24-7A0A-F61A-39CE5E7D6F9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6:14.707" v="143" actId="13244"/>
        <pc:sldMkLst>
          <pc:docMk/>
          <pc:sldMk cId="4178338476" sldId="296"/>
        </pc:sldMkLst>
        <pc:spChg chg="mod">
          <ac:chgData name="Cassandra Katsikaronis" userId="dbddf097-a7de-4599-abd9-39b94b17111c" providerId="ADAL" clId="{F27A4484-A1C6-47E1-9AB7-01672727A6AD}" dt="2026-04-13T05:46:14.707" v="143" actId="13244"/>
          <ac:spMkLst>
            <pc:docMk/>
            <pc:sldMk cId="4178338476" sldId="296"/>
            <ac:spMk id="12" creationId="{D1D8E599-3A47-5235-F7A3-CD70C6B708AF}"/>
          </ac:spMkLst>
        </pc:spChg>
        <pc:picChg chg="mod">
          <ac:chgData name="Cassandra Katsikaronis" userId="dbddf097-a7de-4599-abd9-39b94b17111c" providerId="ADAL" clId="{F27A4484-A1C6-47E1-9AB7-01672727A6AD}" dt="2026-04-13T05:41:15.337" v="83" actId="962"/>
          <ac:picMkLst>
            <pc:docMk/>
            <pc:sldMk cId="4178338476" sldId="296"/>
            <ac:picMk id="5" creationId="{58DB7430-69C8-87B5-06A5-0F5D50260D3E}"/>
          </ac:picMkLst>
        </pc:picChg>
        <pc:picChg chg="mod">
          <ac:chgData name="Cassandra Katsikaronis" userId="dbddf097-a7de-4599-abd9-39b94b17111c" providerId="ADAL" clId="{F27A4484-A1C6-47E1-9AB7-01672727A6AD}" dt="2026-04-13T05:41:15.848" v="84" actId="962"/>
          <ac:picMkLst>
            <pc:docMk/>
            <pc:sldMk cId="4178338476" sldId="296"/>
            <ac:picMk id="6" creationId="{5A6C85B1-4698-50CC-60B2-25989B84DAEB}"/>
          </ac:picMkLst>
        </pc:picChg>
        <pc:picChg chg="mod">
          <ac:chgData name="Cassandra Katsikaronis" userId="dbddf097-a7de-4599-abd9-39b94b17111c" providerId="ADAL" clId="{F27A4484-A1C6-47E1-9AB7-01672727A6AD}" dt="2026-04-13T05:41:16.553" v="85" actId="962"/>
          <ac:picMkLst>
            <pc:docMk/>
            <pc:sldMk cId="4178338476" sldId="296"/>
            <ac:picMk id="7" creationId="{17711850-F52D-2D38-920C-8937741B2C74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5:06.332" v="129" actId="13244"/>
        <pc:sldMkLst>
          <pc:docMk/>
          <pc:sldMk cId="2087199599" sldId="298"/>
        </pc:sldMkLst>
        <pc:spChg chg="mod">
          <ac:chgData name="Cassandra Katsikaronis" userId="dbddf097-a7de-4599-abd9-39b94b17111c" providerId="ADAL" clId="{F27A4484-A1C6-47E1-9AB7-01672727A6AD}" dt="2026-04-13T05:45:06.332" v="129" actId="13244"/>
          <ac:spMkLst>
            <pc:docMk/>
            <pc:sldMk cId="2087199599" sldId="298"/>
            <ac:spMk id="13" creationId="{2894C766-4DB3-CD81-0ACC-CDDBCD2FF256}"/>
          </ac:spMkLst>
        </pc:spChg>
        <pc:picChg chg="mod">
          <ac:chgData name="Cassandra Katsikaronis" userId="dbddf097-a7de-4599-abd9-39b94b17111c" providerId="ADAL" clId="{F27A4484-A1C6-47E1-9AB7-01672727A6AD}" dt="2026-04-13T05:39:22.623" v="42" actId="962"/>
          <ac:picMkLst>
            <pc:docMk/>
            <pc:sldMk cId="2087199599" sldId="298"/>
            <ac:picMk id="3" creationId="{6547FBBD-3556-25DD-1C75-27515370949F}"/>
          </ac:picMkLst>
        </pc:picChg>
        <pc:picChg chg="mod">
          <ac:chgData name="Cassandra Katsikaronis" userId="dbddf097-a7de-4599-abd9-39b94b17111c" providerId="ADAL" clId="{F27A4484-A1C6-47E1-9AB7-01672727A6AD}" dt="2026-04-13T05:39:23.064" v="43" actId="962"/>
          <ac:picMkLst>
            <pc:docMk/>
            <pc:sldMk cId="2087199599" sldId="298"/>
            <ac:picMk id="7" creationId="{A5878E1A-D39B-9638-959C-21DF74339F10}"/>
          </ac:picMkLst>
        </pc:picChg>
        <pc:picChg chg="mod">
          <ac:chgData name="Cassandra Katsikaronis" userId="dbddf097-a7de-4599-abd9-39b94b17111c" providerId="ADAL" clId="{F27A4484-A1C6-47E1-9AB7-01672727A6AD}" dt="2026-04-13T05:39:23.671" v="44" actId="962"/>
          <ac:picMkLst>
            <pc:docMk/>
            <pc:sldMk cId="2087199599" sldId="298"/>
            <ac:picMk id="10" creationId="{AF51CFCA-208F-E589-F0FE-CCF6B688B7E9}"/>
          </ac:picMkLst>
        </pc:picChg>
        <pc:picChg chg="mod">
          <ac:chgData name="Cassandra Katsikaronis" userId="dbddf097-a7de-4599-abd9-39b94b17111c" providerId="ADAL" clId="{F27A4484-A1C6-47E1-9AB7-01672727A6AD}" dt="2026-04-13T05:39:24.230" v="45" actId="962"/>
          <ac:picMkLst>
            <pc:docMk/>
            <pc:sldMk cId="2087199599" sldId="298"/>
            <ac:picMk id="12" creationId="{26712B68-142E-048F-11A1-ECBBA59E9B2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9:18.074" v="36" actId="962"/>
        <pc:sldMkLst>
          <pc:docMk/>
          <pc:sldMk cId="3226790471" sldId="299"/>
        </pc:sldMkLst>
        <pc:grpChg chg="mod">
          <ac:chgData name="Cassandra Katsikaronis" userId="dbddf097-a7de-4599-abd9-39b94b17111c" providerId="ADAL" clId="{F27A4484-A1C6-47E1-9AB7-01672727A6AD}" dt="2026-04-13T05:39:05.979" v="32" actId="962"/>
          <ac:grpSpMkLst>
            <pc:docMk/>
            <pc:sldMk cId="3226790471" sldId="299"/>
            <ac:grpSpMk id="20" creationId="{6394D18B-B152-6681-713C-5304A59DE300}"/>
          </ac:grpSpMkLst>
        </pc:grpChg>
        <pc:grpChg chg="mod">
          <ac:chgData name="Cassandra Katsikaronis" userId="dbddf097-a7de-4599-abd9-39b94b17111c" providerId="ADAL" clId="{F27A4484-A1C6-47E1-9AB7-01672727A6AD}" dt="2026-04-13T05:39:11.795" v="34" actId="962"/>
          <ac:grpSpMkLst>
            <pc:docMk/>
            <pc:sldMk cId="3226790471" sldId="299"/>
            <ac:grpSpMk id="23" creationId="{B38DC480-FE8D-489E-BC99-A8AE3BAAFC5A}"/>
          </ac:grpSpMkLst>
        </pc:grpChg>
        <pc:grpChg chg="mod">
          <ac:chgData name="Cassandra Katsikaronis" userId="dbddf097-a7de-4599-abd9-39b94b17111c" providerId="ADAL" clId="{F27A4484-A1C6-47E1-9AB7-01672727A6AD}" dt="2026-04-13T05:39:18.074" v="36" actId="962"/>
          <ac:grpSpMkLst>
            <pc:docMk/>
            <pc:sldMk cId="3226790471" sldId="299"/>
            <ac:grpSpMk id="26" creationId="{DF846A16-D159-D4F4-284A-27C0CC305D0A}"/>
          </ac:grpSpMkLst>
        </pc:grpChg>
      </pc:sldChg>
      <pc:sldChg chg="modSp mod">
        <pc:chgData name="Cassandra Katsikaronis" userId="dbddf097-a7de-4599-abd9-39b94b17111c" providerId="ADAL" clId="{F27A4484-A1C6-47E1-9AB7-01672727A6AD}" dt="2026-04-13T05:39:27.641" v="48" actId="962"/>
        <pc:sldMkLst>
          <pc:docMk/>
          <pc:sldMk cId="1553373188" sldId="300"/>
        </pc:sldMkLst>
        <pc:picChg chg="mod">
          <ac:chgData name="Cassandra Katsikaronis" userId="dbddf097-a7de-4599-abd9-39b94b17111c" providerId="ADAL" clId="{F27A4484-A1C6-47E1-9AB7-01672727A6AD}" dt="2026-04-13T05:39:27.641" v="48" actId="962"/>
          <ac:picMkLst>
            <pc:docMk/>
            <pc:sldMk cId="1553373188" sldId="300"/>
            <ac:picMk id="5" creationId="{13363A82-EAF7-E723-F92D-4608F0245977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9:28.133" v="49" actId="962"/>
        <pc:sldMkLst>
          <pc:docMk/>
          <pc:sldMk cId="766509519" sldId="301"/>
        </pc:sldMkLst>
        <pc:picChg chg="mod">
          <ac:chgData name="Cassandra Katsikaronis" userId="dbddf097-a7de-4599-abd9-39b94b17111c" providerId="ADAL" clId="{F27A4484-A1C6-47E1-9AB7-01672727A6AD}" dt="2026-04-13T05:39:28.133" v="49" actId="962"/>
          <ac:picMkLst>
            <pc:docMk/>
            <pc:sldMk cId="766509519" sldId="301"/>
            <ac:picMk id="8" creationId="{944D4D9A-B4E5-65F9-7BDC-2A7BF0D8D19E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1:53.102" v="101" actId="27636"/>
        <pc:sldMkLst>
          <pc:docMk/>
          <pc:sldMk cId="3846466409" sldId="302"/>
        </pc:sldMkLst>
        <pc:spChg chg="mod">
          <ac:chgData name="Cassandra Katsikaronis" userId="dbddf097-a7de-4599-abd9-39b94b17111c" providerId="ADAL" clId="{F27A4484-A1C6-47E1-9AB7-01672727A6AD}" dt="2026-04-13T05:41:53.102" v="101" actId="27636"/>
          <ac:spMkLst>
            <pc:docMk/>
            <pc:sldMk cId="3846466409" sldId="302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3T05:39:29.794" v="50" actId="962"/>
          <ac:picMkLst>
            <pc:docMk/>
            <pc:sldMk cId="3846466409" sldId="302"/>
            <ac:picMk id="4" creationId="{92E5D076-38C0-419C-EC31-6566D3F0334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1:54.762" v="102" actId="33553"/>
        <pc:sldMkLst>
          <pc:docMk/>
          <pc:sldMk cId="178420131" sldId="303"/>
        </pc:sldMkLst>
        <pc:spChg chg="mod">
          <ac:chgData name="Cassandra Katsikaronis" userId="dbddf097-a7de-4599-abd9-39b94b17111c" providerId="ADAL" clId="{F27A4484-A1C6-47E1-9AB7-01672727A6AD}" dt="2026-04-13T05:41:54.762" v="102" actId="33553"/>
          <ac:spMkLst>
            <pc:docMk/>
            <pc:sldMk cId="178420131" sldId="303"/>
            <ac:spMk id="3" creationId="{3ABCB5A3-B1A2-8664-FD1C-D0AB6675F6B1}"/>
          </ac:spMkLst>
        </pc:spChg>
        <pc:picChg chg="mod">
          <ac:chgData name="Cassandra Katsikaronis" userId="dbddf097-a7de-4599-abd9-39b94b17111c" providerId="ADAL" clId="{F27A4484-A1C6-47E1-9AB7-01672727A6AD}" dt="2026-04-13T05:39:47.976" v="54" actId="962"/>
          <ac:picMkLst>
            <pc:docMk/>
            <pc:sldMk cId="178420131" sldId="303"/>
            <ac:picMk id="4" creationId="{5FC7DE5D-0658-D2A9-F1E4-8624E275EBF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5:27.844" v="132"/>
        <pc:sldMkLst>
          <pc:docMk/>
          <pc:sldMk cId="3189415253" sldId="304"/>
        </pc:sldMkLst>
        <pc:spChg chg="mod">
          <ac:chgData name="Cassandra Katsikaronis" userId="dbddf097-a7de-4599-abd9-39b94b17111c" providerId="ADAL" clId="{F27A4484-A1C6-47E1-9AB7-01672727A6AD}" dt="2026-04-13T05:45:27.844" v="132"/>
          <ac:spMkLst>
            <pc:docMk/>
            <pc:sldMk cId="3189415253" sldId="304"/>
            <ac:spMk id="7" creationId="{5518B9DB-6FAD-3EC6-6970-73AF9452CB74}"/>
          </ac:spMkLst>
        </pc:spChg>
        <pc:picChg chg="mod">
          <ac:chgData name="Cassandra Katsikaronis" userId="dbddf097-a7de-4599-abd9-39b94b17111c" providerId="ADAL" clId="{F27A4484-A1C6-47E1-9AB7-01672727A6AD}" dt="2026-04-13T05:39:59.725" v="64" actId="962"/>
          <ac:picMkLst>
            <pc:docMk/>
            <pc:sldMk cId="3189415253" sldId="304"/>
            <ac:picMk id="2" creationId="{D591A364-C60E-AE2B-3AF2-B78CAEE8B8F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1:14.097" v="82" actId="962"/>
        <pc:sldMkLst>
          <pc:docMk/>
          <pc:sldMk cId="2257409882" sldId="305"/>
        </pc:sldMkLst>
        <pc:picChg chg="mod">
          <ac:chgData name="Cassandra Katsikaronis" userId="dbddf097-a7de-4599-abd9-39b94b17111c" providerId="ADAL" clId="{F27A4484-A1C6-47E1-9AB7-01672727A6AD}" dt="2026-04-13T05:41:12.551" v="79" actId="962"/>
          <ac:picMkLst>
            <pc:docMk/>
            <pc:sldMk cId="2257409882" sldId="305"/>
            <ac:picMk id="8" creationId="{42EA9C24-D444-519B-85F5-C48DE36E3C8C}"/>
          </ac:picMkLst>
        </pc:picChg>
        <pc:picChg chg="mod">
          <ac:chgData name="Cassandra Katsikaronis" userId="dbddf097-a7de-4599-abd9-39b94b17111c" providerId="ADAL" clId="{F27A4484-A1C6-47E1-9AB7-01672727A6AD}" dt="2026-04-13T05:41:12.984" v="80" actId="962"/>
          <ac:picMkLst>
            <pc:docMk/>
            <pc:sldMk cId="2257409882" sldId="305"/>
            <ac:picMk id="11" creationId="{90BCD54D-476B-289F-C86C-8265E1532A15}"/>
          </ac:picMkLst>
        </pc:picChg>
        <pc:picChg chg="mod">
          <ac:chgData name="Cassandra Katsikaronis" userId="dbddf097-a7de-4599-abd9-39b94b17111c" providerId="ADAL" clId="{F27A4484-A1C6-47E1-9AB7-01672727A6AD}" dt="2026-04-13T05:41:13.519" v="81" actId="962"/>
          <ac:picMkLst>
            <pc:docMk/>
            <pc:sldMk cId="2257409882" sldId="305"/>
            <ac:picMk id="12" creationId="{26E13C38-8490-1011-DC15-95467CAC6E88}"/>
          </ac:picMkLst>
        </pc:picChg>
        <pc:picChg chg="mod">
          <ac:chgData name="Cassandra Katsikaronis" userId="dbddf097-a7de-4599-abd9-39b94b17111c" providerId="ADAL" clId="{F27A4484-A1C6-47E1-9AB7-01672727A6AD}" dt="2026-04-13T05:41:14.097" v="82" actId="962"/>
          <ac:picMkLst>
            <pc:docMk/>
            <pc:sldMk cId="2257409882" sldId="305"/>
            <ac:picMk id="13" creationId="{B8A9680C-DBDD-03AE-BEC2-8421CA9370F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6:21.862" v="145" actId="13244"/>
        <pc:sldMkLst>
          <pc:docMk/>
          <pc:sldMk cId="3613818093" sldId="306"/>
        </pc:sldMkLst>
        <pc:spChg chg="mod">
          <ac:chgData name="Cassandra Katsikaronis" userId="dbddf097-a7de-4599-abd9-39b94b17111c" providerId="ADAL" clId="{F27A4484-A1C6-47E1-9AB7-01672727A6AD}" dt="2026-04-13T05:46:20.704" v="144" actId="13244"/>
          <ac:spMkLst>
            <pc:docMk/>
            <pc:sldMk cId="3613818093" sldId="306"/>
            <ac:spMk id="12" creationId="{F316D64C-97D2-A08A-0B47-B81695EAA492}"/>
          </ac:spMkLst>
        </pc:spChg>
        <pc:spChg chg="mod">
          <ac:chgData name="Cassandra Katsikaronis" userId="dbddf097-a7de-4599-abd9-39b94b17111c" providerId="ADAL" clId="{F27A4484-A1C6-47E1-9AB7-01672727A6AD}" dt="2026-04-13T05:46:21.862" v="145" actId="13244"/>
          <ac:spMkLst>
            <pc:docMk/>
            <pc:sldMk cId="3613818093" sldId="306"/>
            <ac:spMk id="14" creationId="{3B1DE227-F133-C118-0911-BC6890CA1F0E}"/>
          </ac:spMkLst>
        </pc:spChg>
        <pc:picChg chg="mod">
          <ac:chgData name="Cassandra Katsikaronis" userId="dbddf097-a7de-4599-abd9-39b94b17111c" providerId="ADAL" clId="{F27A4484-A1C6-47E1-9AB7-01672727A6AD}" dt="2026-04-13T05:41:18.740" v="88" actId="962"/>
          <ac:picMkLst>
            <pc:docMk/>
            <pc:sldMk cId="3613818093" sldId="306"/>
            <ac:picMk id="7" creationId="{F773398F-B7DC-17E8-61BA-01B70CDE1CA6}"/>
          </ac:picMkLst>
        </pc:picChg>
        <pc:picChg chg="mod">
          <ac:chgData name="Cassandra Katsikaronis" userId="dbddf097-a7de-4599-abd9-39b94b17111c" providerId="ADAL" clId="{F27A4484-A1C6-47E1-9AB7-01672727A6AD}" dt="2026-04-13T05:41:19.409" v="89" actId="962"/>
          <ac:picMkLst>
            <pc:docMk/>
            <pc:sldMk cId="3613818093" sldId="306"/>
            <ac:picMk id="8" creationId="{02887D88-0760-7194-8164-253D87FD4AEE}"/>
          </ac:picMkLst>
        </pc:picChg>
        <pc:picChg chg="mod">
          <ac:chgData name="Cassandra Katsikaronis" userId="dbddf097-a7de-4599-abd9-39b94b17111c" providerId="ADAL" clId="{F27A4484-A1C6-47E1-9AB7-01672727A6AD}" dt="2026-04-13T05:41:19.840" v="90" actId="962"/>
          <ac:picMkLst>
            <pc:docMk/>
            <pc:sldMk cId="3613818093" sldId="306"/>
            <ac:picMk id="9" creationId="{1B1A12DA-C123-F9C2-51B0-831EBBB7DE31}"/>
          </ac:picMkLst>
        </pc:picChg>
        <pc:picChg chg="mod">
          <ac:chgData name="Cassandra Katsikaronis" userId="dbddf097-a7de-4599-abd9-39b94b17111c" providerId="ADAL" clId="{F27A4484-A1C6-47E1-9AB7-01672727A6AD}" dt="2026-04-13T05:41:20.415" v="91" actId="962"/>
          <ac:picMkLst>
            <pc:docMk/>
            <pc:sldMk cId="3613818093" sldId="306"/>
            <ac:picMk id="15" creationId="{05590708-CF21-AF4F-2147-7D459CF057A7}"/>
          </ac:picMkLst>
        </pc:picChg>
        <pc:picChg chg="mod">
          <ac:chgData name="Cassandra Katsikaronis" userId="dbddf097-a7de-4599-abd9-39b94b17111c" providerId="ADAL" clId="{F27A4484-A1C6-47E1-9AB7-01672727A6AD}" dt="2026-04-13T05:41:18.120" v="87" actId="962"/>
          <ac:picMkLst>
            <pc:docMk/>
            <pc:sldMk cId="3613818093" sldId="306"/>
            <ac:picMk id="22" creationId="{DEA7F439-8D2C-14D9-D6FB-1585DC80E48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6:26.317" v="146"/>
        <pc:sldMkLst>
          <pc:docMk/>
          <pc:sldMk cId="14513276" sldId="307"/>
        </pc:sldMkLst>
        <pc:spChg chg="mod">
          <ac:chgData name="Cassandra Katsikaronis" userId="dbddf097-a7de-4599-abd9-39b94b17111c" providerId="ADAL" clId="{F27A4484-A1C6-47E1-9AB7-01672727A6AD}" dt="2026-04-13T05:46:26.317" v="146"/>
          <ac:spMkLst>
            <pc:docMk/>
            <pc:sldMk cId="14513276" sldId="307"/>
            <ac:spMk id="5" creationId="{EB6A20EB-7EF1-420C-F446-D72A8179C4BF}"/>
          </ac:spMkLst>
        </pc:spChg>
        <pc:picChg chg="mod">
          <ac:chgData name="Cassandra Katsikaronis" userId="dbddf097-a7de-4599-abd9-39b94b17111c" providerId="ADAL" clId="{F27A4484-A1C6-47E1-9AB7-01672727A6AD}" dt="2026-04-13T05:41:25.947" v="95" actId="962"/>
          <ac:picMkLst>
            <pc:docMk/>
            <pc:sldMk cId="14513276" sldId="307"/>
            <ac:picMk id="4" creationId="{39943396-BBF8-C630-734F-922FD796F848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5:34.405" v="133" actId="13244"/>
        <pc:sldMkLst>
          <pc:docMk/>
          <pc:sldMk cId="1395102788" sldId="324"/>
        </pc:sldMkLst>
        <pc:spChg chg="mod">
          <ac:chgData name="Cassandra Katsikaronis" userId="dbddf097-a7de-4599-abd9-39b94b17111c" providerId="ADAL" clId="{F27A4484-A1C6-47E1-9AB7-01672727A6AD}" dt="2026-04-13T05:45:34.405" v="133" actId="13244"/>
          <ac:spMkLst>
            <pc:docMk/>
            <pc:sldMk cId="1395102788" sldId="324"/>
            <ac:spMk id="14" creationId="{BA544215-871B-573D-9FAB-EDB4D258005D}"/>
          </ac:spMkLst>
        </pc:spChg>
        <pc:picChg chg="mod">
          <ac:chgData name="Cassandra Katsikaronis" userId="dbddf097-a7de-4599-abd9-39b94b17111c" providerId="ADAL" clId="{F27A4484-A1C6-47E1-9AB7-01672727A6AD}" dt="2026-04-13T05:40:02.211" v="65" actId="962"/>
          <ac:picMkLst>
            <pc:docMk/>
            <pc:sldMk cId="1395102788" sldId="324"/>
            <ac:picMk id="5" creationId="{9EA348B4-E7EE-7A59-7A72-AADD27E987A0}"/>
          </ac:picMkLst>
        </pc:picChg>
        <pc:cxnChg chg="mod">
          <ac:chgData name="Cassandra Katsikaronis" userId="dbddf097-a7de-4599-abd9-39b94b17111c" providerId="ADAL" clId="{F27A4484-A1C6-47E1-9AB7-01672727A6AD}" dt="2026-04-13T05:40:02.732" v="66" actId="962"/>
          <ac:cxnSpMkLst>
            <pc:docMk/>
            <pc:sldMk cId="1395102788" sldId="324"/>
            <ac:cxnSpMk id="2" creationId="{32392E87-E545-F603-5403-952F38ED0D17}"/>
          </ac:cxnSpMkLst>
        </pc:cxnChg>
        <pc:cxnChg chg="mod">
          <ac:chgData name="Cassandra Katsikaronis" userId="dbddf097-a7de-4599-abd9-39b94b17111c" providerId="ADAL" clId="{F27A4484-A1C6-47E1-9AB7-01672727A6AD}" dt="2026-04-13T05:40:03.344" v="67" actId="962"/>
          <ac:cxnSpMkLst>
            <pc:docMk/>
            <pc:sldMk cId="1395102788" sldId="324"/>
            <ac:cxnSpMk id="7" creationId="{587BB9BE-60A5-39A3-E7C4-6CC125840438}"/>
          </ac:cxnSpMkLst>
        </pc:cxnChg>
        <pc:cxnChg chg="mod">
          <ac:chgData name="Cassandra Katsikaronis" userId="dbddf097-a7de-4599-abd9-39b94b17111c" providerId="ADAL" clId="{F27A4484-A1C6-47E1-9AB7-01672727A6AD}" dt="2026-04-13T05:40:03.812" v="68" actId="962"/>
          <ac:cxnSpMkLst>
            <pc:docMk/>
            <pc:sldMk cId="1395102788" sldId="324"/>
            <ac:cxnSpMk id="10" creationId="{2794956F-8861-AB3D-1CEA-CCF25B780CF1}"/>
          </ac:cxnSpMkLst>
        </pc:cxnChg>
        <pc:cxnChg chg="mod">
          <ac:chgData name="Cassandra Katsikaronis" userId="dbddf097-a7de-4599-abd9-39b94b17111c" providerId="ADAL" clId="{F27A4484-A1C6-47E1-9AB7-01672727A6AD}" dt="2026-04-13T05:40:04.385" v="69" actId="962"/>
          <ac:cxnSpMkLst>
            <pc:docMk/>
            <pc:sldMk cId="1395102788" sldId="324"/>
            <ac:cxnSpMk id="12" creationId="{68793883-3104-E89C-83EB-8B0AE2F47824}"/>
          </ac:cxnSpMkLst>
        </pc:cxnChg>
      </pc:sldChg>
      <pc:sldChg chg="modSp mod">
        <pc:chgData name="Cassandra Katsikaronis" userId="dbddf097-a7de-4599-abd9-39b94b17111c" providerId="ADAL" clId="{F27A4484-A1C6-47E1-9AB7-01672727A6AD}" dt="2026-04-13T05:45:24.578" v="131" actId="13244"/>
        <pc:sldMkLst>
          <pc:docMk/>
          <pc:sldMk cId="3846804372" sldId="329"/>
        </pc:sldMkLst>
        <pc:spChg chg="mod">
          <ac:chgData name="Cassandra Katsikaronis" userId="dbddf097-a7de-4599-abd9-39b94b17111c" providerId="ADAL" clId="{F27A4484-A1C6-47E1-9AB7-01672727A6AD}" dt="2026-04-13T05:45:20.474" v="130" actId="13244"/>
          <ac:spMkLst>
            <pc:docMk/>
            <pc:sldMk cId="3846804372" sldId="329"/>
            <ac:spMk id="10" creationId="{70C29A59-4DA3-C45D-A6A1-792787E4553D}"/>
          </ac:spMkLst>
        </pc:spChg>
        <pc:spChg chg="mod">
          <ac:chgData name="Cassandra Katsikaronis" userId="dbddf097-a7de-4599-abd9-39b94b17111c" providerId="ADAL" clId="{F27A4484-A1C6-47E1-9AB7-01672727A6AD}" dt="2026-04-13T05:45:24.578" v="131" actId="13244"/>
          <ac:spMkLst>
            <pc:docMk/>
            <pc:sldMk cId="3846804372" sldId="329"/>
            <ac:spMk id="20" creationId="{BC9091F0-86D0-F58C-CD34-DED68FFAB064}"/>
          </ac:spMkLst>
        </pc:spChg>
        <pc:picChg chg="mod">
          <ac:chgData name="Cassandra Katsikaronis" userId="dbddf097-a7de-4599-abd9-39b94b17111c" providerId="ADAL" clId="{F27A4484-A1C6-47E1-9AB7-01672727A6AD}" dt="2026-04-13T05:39:49.762" v="55" actId="962"/>
          <ac:picMkLst>
            <pc:docMk/>
            <pc:sldMk cId="3846804372" sldId="329"/>
            <ac:picMk id="4" creationId="{B59186AA-EC02-DFBF-7F2B-9C3824535C32}"/>
          </ac:picMkLst>
        </pc:picChg>
        <pc:cxnChg chg="mod">
          <ac:chgData name="Cassandra Katsikaronis" userId="dbddf097-a7de-4599-abd9-39b94b17111c" providerId="ADAL" clId="{F27A4484-A1C6-47E1-9AB7-01672727A6AD}" dt="2026-04-13T05:39:50.330" v="56" actId="962"/>
          <ac:cxnSpMkLst>
            <pc:docMk/>
            <pc:sldMk cId="3846804372" sldId="329"/>
            <ac:cxnSpMk id="7" creationId="{CDEF471D-5D15-27BB-99E4-CA9CCA7D4A25}"/>
          </ac:cxnSpMkLst>
        </pc:cxnChg>
        <pc:cxnChg chg="mod">
          <ac:chgData name="Cassandra Katsikaronis" userId="dbddf097-a7de-4599-abd9-39b94b17111c" providerId="ADAL" clId="{F27A4484-A1C6-47E1-9AB7-01672727A6AD}" dt="2026-04-13T05:39:50.746" v="57" actId="962"/>
          <ac:cxnSpMkLst>
            <pc:docMk/>
            <pc:sldMk cId="3846804372" sldId="329"/>
            <ac:cxnSpMk id="8" creationId="{84623E34-823C-1926-9231-5CBDE28647DB}"/>
          </ac:cxnSpMkLst>
        </pc:cxnChg>
        <pc:cxnChg chg="mod">
          <ac:chgData name="Cassandra Katsikaronis" userId="dbddf097-a7de-4599-abd9-39b94b17111c" providerId="ADAL" clId="{F27A4484-A1C6-47E1-9AB7-01672727A6AD}" dt="2026-04-13T05:39:51.269" v="58" actId="962"/>
          <ac:cxnSpMkLst>
            <pc:docMk/>
            <pc:sldMk cId="3846804372" sldId="329"/>
            <ac:cxnSpMk id="9" creationId="{52C8CDAF-F549-F660-14CD-17E296EB85AA}"/>
          </ac:cxnSpMkLst>
        </pc:cxnChg>
        <pc:cxnChg chg="mod">
          <ac:chgData name="Cassandra Katsikaronis" userId="dbddf097-a7de-4599-abd9-39b94b17111c" providerId="ADAL" clId="{F27A4484-A1C6-47E1-9AB7-01672727A6AD}" dt="2026-04-13T05:39:52.129" v="59" actId="962"/>
          <ac:cxnSpMkLst>
            <pc:docMk/>
            <pc:sldMk cId="3846804372" sldId="329"/>
            <ac:cxnSpMk id="16" creationId="{0289807A-D342-071A-37EF-D00921EB5F82}"/>
          </ac:cxnSpMkLst>
        </pc:cxnChg>
        <pc:cxnChg chg="mod">
          <ac:chgData name="Cassandra Katsikaronis" userId="dbddf097-a7de-4599-abd9-39b94b17111c" providerId="ADAL" clId="{F27A4484-A1C6-47E1-9AB7-01672727A6AD}" dt="2026-04-13T05:39:52.547" v="60" actId="962"/>
          <ac:cxnSpMkLst>
            <pc:docMk/>
            <pc:sldMk cId="3846804372" sldId="329"/>
            <ac:cxnSpMk id="17" creationId="{CE826025-5AF0-82BF-FEF7-9271FB3EF53C}"/>
          </ac:cxnSpMkLst>
        </pc:cxnChg>
      </pc:sldChg>
      <pc:sldChg chg="modSp mod">
        <pc:chgData name="Cassandra Katsikaronis" userId="dbddf097-a7de-4599-abd9-39b94b17111c" providerId="ADAL" clId="{F27A4484-A1C6-47E1-9AB7-01672727A6AD}" dt="2026-04-13T05:43:27.710" v="117" actId="13244"/>
        <pc:sldMkLst>
          <pc:docMk/>
          <pc:sldMk cId="1832004206" sldId="330"/>
        </pc:sldMkLst>
        <pc:spChg chg="mod">
          <ac:chgData name="Cassandra Katsikaronis" userId="dbddf097-a7de-4599-abd9-39b94b17111c" providerId="ADAL" clId="{F27A4484-A1C6-47E1-9AB7-01672727A6AD}" dt="2026-04-13T05:43:20.973" v="115" actId="13244"/>
          <ac:spMkLst>
            <pc:docMk/>
            <pc:sldMk cId="1832004206" sldId="330"/>
            <ac:spMk id="3" creationId="{B742E45E-2782-16CC-C12D-5D351DA0C4E0}"/>
          </ac:spMkLst>
        </pc:spChg>
        <pc:spChg chg="mod">
          <ac:chgData name="Cassandra Katsikaronis" userId="dbddf097-a7de-4599-abd9-39b94b17111c" providerId="ADAL" clId="{F27A4484-A1C6-47E1-9AB7-01672727A6AD}" dt="2026-04-13T05:43:15.075" v="113" actId="13244"/>
          <ac:spMkLst>
            <pc:docMk/>
            <pc:sldMk cId="1832004206" sldId="330"/>
            <ac:spMk id="18" creationId="{22DC4B44-FCD9-CE3F-0F19-8E7FDDC725D5}"/>
          </ac:spMkLst>
        </pc:spChg>
        <pc:spChg chg="mod">
          <ac:chgData name="Cassandra Katsikaronis" userId="dbddf097-a7de-4599-abd9-39b94b17111c" providerId="ADAL" clId="{F27A4484-A1C6-47E1-9AB7-01672727A6AD}" dt="2026-04-13T05:43:24.789" v="116" actId="13244"/>
          <ac:spMkLst>
            <pc:docMk/>
            <pc:sldMk cId="1832004206" sldId="330"/>
            <ac:spMk id="20" creationId="{F265D8A8-6354-0104-0603-C042D959161F}"/>
          </ac:spMkLst>
        </pc:spChg>
        <pc:spChg chg="mod">
          <ac:chgData name="Cassandra Katsikaronis" userId="dbddf097-a7de-4599-abd9-39b94b17111c" providerId="ADAL" clId="{F27A4484-A1C6-47E1-9AB7-01672727A6AD}" dt="2026-04-13T05:38:22.119" v="13" actId="962"/>
          <ac:spMkLst>
            <pc:docMk/>
            <pc:sldMk cId="1832004206" sldId="330"/>
            <ac:spMk id="22" creationId="{8C117A28-BF3B-8382-F1E9-F98029D472D8}"/>
          </ac:spMkLst>
        </pc:spChg>
        <pc:spChg chg="mod">
          <ac:chgData name="Cassandra Katsikaronis" userId="dbddf097-a7de-4599-abd9-39b94b17111c" providerId="ADAL" clId="{F27A4484-A1C6-47E1-9AB7-01672727A6AD}" dt="2026-04-13T05:43:18.821" v="114" actId="13244"/>
          <ac:spMkLst>
            <pc:docMk/>
            <pc:sldMk cId="1832004206" sldId="330"/>
            <ac:spMk id="23" creationId="{CE97B088-2812-CD28-93EC-DB8E0E7BC3CB}"/>
          </ac:spMkLst>
        </pc:spChg>
        <pc:spChg chg="mod">
          <ac:chgData name="Cassandra Katsikaronis" userId="dbddf097-a7de-4599-abd9-39b94b17111c" providerId="ADAL" clId="{F27A4484-A1C6-47E1-9AB7-01672727A6AD}" dt="2026-04-13T05:43:27.710" v="117" actId="13244"/>
          <ac:spMkLst>
            <pc:docMk/>
            <pc:sldMk cId="1832004206" sldId="330"/>
            <ac:spMk id="31" creationId="{019FAEBE-5F04-9239-828A-124D765BAD5D}"/>
          </ac:spMkLst>
        </pc:spChg>
        <pc:picChg chg="mod">
          <ac:chgData name="Cassandra Katsikaronis" userId="dbddf097-a7de-4599-abd9-39b94b17111c" providerId="ADAL" clId="{F27A4484-A1C6-47E1-9AB7-01672727A6AD}" dt="2026-04-13T05:38:19.920" v="9" actId="962"/>
          <ac:picMkLst>
            <pc:docMk/>
            <pc:sldMk cId="1832004206" sldId="330"/>
            <ac:picMk id="6" creationId="{F183B556-60FC-7662-85CF-3B297D4D4880}"/>
          </ac:picMkLst>
        </pc:picChg>
        <pc:picChg chg="mod">
          <ac:chgData name="Cassandra Katsikaronis" userId="dbddf097-a7de-4599-abd9-39b94b17111c" providerId="ADAL" clId="{F27A4484-A1C6-47E1-9AB7-01672727A6AD}" dt="2026-04-13T05:38:20.572" v="10" actId="962"/>
          <ac:picMkLst>
            <pc:docMk/>
            <pc:sldMk cId="1832004206" sldId="330"/>
            <ac:picMk id="8" creationId="{E234FC2A-7AB4-6771-75FC-E3FCEBAC7C92}"/>
          </ac:picMkLst>
        </pc:picChg>
        <pc:picChg chg="mod">
          <ac:chgData name="Cassandra Katsikaronis" userId="dbddf097-a7de-4599-abd9-39b94b17111c" providerId="ADAL" clId="{F27A4484-A1C6-47E1-9AB7-01672727A6AD}" dt="2026-04-13T05:38:21.113" v="11" actId="962"/>
          <ac:picMkLst>
            <pc:docMk/>
            <pc:sldMk cId="1832004206" sldId="330"/>
            <ac:picMk id="12" creationId="{D9AD78FD-C7DE-D4EC-C1BF-CC7BF932CACD}"/>
          </ac:picMkLst>
        </pc:picChg>
        <pc:picChg chg="mod">
          <ac:chgData name="Cassandra Katsikaronis" userId="dbddf097-a7de-4599-abd9-39b94b17111c" providerId="ADAL" clId="{F27A4484-A1C6-47E1-9AB7-01672727A6AD}" dt="2026-04-13T05:38:21.591" v="12" actId="962"/>
          <ac:picMkLst>
            <pc:docMk/>
            <pc:sldMk cId="1832004206" sldId="330"/>
            <ac:picMk id="16" creationId="{2F8B19E4-B5FE-780E-73F0-9477BC278614}"/>
          </ac:picMkLst>
        </pc:picChg>
        <pc:picChg chg="mod">
          <ac:chgData name="Cassandra Katsikaronis" userId="dbddf097-a7de-4599-abd9-39b94b17111c" providerId="ADAL" clId="{F27A4484-A1C6-47E1-9AB7-01672727A6AD}" dt="2026-04-13T05:38:28.534" v="14" actId="962"/>
          <ac:picMkLst>
            <pc:docMk/>
            <pc:sldMk cId="1832004206" sldId="330"/>
            <ac:picMk id="28" creationId="{B53F2B10-16A7-CA17-B4C8-77EB5C2344BF}"/>
          </ac:picMkLst>
        </pc:picChg>
        <pc:picChg chg="mod">
          <ac:chgData name="Cassandra Katsikaronis" userId="dbddf097-a7de-4599-abd9-39b94b17111c" providerId="ADAL" clId="{F27A4484-A1C6-47E1-9AB7-01672727A6AD}" dt="2026-04-13T05:38:29.024" v="15" actId="962"/>
          <ac:picMkLst>
            <pc:docMk/>
            <pc:sldMk cId="1832004206" sldId="330"/>
            <ac:picMk id="32" creationId="{D862295E-543A-D855-F928-EE4472200671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44:39.229" v="128" actId="13244"/>
        <pc:sldMkLst>
          <pc:docMk/>
          <pc:sldMk cId="844003645" sldId="331"/>
        </pc:sldMkLst>
        <pc:spChg chg="mod">
          <ac:chgData name="Cassandra Katsikaronis" userId="dbddf097-a7de-4599-abd9-39b94b17111c" providerId="ADAL" clId="{F27A4484-A1C6-47E1-9AB7-01672727A6AD}" dt="2026-04-13T05:43:48.760" v="119" actId="13244"/>
          <ac:spMkLst>
            <pc:docMk/>
            <pc:sldMk cId="844003645" sldId="331"/>
            <ac:spMk id="4" creationId="{90BF36A7-B014-7F74-BF1E-42EF41116DF7}"/>
          </ac:spMkLst>
        </pc:spChg>
        <pc:spChg chg="mod">
          <ac:chgData name="Cassandra Katsikaronis" userId="dbddf097-a7de-4599-abd9-39b94b17111c" providerId="ADAL" clId="{F27A4484-A1C6-47E1-9AB7-01672727A6AD}" dt="2026-04-13T05:43:58.589" v="121" actId="13244"/>
          <ac:spMkLst>
            <pc:docMk/>
            <pc:sldMk cId="844003645" sldId="331"/>
            <ac:spMk id="6" creationId="{C5DC948D-E4D2-B455-C150-CAB1BADDAF7B}"/>
          </ac:spMkLst>
        </pc:spChg>
        <pc:spChg chg="mod">
          <ac:chgData name="Cassandra Katsikaronis" userId="dbddf097-a7de-4599-abd9-39b94b17111c" providerId="ADAL" clId="{F27A4484-A1C6-47E1-9AB7-01672727A6AD}" dt="2026-04-13T05:44:05.076" v="122" actId="13244"/>
          <ac:spMkLst>
            <pc:docMk/>
            <pc:sldMk cId="844003645" sldId="331"/>
            <ac:spMk id="7" creationId="{10B4A642-13A0-32FD-3093-188EE1E4E22A}"/>
          </ac:spMkLst>
        </pc:spChg>
        <pc:spChg chg="mod">
          <ac:chgData name="Cassandra Katsikaronis" userId="dbddf097-a7de-4599-abd9-39b94b17111c" providerId="ADAL" clId="{F27A4484-A1C6-47E1-9AB7-01672727A6AD}" dt="2026-04-13T05:44:12.784" v="123" actId="13244"/>
          <ac:spMkLst>
            <pc:docMk/>
            <pc:sldMk cId="844003645" sldId="331"/>
            <ac:spMk id="11" creationId="{CAF9BAA6-5038-8A0C-0FFE-6268A2412E93}"/>
          </ac:spMkLst>
        </pc:spChg>
        <pc:spChg chg="mod">
          <ac:chgData name="Cassandra Katsikaronis" userId="dbddf097-a7de-4599-abd9-39b94b17111c" providerId="ADAL" clId="{F27A4484-A1C6-47E1-9AB7-01672727A6AD}" dt="2026-04-13T05:44:16.990" v="124" actId="13244"/>
          <ac:spMkLst>
            <pc:docMk/>
            <pc:sldMk cId="844003645" sldId="331"/>
            <ac:spMk id="12" creationId="{1E2961B5-72E8-DE28-245D-88C319C6F3F9}"/>
          </ac:spMkLst>
        </pc:spChg>
        <pc:spChg chg="mod">
          <ac:chgData name="Cassandra Katsikaronis" userId="dbddf097-a7de-4599-abd9-39b94b17111c" providerId="ADAL" clId="{F27A4484-A1C6-47E1-9AB7-01672727A6AD}" dt="2026-04-13T05:44:32.721" v="127" actId="13244"/>
          <ac:spMkLst>
            <pc:docMk/>
            <pc:sldMk cId="844003645" sldId="331"/>
            <ac:spMk id="13" creationId="{1BF13336-BCB5-9058-B52D-BD66CEFA2D19}"/>
          </ac:spMkLst>
        </pc:spChg>
        <pc:spChg chg="mod">
          <ac:chgData name="Cassandra Katsikaronis" userId="dbddf097-a7de-4599-abd9-39b94b17111c" providerId="ADAL" clId="{F27A4484-A1C6-47E1-9AB7-01672727A6AD}" dt="2026-04-13T05:44:39.229" v="128" actId="13244"/>
          <ac:spMkLst>
            <pc:docMk/>
            <pc:sldMk cId="844003645" sldId="331"/>
            <ac:spMk id="14" creationId="{209AE0C9-CB67-5BFD-21D8-FDCB4523E7D1}"/>
          </ac:spMkLst>
        </pc:spChg>
        <pc:spChg chg="mod">
          <ac:chgData name="Cassandra Katsikaronis" userId="dbddf097-a7de-4599-abd9-39b94b17111c" providerId="ADAL" clId="{F27A4484-A1C6-47E1-9AB7-01672727A6AD}" dt="2026-04-13T05:44:22.384" v="125" actId="13244"/>
          <ac:spMkLst>
            <pc:docMk/>
            <pc:sldMk cId="844003645" sldId="331"/>
            <ac:spMk id="21" creationId="{3CC06C4C-152F-C82D-F89A-5864DBA7576F}"/>
          </ac:spMkLst>
        </pc:spChg>
        <pc:spChg chg="mod">
          <ac:chgData name="Cassandra Katsikaronis" userId="dbddf097-a7de-4599-abd9-39b94b17111c" providerId="ADAL" clId="{F27A4484-A1C6-47E1-9AB7-01672727A6AD}" dt="2026-04-13T05:44:29.399" v="126" actId="13244"/>
          <ac:spMkLst>
            <pc:docMk/>
            <pc:sldMk cId="844003645" sldId="331"/>
            <ac:spMk id="25" creationId="{1A9BC7E9-CDBB-A79D-C05B-AFDA68F86180}"/>
          </ac:spMkLst>
        </pc:spChg>
        <pc:picChg chg="mod">
          <ac:chgData name="Cassandra Katsikaronis" userId="dbddf097-a7de-4599-abd9-39b94b17111c" providerId="ADAL" clId="{F27A4484-A1C6-47E1-9AB7-01672727A6AD}" dt="2026-04-13T05:38:35.040" v="24" actId="962"/>
          <ac:picMkLst>
            <pc:docMk/>
            <pc:sldMk cId="844003645" sldId="331"/>
            <ac:picMk id="3" creationId="{F3DF328A-ED71-6DEB-C95B-89F1165A182E}"/>
          </ac:picMkLst>
        </pc:picChg>
        <pc:picChg chg="mod">
          <ac:chgData name="Cassandra Katsikaronis" userId="dbddf097-a7de-4599-abd9-39b94b17111c" providerId="ADAL" clId="{F27A4484-A1C6-47E1-9AB7-01672727A6AD}" dt="2026-04-13T05:38:31.595" v="19" actId="962"/>
          <ac:picMkLst>
            <pc:docMk/>
            <pc:sldMk cId="844003645" sldId="331"/>
            <ac:picMk id="5" creationId="{AC564376-1F84-5305-8FA9-EAC5BFE8A9C4}"/>
          </ac:picMkLst>
        </pc:picChg>
        <pc:picChg chg="mod">
          <ac:chgData name="Cassandra Katsikaronis" userId="dbddf097-a7de-4599-abd9-39b94b17111c" providerId="ADAL" clId="{F27A4484-A1C6-47E1-9AB7-01672727A6AD}" dt="2026-04-13T05:38:32.710" v="20" actId="962"/>
          <ac:picMkLst>
            <pc:docMk/>
            <pc:sldMk cId="844003645" sldId="331"/>
            <ac:picMk id="8" creationId="{F4E3E3B2-E770-B390-11CA-3B94857D55AF}"/>
          </ac:picMkLst>
        </pc:picChg>
        <pc:picChg chg="mod">
          <ac:chgData name="Cassandra Katsikaronis" userId="dbddf097-a7de-4599-abd9-39b94b17111c" providerId="ADAL" clId="{F27A4484-A1C6-47E1-9AB7-01672727A6AD}" dt="2026-04-13T05:38:33.220" v="21" actId="962"/>
          <ac:picMkLst>
            <pc:docMk/>
            <pc:sldMk cId="844003645" sldId="331"/>
            <ac:picMk id="9" creationId="{7C2FA55D-2498-99AA-2C52-1740C36D3F47}"/>
          </ac:picMkLst>
        </pc:picChg>
        <pc:picChg chg="mod">
          <ac:chgData name="Cassandra Katsikaronis" userId="dbddf097-a7de-4599-abd9-39b94b17111c" providerId="ADAL" clId="{F27A4484-A1C6-47E1-9AB7-01672727A6AD}" dt="2026-04-13T05:38:33.943" v="22" actId="962"/>
          <ac:picMkLst>
            <pc:docMk/>
            <pc:sldMk cId="844003645" sldId="331"/>
            <ac:picMk id="10" creationId="{8A97AD8B-21E4-A2D9-9212-63B24857CBD6}"/>
          </ac:picMkLst>
        </pc:picChg>
        <pc:picChg chg="mod">
          <ac:chgData name="Cassandra Katsikaronis" userId="dbddf097-a7de-4599-abd9-39b94b17111c" providerId="ADAL" clId="{F27A4484-A1C6-47E1-9AB7-01672727A6AD}" dt="2026-04-13T05:38:34.427" v="23" actId="962"/>
          <ac:picMkLst>
            <pc:docMk/>
            <pc:sldMk cId="844003645" sldId="331"/>
            <ac:picMk id="16" creationId="{6E648D49-C862-9F09-301C-53F9E76C69E0}"/>
          </ac:picMkLst>
        </pc:picChg>
        <pc:picChg chg="mod">
          <ac:chgData name="Cassandra Katsikaronis" userId="dbddf097-a7de-4599-abd9-39b94b17111c" providerId="ADAL" clId="{F27A4484-A1C6-47E1-9AB7-01672727A6AD}" dt="2026-04-13T05:38:29.956" v="16" actId="962"/>
          <ac:picMkLst>
            <pc:docMk/>
            <pc:sldMk cId="844003645" sldId="331"/>
            <ac:picMk id="30" creationId="{B8908513-649E-2805-8E6F-193CD75D7F3D}"/>
          </ac:picMkLst>
        </pc:picChg>
        <pc:picChg chg="mod">
          <ac:chgData name="Cassandra Katsikaronis" userId="dbddf097-a7de-4599-abd9-39b94b17111c" providerId="ADAL" clId="{F27A4484-A1C6-47E1-9AB7-01672727A6AD}" dt="2026-04-13T05:38:30.446" v="17" actId="962"/>
          <ac:picMkLst>
            <pc:docMk/>
            <pc:sldMk cId="844003645" sldId="331"/>
            <ac:picMk id="31" creationId="{F85B36EA-C722-B844-6DE9-F699830CFB70}"/>
          </ac:picMkLst>
        </pc:picChg>
        <pc:picChg chg="mod">
          <ac:chgData name="Cassandra Katsikaronis" userId="dbddf097-a7de-4599-abd9-39b94b17111c" providerId="ADAL" clId="{F27A4484-A1C6-47E1-9AB7-01672727A6AD}" dt="2026-04-13T05:38:31.108" v="18" actId="962"/>
          <ac:picMkLst>
            <pc:docMk/>
            <pc:sldMk cId="844003645" sldId="331"/>
            <ac:picMk id="33" creationId="{F7FFCB91-AB0C-37A3-C700-1DC373FC49C6}"/>
          </ac:picMkLst>
        </pc:picChg>
      </pc:sldChg>
      <pc:sldChg chg="delSp modSp mod">
        <pc:chgData name="Cassandra Katsikaronis" userId="dbddf097-a7de-4599-abd9-39b94b17111c" providerId="ADAL" clId="{F27A4484-A1C6-47E1-9AB7-01672727A6AD}" dt="2026-04-13T05:46:05.502" v="142" actId="13244"/>
        <pc:sldMkLst>
          <pc:docMk/>
          <pc:sldMk cId="3935331929" sldId="332"/>
        </pc:sldMkLst>
        <pc:spChg chg="del">
          <ac:chgData name="Cassandra Katsikaronis" userId="dbddf097-a7de-4599-abd9-39b94b17111c" providerId="ADAL" clId="{F27A4484-A1C6-47E1-9AB7-01672727A6AD}" dt="2026-04-13T05:40:41.530" v="70" actId="478"/>
          <ac:spMkLst>
            <pc:docMk/>
            <pc:sldMk cId="3935331929" sldId="332"/>
            <ac:spMk id="2" creationId="{A0C8AE8A-C006-F992-8FFE-07AC7B62A567}"/>
          </ac:spMkLst>
        </pc:spChg>
        <pc:spChg chg="mod">
          <ac:chgData name="Cassandra Katsikaronis" userId="dbddf097-a7de-4599-abd9-39b94b17111c" providerId="ADAL" clId="{F27A4484-A1C6-47E1-9AB7-01672727A6AD}" dt="2026-04-13T05:45:40.745" v="134" actId="13244"/>
          <ac:spMkLst>
            <pc:docMk/>
            <pc:sldMk cId="3935331929" sldId="332"/>
            <ac:spMk id="3" creationId="{80804B99-2BBC-18EA-F212-7D3943780DE6}"/>
          </ac:spMkLst>
        </pc:spChg>
        <pc:spChg chg="mod">
          <ac:chgData name="Cassandra Katsikaronis" userId="dbddf097-a7de-4599-abd9-39b94b17111c" providerId="ADAL" clId="{F27A4484-A1C6-47E1-9AB7-01672727A6AD}" dt="2026-04-13T05:46:02.551" v="140" actId="13244"/>
          <ac:spMkLst>
            <pc:docMk/>
            <pc:sldMk cId="3935331929" sldId="332"/>
            <ac:spMk id="9" creationId="{35EA7F1B-64E8-4D0F-4E06-98A77D617660}"/>
          </ac:spMkLst>
        </pc:spChg>
        <pc:spChg chg="mod">
          <ac:chgData name="Cassandra Katsikaronis" userId="dbddf097-a7de-4599-abd9-39b94b17111c" providerId="ADAL" clId="{F27A4484-A1C6-47E1-9AB7-01672727A6AD}" dt="2026-04-13T05:46:04.174" v="141" actId="13244"/>
          <ac:spMkLst>
            <pc:docMk/>
            <pc:sldMk cId="3935331929" sldId="332"/>
            <ac:spMk id="13" creationId="{2DD1F270-B0DA-0241-E3A5-8709308AA212}"/>
          </ac:spMkLst>
        </pc:spChg>
        <pc:spChg chg="mod">
          <ac:chgData name="Cassandra Katsikaronis" userId="dbddf097-a7de-4599-abd9-39b94b17111c" providerId="ADAL" clId="{F27A4484-A1C6-47E1-9AB7-01672727A6AD}" dt="2026-04-13T05:45:45.229" v="135" actId="13244"/>
          <ac:spMkLst>
            <pc:docMk/>
            <pc:sldMk cId="3935331929" sldId="332"/>
            <ac:spMk id="16" creationId="{7DEB8541-A397-928E-B6AB-74E67B0F4C7E}"/>
          </ac:spMkLst>
        </pc:spChg>
        <pc:spChg chg="mod">
          <ac:chgData name="Cassandra Katsikaronis" userId="dbddf097-a7de-4599-abd9-39b94b17111c" providerId="ADAL" clId="{F27A4484-A1C6-47E1-9AB7-01672727A6AD}" dt="2026-04-13T05:46:05.502" v="142" actId="13244"/>
          <ac:spMkLst>
            <pc:docMk/>
            <pc:sldMk cId="3935331929" sldId="332"/>
            <ac:spMk id="17" creationId="{D69B6669-B12C-E84C-E499-00CE849E1030}"/>
          </ac:spMkLst>
        </pc:spChg>
        <pc:picChg chg="mod">
          <ac:chgData name="Cassandra Katsikaronis" userId="dbddf097-a7de-4599-abd9-39b94b17111c" providerId="ADAL" clId="{F27A4484-A1C6-47E1-9AB7-01672727A6AD}" dt="2026-04-13T05:40:48.683" v="72" actId="962"/>
          <ac:picMkLst>
            <pc:docMk/>
            <pc:sldMk cId="3935331929" sldId="332"/>
            <ac:picMk id="4" creationId="{2196EBC0-1BBF-F403-C0B8-CB32453962C0}"/>
          </ac:picMkLst>
        </pc:picChg>
        <pc:picChg chg="mod">
          <ac:chgData name="Cassandra Katsikaronis" userId="dbddf097-a7de-4599-abd9-39b94b17111c" providerId="ADAL" clId="{F27A4484-A1C6-47E1-9AB7-01672727A6AD}" dt="2026-04-13T05:40:52.382" v="74" actId="962"/>
          <ac:picMkLst>
            <pc:docMk/>
            <pc:sldMk cId="3935331929" sldId="332"/>
            <ac:picMk id="5" creationId="{2733D232-CE20-D056-8C2B-3E5074465645}"/>
          </ac:picMkLst>
        </pc:picChg>
        <pc:picChg chg="mod">
          <ac:chgData name="Cassandra Katsikaronis" userId="dbddf097-a7de-4599-abd9-39b94b17111c" providerId="ADAL" clId="{F27A4484-A1C6-47E1-9AB7-01672727A6AD}" dt="2026-04-13T05:40:54.965" v="76" actId="962"/>
          <ac:picMkLst>
            <pc:docMk/>
            <pc:sldMk cId="3935331929" sldId="332"/>
            <ac:picMk id="6" creationId="{FBABC141-1712-4C09-6293-D74083F72115}"/>
          </ac:picMkLst>
        </pc:picChg>
        <pc:picChg chg="mod">
          <ac:chgData name="Cassandra Katsikaronis" userId="dbddf097-a7de-4599-abd9-39b94b17111c" providerId="ADAL" clId="{F27A4484-A1C6-47E1-9AB7-01672727A6AD}" dt="2026-04-13T05:45:47.385" v="136" actId="13244"/>
          <ac:picMkLst>
            <pc:docMk/>
            <pc:sldMk cId="3935331929" sldId="332"/>
            <ac:picMk id="10" creationId="{6CC94C6C-0A7F-C839-B17C-7DEE2976D2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13/04/2026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0708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095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789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091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32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776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www.scamwatch.gov.au/stop-check-protec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安全瀏覽互聯網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長者科技通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TW" altLang="en-US" dirty="0"/>
              <a:t>第四單元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連接到互聯網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dirty="0"/>
              <a:t>無線網絡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dirty="0"/>
              <a:t>流動數據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3B2D-ED18-D9A6-35E7-94233F73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連接到 </a:t>
            </a:r>
            <a:r>
              <a:rPr lang="en-AU" dirty="0"/>
              <a:t>Wi-Fi (</a:t>
            </a:r>
            <a:r>
              <a:rPr lang="zh-TW" altLang="en-US" dirty="0"/>
              <a:t>無線網絡</a:t>
            </a:r>
            <a:r>
              <a:rPr lang="en-AU" altLang="zh-TW" dirty="0"/>
              <a:t>)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B840-1742-DDDA-395E-8E9B1EA8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3107"/>
            <a:ext cx="3239530" cy="2577437"/>
          </a:xfrm>
        </p:spPr>
        <p:txBody>
          <a:bodyPr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Apple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選擇「設定」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選擇</a:t>
            </a:r>
            <a:r>
              <a:rPr lang="en-AU" sz="2000" dirty="0"/>
              <a:t> Wi-Fi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選擇可用的網絡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輸入密碼</a:t>
            </a:r>
            <a:endParaRPr lang="en-AU" sz="200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E68BEF-3782-E63E-4BE4-B9CBAB10D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1742270"/>
            <a:ext cx="1271228" cy="1559826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EFCF-5327-CE5F-018A-457326B5739E}"/>
              </a:ext>
            </a:extLst>
          </p:cNvPr>
          <p:cNvSpPr txBox="1">
            <a:spLocks/>
          </p:cNvSpPr>
          <p:nvPr/>
        </p:nvSpPr>
        <p:spPr>
          <a:xfrm>
            <a:off x="6095999" y="3793107"/>
            <a:ext cx="5768052" cy="25807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Android and Windows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選擇「設定」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選擇「網絡與互聯網」或「連線」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選擇可用的網絡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輸入密碼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BFF61-DE8F-D6C4-D963-A19866706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512" y="1691733"/>
            <a:ext cx="1737267" cy="173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39EB2-4303-44F6-AC0C-BB55038E6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742270"/>
            <a:ext cx="1734442" cy="17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BB85-BD5C-62F5-D261-8234F4F1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2FDD-07B3-FC15-5F71-4DBDAA42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瀏覽器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6FB10-5DB0-B0CB-E861-F22C3F51D49B}"/>
              </a:ext>
            </a:extLst>
          </p:cNvPr>
          <p:cNvSpPr txBox="1">
            <a:spLocks/>
          </p:cNvSpPr>
          <p:nvPr/>
        </p:nvSpPr>
        <p:spPr>
          <a:xfrm>
            <a:off x="838200" y="4094888"/>
            <a:ext cx="2266507" cy="110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Chrome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3A51AB-2D7D-54C8-CD3D-429EA3F80404}"/>
              </a:ext>
            </a:extLst>
          </p:cNvPr>
          <p:cNvSpPr txBox="1">
            <a:spLocks/>
          </p:cNvSpPr>
          <p:nvPr/>
        </p:nvSpPr>
        <p:spPr>
          <a:xfrm>
            <a:off x="3552187" y="4091746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Safari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94C766-4DB3-CD81-0ACC-CDDBCD2FF256}"/>
              </a:ext>
            </a:extLst>
          </p:cNvPr>
          <p:cNvSpPr txBox="1">
            <a:spLocks/>
          </p:cNvSpPr>
          <p:nvPr/>
        </p:nvSpPr>
        <p:spPr>
          <a:xfrm>
            <a:off x="6266174" y="4091747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Edge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8FD2BC-C326-38A8-04B3-0AEFA2E2ECC9}"/>
              </a:ext>
            </a:extLst>
          </p:cNvPr>
          <p:cNvSpPr txBox="1">
            <a:spLocks/>
          </p:cNvSpPr>
          <p:nvPr/>
        </p:nvSpPr>
        <p:spPr>
          <a:xfrm>
            <a:off x="8980160" y="4091747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Firefox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7FBBD-3556-25DD-1C75-275153709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54" y="2687540"/>
            <a:ext cx="1080000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78E1A-D39B-9638-959C-21DF7433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441" y="2668378"/>
            <a:ext cx="108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1CFCA-208F-E589-F0FE-CCF6B688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428" y="2687540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12B68-142E-048F-11A1-ECBBA59E9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414" y="259797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9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261E-9024-A401-01C2-658B293E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CC2E-B792-8CF6-05E0-38ABAC9A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讓我們一起搜尋互聯網！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E4CE6-4B24-7A0A-F61A-39CE5E7D6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628" y="1887318"/>
            <a:ext cx="5888744" cy="4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4FD5D4-5F46-9EA8-6075-9E7E42774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535994"/>
            <a:ext cx="11381439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99" y="1963228"/>
            <a:ext cx="5191898" cy="37285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 你搜尋了甚麼？</a:t>
            </a:r>
            <a:r>
              <a:rPr lang="en-AU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D3336-B572-1943-E13A-B089AD89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安全網站與不安全網站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07FF6-B872-A32F-104B-9AC32EA2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65" y="2719007"/>
            <a:ext cx="4704471" cy="601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/>
              <a:t>安全</a:t>
            </a:r>
            <a:r>
              <a:rPr lang="zh-TW" altLang="en-US" dirty="0"/>
              <a:t>網站通常會：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63A82-EAF7-E723-F92D-4608F024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80435"/>
            <a:ext cx="1699142" cy="17881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C3B25C-1B59-46AE-15F8-AFC48D8BE8A8}"/>
              </a:ext>
            </a:extLst>
          </p:cNvPr>
          <p:cNvSpPr txBox="1">
            <a:spLocks/>
          </p:cNvSpPr>
          <p:nvPr/>
        </p:nvSpPr>
        <p:spPr>
          <a:xfrm>
            <a:off x="3069265" y="3320872"/>
            <a:ext cx="8284535" cy="19321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000" dirty="0"/>
              <a:t>網址欄有鎖頭圖示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網址以「</a:t>
            </a:r>
            <a:r>
              <a:rPr lang="en-AU" sz="2000" dirty="0"/>
              <a:t>https://」</a:t>
            </a:r>
            <a:r>
              <a:rPr lang="zh-TW" altLang="en-US" sz="2000" dirty="0"/>
              <a:t>開頭（其中「</a:t>
            </a:r>
            <a:r>
              <a:rPr lang="en-AU" sz="2000" dirty="0"/>
              <a:t>s」</a:t>
            </a:r>
            <a:r>
              <a:rPr lang="zh-TW" altLang="en-US" sz="2000" dirty="0"/>
              <a:t>代表「安全」）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內容清晰易讀，且沒有大量彈出視窗或拼寫錯誤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网址通常以熟悉的结尾，例如 </a:t>
            </a:r>
            <a:r>
              <a:rPr lang="en-US" altLang="zh-TW" sz="2000" dirty="0"/>
              <a:t>.</a:t>
            </a:r>
            <a:r>
              <a:rPr lang="en-AU" sz="2000" dirty="0"/>
              <a:t>com.au、.gov.au </a:t>
            </a:r>
            <a:r>
              <a:rPr lang="zh-TW" altLang="en-US" sz="2000" dirty="0"/>
              <a:t>或 </a:t>
            </a:r>
            <a:r>
              <a:rPr lang="en-US" altLang="zh-TW" sz="2000" dirty="0"/>
              <a:t>.</a:t>
            </a:r>
            <a:r>
              <a:rPr lang="en-AU" sz="2000" dirty="0"/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5533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F236B-0A86-3361-E1A3-38FED0BDC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D922-4621-E198-B941-7CD401E9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安全網站與不安全網站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C4EF5-2B97-C5EE-777E-73C1B8482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65" y="2707956"/>
            <a:ext cx="8002009" cy="601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/>
              <a:t>不安全或可疑網站</a:t>
            </a:r>
            <a:r>
              <a:rPr lang="zh-TW" altLang="en-US" dirty="0"/>
              <a:t>可能會：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994405-61C9-3465-20F5-770537F4833A}"/>
              </a:ext>
            </a:extLst>
          </p:cNvPr>
          <p:cNvSpPr txBox="1">
            <a:spLocks/>
          </p:cNvSpPr>
          <p:nvPr/>
        </p:nvSpPr>
        <p:spPr>
          <a:xfrm>
            <a:off x="3069265" y="3320872"/>
            <a:ext cx="8284535" cy="27990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000" dirty="0"/>
              <a:t>出現彈出式視窗或閃動的警告訊息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一開始就要求提供個人或銀行資料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包含語法錯誤或奇怪的詞語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使用不尋常的網址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在你進入危險網站或下載有害應用程式前，瀏覽器可能會顯示警告訊息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D4D9A-B4E5-65F9-7BDC-2A7BF0D8D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8239"/>
            <a:ext cx="17526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2E5D076-38C0-419C-EC31-6566D3F0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98" y="1642958"/>
            <a:ext cx="11519999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有沒有人曾經收到詐騙電郵、短訊或電話？你是怎樣知道那是詐騙的？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646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CB5A3-B1A2-8664-FD1C-D0AB6675F6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61200" y="2419350"/>
            <a:ext cx="4292600" cy="37576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這封郵件有哪些可疑之處？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4" name="Picture 3" descr="Screenshot of a promotional email dated October 11, 2025, offering a $50,000 welcome bonus for slot game spins with a claim button prominently displayed. The email features bold, colorful text in purple, gold, and red, highlights urgent action required within 48 hours, and includes account information with verification links.">
            <a:extLst>
              <a:ext uri="{FF2B5EF4-FFF2-40B4-BE49-F238E27FC236}">
                <a16:creationId xmlns:a16="http://schemas.microsoft.com/office/drawing/2014/main" id="{5FC7DE5D-0658-D2A9-F1E4-8624E275EB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63681"/>
            <a:ext cx="6029180" cy="63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F8AB-17B1-EB43-1B65-00A46B3F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186AA-EC02-DFBF-7F2B-9C382453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63681"/>
            <a:ext cx="6029180" cy="63306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C29A59-4DA3-C45D-A6A1-792787E4553D}"/>
              </a:ext>
            </a:extLst>
          </p:cNvPr>
          <p:cNvSpPr txBox="1">
            <a:spLocks/>
          </p:cNvSpPr>
          <p:nvPr/>
        </p:nvSpPr>
        <p:spPr>
          <a:xfrm>
            <a:off x="6756400" y="553591"/>
            <a:ext cx="3640667" cy="11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000" dirty="0"/>
              <a:t>寄件人名稱不尋常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zh-TW" altLang="en-US" sz="2000" dirty="0"/>
              <a:t>最後通知（</a:t>
            </a:r>
            <a:r>
              <a:rPr lang="en-AU" sz="2000" dirty="0"/>
              <a:t>Final Call）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C9091F0-86D0-F58C-CD34-DED68FFAB064}"/>
              </a:ext>
            </a:extLst>
          </p:cNvPr>
          <p:cNvSpPr txBox="1">
            <a:spLocks/>
          </p:cNvSpPr>
          <p:nvPr/>
        </p:nvSpPr>
        <p:spPr>
          <a:xfrm>
            <a:off x="6771445" y="2117136"/>
            <a:ext cx="5096933" cy="76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000" dirty="0"/>
              <a:t>要求你立即採取行動</a:t>
            </a:r>
            <a:r>
              <a:rPr lang="zh-CN" altLang="en-US" sz="2000" dirty="0"/>
              <a:t>及</a:t>
            </a:r>
            <a:r>
              <a:rPr lang="zh-TW" altLang="en-US" sz="2000" dirty="0"/>
              <a:t>優惠大得難以置信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EBFF5C-10B8-8E13-AC91-BD694A4F27B6}"/>
              </a:ext>
            </a:extLst>
          </p:cNvPr>
          <p:cNvSpPr txBox="1">
            <a:spLocks/>
          </p:cNvSpPr>
          <p:nvPr/>
        </p:nvSpPr>
        <p:spPr>
          <a:xfrm>
            <a:off x="6771445" y="2931470"/>
            <a:ext cx="5096933" cy="536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000" dirty="0"/>
              <a:t>語法錯誤及使用可疑的貨幣顯示方式</a:t>
            </a:r>
            <a:endParaRPr lang="en-AU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EF471D-5D15-27BB-99E4-CA9CCA7D4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097867" y="639501"/>
            <a:ext cx="2658533" cy="16782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623E34-823C-1926-9231-5CBDE2864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672668" y="2304739"/>
            <a:ext cx="1083733" cy="742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C8CDAF-F549-F660-14CD-17E296EB8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2164862" y="359471"/>
            <a:ext cx="4591538" cy="3659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89807A-D342-071A-37EF-D00921EB5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757530" y="2892817"/>
            <a:ext cx="2013915" cy="1988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826025-5AF0-82BF-FEF7-9271FB3EF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672667" y="4745212"/>
            <a:ext cx="1083733" cy="742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7AC0C-3E02-B7EF-C00C-82A3DB825321}"/>
              </a:ext>
            </a:extLst>
          </p:cNvPr>
          <p:cNvSpPr txBox="1">
            <a:spLocks/>
          </p:cNvSpPr>
          <p:nvPr/>
        </p:nvSpPr>
        <p:spPr>
          <a:xfrm>
            <a:off x="6756401" y="4591658"/>
            <a:ext cx="5435599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000" dirty="0"/>
              <a:t>不尋常或奇怪的連結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4680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致敬原住民土地聲明</a:t>
            </a:r>
            <a:endParaRPr lang="en-AU" dirty="0"/>
          </a:p>
        </p:txBody>
      </p:sp>
      <p:pic>
        <p:nvPicPr>
          <p:cNvPr id="6" name="Picture 5" descr="'Connection' artwork by Bobbie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>
                <a:solidFill>
                  <a:schemeClr val="bg1"/>
                </a:solidFill>
              </a:rPr>
              <a:t>我們承認並肯定，澳洲原住民及托雷斯海峽島民自古以來與澳洲大陸的土地、水域及天空之境有著持續而深厚的連繫。我們向他們過去及現在的長者致以敬意。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1B5C0-4552-3620-FB99-195F276E775F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9BE1-FE99-BEDF-02F7-8D0BE49B8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18B9DB-6FAD-3EC6-6970-73AF9452CB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61982" y="2419643"/>
            <a:ext cx="4291818" cy="37573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這則短訊有哪些可疑之處？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2" name="Picture 1" descr="Screenshot of a text message from an unknown number claiming to be AUS POST, stating a parcel cannot be delivered due to an unavailable address and requesting address change via a suspicious link. Message timestamp is 10 Mar 2024 at 5:45 am, with dark mode interface and blue hyperlink.">
            <a:extLst>
              <a:ext uri="{FF2B5EF4-FFF2-40B4-BE49-F238E27FC236}">
                <a16:creationId xmlns:a16="http://schemas.microsoft.com/office/drawing/2014/main" id="{D591A364-C60E-AE2B-3AF2-B78CAEE8B8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87" y="1639936"/>
            <a:ext cx="6007396" cy="39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1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61257-2DF8-1A24-0D96-1D49A918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91492-1D05-3F50-6557-CB234B85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3359" y="1057792"/>
            <a:ext cx="4089050" cy="11521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altLang="zh-TW" dirty="0"/>
          </a:p>
          <a:p>
            <a:pPr marL="0" indent="0">
              <a:buNone/>
            </a:pPr>
            <a:r>
              <a:rPr lang="zh-TW" altLang="en-US" dirty="0"/>
              <a:t>來自不明手機號碼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348B4-E7EE-7A59-7A72-AADD27E98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14"/>
          <a:stretch>
            <a:fillRect/>
          </a:stretch>
        </p:blipFill>
        <p:spPr>
          <a:xfrm>
            <a:off x="591937" y="2121878"/>
            <a:ext cx="5877737" cy="384516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2392E87-E545-F603-5403-952F38ED0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426470" y="1633888"/>
            <a:ext cx="2686889" cy="169644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9150F6-25B2-F2FF-34AE-E44642FCB307}"/>
              </a:ext>
            </a:extLst>
          </p:cNvPr>
          <p:cNvSpPr txBox="1">
            <a:spLocks/>
          </p:cNvSpPr>
          <p:nvPr/>
        </p:nvSpPr>
        <p:spPr>
          <a:xfrm>
            <a:off x="7113359" y="2825337"/>
            <a:ext cx="4875486" cy="115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/>
              <a:t>出現拼寫或語法錯誤</a:t>
            </a:r>
            <a:br>
              <a:rPr lang="en-AU" dirty="0"/>
            </a:br>
            <a:r>
              <a:rPr lang="en-AU" sz="2000" dirty="0"/>
              <a:t>(</a:t>
            </a:r>
            <a:r>
              <a:rPr lang="zh-TW" altLang="en-US" sz="2000" dirty="0"/>
              <a:t>例如：冒號後沒有空格</a:t>
            </a:r>
            <a:r>
              <a:rPr lang="en-AU" sz="2000" dirty="0"/>
              <a:t>)</a:t>
            </a:r>
            <a:r>
              <a:rPr lang="zh-TW" altLang="en-US" sz="2000" dirty="0"/>
              <a:t> </a:t>
            </a:r>
            <a:endParaRPr lang="en-AU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7BB9BE-60A5-39A3-E7C4-6CC125840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000427" y="3401433"/>
            <a:ext cx="2112932" cy="100595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544215-871B-573D-9FAB-EDB4D258005D}"/>
              </a:ext>
            </a:extLst>
          </p:cNvPr>
          <p:cNvSpPr txBox="1">
            <a:spLocks/>
          </p:cNvSpPr>
          <p:nvPr/>
        </p:nvSpPr>
        <p:spPr>
          <a:xfrm>
            <a:off x="7113359" y="4276588"/>
            <a:ext cx="4875486" cy="115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/>
              <a:t>要求提供個人資料</a:t>
            </a:r>
            <a:endParaRPr lang="en-AU" altLang="zh-TW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000" dirty="0"/>
              <a:t>（地址）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B6A1BF-FFD6-0199-0BFD-238C3C45A15F}"/>
              </a:ext>
            </a:extLst>
          </p:cNvPr>
          <p:cNvSpPr txBox="1">
            <a:spLocks/>
          </p:cNvSpPr>
          <p:nvPr/>
        </p:nvSpPr>
        <p:spPr>
          <a:xfrm>
            <a:off x="7118212" y="5390950"/>
            <a:ext cx="5073788" cy="11521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/>
              <a:t>包含可疑或奇怪的連結</a:t>
            </a:r>
            <a:endParaRPr lang="en-AU" dirty="0"/>
          </a:p>
          <a:p>
            <a:pPr marL="0" indent="0">
              <a:buNone/>
            </a:pPr>
            <a:r>
              <a:rPr lang="zh-TW" altLang="en-US" sz="2000" dirty="0"/>
              <a:t>澳洲郵政官方網站是：</a:t>
            </a:r>
            <a:r>
              <a:rPr lang="en-AU" sz="2000" dirty="0"/>
              <a:t> https://auspost.com.au/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94956F-8861-AB3D-1CEA-CCF25B780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676157" y="5173311"/>
            <a:ext cx="2442055" cy="79373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93883-3104-E89C-83EB-8B0AE2F47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000427" y="4817910"/>
            <a:ext cx="2112932" cy="3477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0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4B99-2BBC-18EA-F212-7D3943780D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72593" y="601741"/>
            <a:ext cx="2033412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防詐騙資訊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EB8541-A397-928E-B6AB-74E67B0F4C7E}"/>
              </a:ext>
            </a:extLst>
          </p:cNvPr>
          <p:cNvSpPr txBox="1"/>
          <p:nvPr/>
        </p:nvSpPr>
        <p:spPr>
          <a:xfrm>
            <a:off x="6872593" y="1082053"/>
            <a:ext cx="251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2060"/>
                </a:solidFill>
              </a:rPr>
              <a:t>警惕詐騙，安全至上</a:t>
            </a:r>
            <a:r>
              <a:rPr lang="zh-CN" altLang="en-US" sz="1400" b="1" dirty="0">
                <a:solidFill>
                  <a:srgbClr val="002060"/>
                </a:solidFill>
              </a:rPr>
              <a:t>。</a:t>
            </a:r>
            <a:endParaRPr lang="en-AU" sz="1400" b="1" dirty="0">
              <a:solidFill>
                <a:srgbClr val="002060"/>
              </a:solidFill>
            </a:endParaRPr>
          </a:p>
        </p:txBody>
      </p:sp>
      <p:pic>
        <p:nvPicPr>
          <p:cNvPr id="10" name="Picture 9" descr="Australian Government and ScamWatch">
            <a:extLst>
              <a:ext uri="{FF2B5EF4-FFF2-40B4-BE49-F238E27FC236}">
                <a16:creationId xmlns:a16="http://schemas.microsoft.com/office/drawing/2014/main" id="{6CC94C6C-0A7F-C839-B17C-7DEE2976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21" y="324277"/>
            <a:ext cx="6057900" cy="116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EA7F1B-64E8-4D0F-4E06-98A77D617660}"/>
              </a:ext>
            </a:extLst>
          </p:cNvPr>
          <p:cNvSpPr txBox="1"/>
          <p:nvPr/>
        </p:nvSpPr>
        <p:spPr>
          <a:xfrm>
            <a:off x="1851192" y="1939003"/>
            <a:ext cx="149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</a:rPr>
              <a:t>停止</a:t>
            </a:r>
          </a:p>
        </p:txBody>
      </p:sp>
      <p:pic>
        <p:nvPicPr>
          <p:cNvPr id="4" name="Picture 3" descr="Stop.">
            <a:extLst>
              <a:ext uri="{FF2B5EF4-FFF2-40B4-BE49-F238E27FC236}">
                <a16:creationId xmlns:a16="http://schemas.microsoft.com/office/drawing/2014/main" id="{2196EBC0-1BBF-F403-C0B8-CB3245396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861" y="2494695"/>
            <a:ext cx="2311400" cy="2425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D1F270-B0DA-0241-E3A5-8709308AA212}"/>
              </a:ext>
            </a:extLst>
          </p:cNvPr>
          <p:cNvSpPr txBox="1"/>
          <p:nvPr/>
        </p:nvSpPr>
        <p:spPr>
          <a:xfrm>
            <a:off x="5286464" y="1939003"/>
            <a:ext cx="1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       </a:t>
            </a:r>
            <a:r>
              <a:rPr lang="zh-TW" altLang="en-US" sz="2400" b="1" dirty="0">
                <a:solidFill>
                  <a:srgbClr val="002060"/>
                </a:solidFill>
              </a:rPr>
              <a:t>查看</a:t>
            </a:r>
          </a:p>
        </p:txBody>
      </p:sp>
      <p:pic>
        <p:nvPicPr>
          <p:cNvPr id="5" name="Picture 4" descr="Check.">
            <a:extLst>
              <a:ext uri="{FF2B5EF4-FFF2-40B4-BE49-F238E27FC236}">
                <a16:creationId xmlns:a16="http://schemas.microsoft.com/office/drawing/2014/main" id="{2733D232-CE20-D056-8C2B-3E50744656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15" r="5396" b="3415"/>
          <a:stretch>
            <a:fillRect/>
          </a:stretch>
        </p:blipFill>
        <p:spPr>
          <a:xfrm>
            <a:off x="4934756" y="2494695"/>
            <a:ext cx="2414954" cy="2425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9B6669-B12C-E84C-E499-00CE849E1030}"/>
              </a:ext>
            </a:extLst>
          </p:cNvPr>
          <p:cNvSpPr txBox="1"/>
          <p:nvPr/>
        </p:nvSpPr>
        <p:spPr>
          <a:xfrm>
            <a:off x="9252206" y="1939003"/>
            <a:ext cx="134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    </a:t>
            </a:r>
            <a:r>
              <a:rPr lang="zh-TW" altLang="en-US" sz="2400" b="1" dirty="0">
                <a:solidFill>
                  <a:srgbClr val="002060"/>
                </a:solidFill>
              </a:rPr>
              <a:t>保護</a:t>
            </a:r>
          </a:p>
        </p:txBody>
      </p:sp>
      <p:pic>
        <p:nvPicPr>
          <p:cNvPr id="6" name="Picture 5" descr="Protect.">
            <a:extLst>
              <a:ext uri="{FF2B5EF4-FFF2-40B4-BE49-F238E27FC236}">
                <a16:creationId xmlns:a16="http://schemas.microsoft.com/office/drawing/2014/main" id="{FBABC141-1712-4C09-6293-D74083F72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84" r="9450" b="12775"/>
          <a:stretch>
            <a:fillRect/>
          </a:stretch>
        </p:blipFill>
        <p:spPr>
          <a:xfrm>
            <a:off x="8681268" y="2523755"/>
            <a:ext cx="2414954" cy="2425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DF2D9-B3C3-7F8B-FC08-504A4F8A2E4E}"/>
              </a:ext>
            </a:extLst>
          </p:cNvPr>
          <p:cNvSpPr txBox="1"/>
          <p:nvPr/>
        </p:nvSpPr>
        <p:spPr>
          <a:xfrm>
            <a:off x="1148861" y="5756031"/>
            <a:ext cx="608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來源</a:t>
            </a:r>
            <a:r>
              <a:rPr lang="en-AU" dirty="0"/>
              <a:t>: </a:t>
            </a:r>
            <a:r>
              <a:rPr lang="en-AU" dirty="0">
                <a:hlinkClick r:id="rId7"/>
              </a:rPr>
              <a:t>https://www.scamwatch.gov.au/stop-check-protect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331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69EF-94A4-4693-46E1-D905CAE7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A077-315F-0CDB-9182-987FA00A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貼士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7DE452-9306-4D97-82F5-3FA8D51E871F}"/>
              </a:ext>
            </a:extLst>
          </p:cNvPr>
          <p:cNvSpPr txBox="1">
            <a:spLocks/>
          </p:cNvSpPr>
          <p:nvPr/>
        </p:nvSpPr>
        <p:spPr>
          <a:xfrm>
            <a:off x="599610" y="3306804"/>
            <a:ext cx="2644726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只在你確定安全的網站上輸入個人資料 </a:t>
            </a:r>
            <a:r>
              <a:rPr lang="en-US" altLang="zh-TW" sz="2000" dirty="0"/>
              <a:t>: </a:t>
            </a:r>
            <a:r>
              <a:rPr lang="zh-TW" altLang="en-US" sz="2000" dirty="0"/>
              <a:t>網址列有鎖頭圖示，並以「</a:t>
            </a:r>
            <a:r>
              <a:rPr lang="en-US" altLang="zh-TW" sz="2000" dirty="0"/>
              <a:t>https://</a:t>
            </a:r>
            <a:r>
              <a:rPr lang="zh-TW" altLang="en-US" sz="2000" dirty="0"/>
              <a:t>」開頭。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9C24-D444-519B-85F5-C48DE36E3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94" y="2125273"/>
            <a:ext cx="1168756" cy="12026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E2FFE-2EEC-014E-C1C2-10B90FC2A931}"/>
              </a:ext>
            </a:extLst>
          </p:cNvPr>
          <p:cNvSpPr txBox="1">
            <a:spLocks/>
          </p:cNvSpPr>
          <p:nvPr/>
        </p:nvSpPr>
        <p:spPr>
          <a:xfrm>
            <a:off x="3494632" y="3306804"/>
            <a:ext cx="2644726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如果網站出現錯別字、閃動警告或不尋常的彈出視窗，最好立即離開該網站。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71FDDB-02B3-7EA2-D819-7FB860F01F50}"/>
              </a:ext>
            </a:extLst>
          </p:cNvPr>
          <p:cNvSpPr txBox="1">
            <a:spLocks/>
          </p:cNvSpPr>
          <p:nvPr/>
        </p:nvSpPr>
        <p:spPr>
          <a:xfrm>
            <a:off x="6389654" y="3320872"/>
            <a:ext cx="2644726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政府及銀行絕不會透過短訊或電郵索取個人資料。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F3E5A7-8C25-7005-76E9-19C5FA96D1FA}"/>
              </a:ext>
            </a:extLst>
          </p:cNvPr>
          <p:cNvSpPr txBox="1">
            <a:spLocks/>
          </p:cNvSpPr>
          <p:nvPr/>
        </p:nvSpPr>
        <p:spPr>
          <a:xfrm>
            <a:off x="9284676" y="3306804"/>
            <a:ext cx="2490989" cy="16789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使用複雜且安全的密碼密碼，並每年更換兩次。</a:t>
            </a:r>
            <a:endParaRPr lang="en-AU" sz="2000" dirty="0"/>
          </a:p>
          <a:p>
            <a:pPr>
              <a:lnSpc>
                <a:spcPct val="120000"/>
              </a:lnSpc>
            </a:pP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CD54D-476B-289F-C86C-8265E1532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93" y="2125273"/>
            <a:ext cx="1168756" cy="1202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E13C38-8490-1011-DC15-95467CAC6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938" y="2125273"/>
            <a:ext cx="1168756" cy="120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A9680C-DBDD-03AE-BEC2-8421CA937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676" y="2125273"/>
            <a:ext cx="1168756" cy="1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0D1A-96D2-5066-A448-CF52AACB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CCD5-6B21-51A6-457E-229B8294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使用分頁瀏覽和返回收藏的網站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1048750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8000" dirty="0"/>
              <a:t>分頁</a:t>
            </a:r>
            <a:endParaRPr lang="en-AU" altLang="zh-TW" sz="8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8000" dirty="0"/>
              <a:t>Tabs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F32CD-F088-6170-A669-5DE64EF733DF}"/>
              </a:ext>
            </a:extLst>
          </p:cNvPr>
          <p:cNvSpPr txBox="1">
            <a:spLocks/>
          </p:cNvSpPr>
          <p:nvPr/>
        </p:nvSpPr>
        <p:spPr>
          <a:xfrm>
            <a:off x="4959569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8000" dirty="0"/>
              <a:t>書籤</a:t>
            </a:r>
            <a:endParaRPr lang="en-AU" altLang="zh-TW" sz="8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8000" dirty="0"/>
              <a:t>Bookmarks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8876277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8000" dirty="0"/>
              <a:t>瀏覽記錄</a:t>
            </a:r>
            <a:endParaRPr lang="en-AU" altLang="zh-TW" sz="8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8000" dirty="0"/>
              <a:t>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B7430-69C8-87B5-06A5-0F5D50260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58" y="2766218"/>
            <a:ext cx="1325563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C85B1-4698-50CC-60B2-25989B84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322" y="2616200"/>
            <a:ext cx="1325563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11850-F52D-2D38-920C-8937741B2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78" y="2616200"/>
            <a:ext cx="105168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8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3A5EAE-9DDA-5D82-960D-6D3CEE435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85" y="1580688"/>
            <a:ext cx="4149165" cy="43484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檢視課堂初段提出的問題。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9722-D4B2-C71F-1388-C514E0BA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C512-BCE3-B94A-0D5E-16E2C78C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BA8F-1EFE-E77A-F67B-55BA1037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我可以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126E09-8F52-514B-E7B4-433E5B8D9B73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解釋甚麼是互聯網，以及它的用途。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4AE335-2018-3C5E-6177-19410DD951FF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使用網頁瀏覽器搜尋日常資訊。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B1DE227-F133-C118-0911-BC6890CA1F0E}"/>
              </a:ext>
            </a:extLst>
          </p:cNvPr>
          <p:cNvSpPr txBox="1">
            <a:spLocks/>
          </p:cNvSpPr>
          <p:nvPr/>
        </p:nvSpPr>
        <p:spPr>
          <a:xfrm>
            <a:off x="5281590" y="3688166"/>
            <a:ext cx="2052035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認識安全可靠的網站，以及辨識有風險網站的警告訊號。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567AD9-8C6D-6AF1-9F19-788D856BB5B6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使用分頁在不同網站之間切換。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16D64C-97D2-A08A-0B47-B81695EAA492}"/>
              </a:ext>
            </a:extLst>
          </p:cNvPr>
          <p:cNvSpPr txBox="1">
            <a:spLocks/>
          </p:cNvSpPr>
          <p:nvPr/>
        </p:nvSpPr>
        <p:spPr>
          <a:xfrm>
            <a:off x="9777891" y="3665569"/>
            <a:ext cx="2052000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使用書籤或瀏覽記錄返回常用網站。</a:t>
            </a:r>
            <a:endParaRPr lang="en-AU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A7F439-8D2C-14D9-D6FB-1585DC80E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993" y="2743664"/>
            <a:ext cx="1089109" cy="103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3398F-B7DC-17E8-61BA-01B70CDE1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87D88-0760-7194-8164-253D87FD4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96" y="2828371"/>
            <a:ext cx="998351" cy="9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A12DA-C123-F9C2-51B0-831EBBB7D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11" y="2752740"/>
            <a:ext cx="998350" cy="103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90708-CF21-AF4F-2147-7D459CF0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09821"/>
            <a:ext cx="961477" cy="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51838-093D-E0DF-1756-75C37A344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7" y="1642958"/>
            <a:ext cx="11519999" cy="46387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你的主要學習重點是什麼？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4F1D0AE-858E-898A-46AF-00E541620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99" y="1642958"/>
            <a:ext cx="11519998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你下星期會嘗試的三件事是什麼？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3FC5-73E0-3984-CA55-3E46BA6D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了解更多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6A20EB-7EF1-420C-F446-D72A8179C4BF}"/>
              </a:ext>
            </a:extLst>
          </p:cNvPr>
          <p:cNvSpPr txBox="1">
            <a:spLocks/>
          </p:cNvSpPr>
          <p:nvPr/>
        </p:nvSpPr>
        <p:spPr>
          <a:xfrm>
            <a:off x="838200" y="2629802"/>
            <a:ext cx="4291818" cy="375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dirty="0">
                <a:solidFill>
                  <a:schemeClr val="accent4"/>
                </a:solidFill>
              </a:rPr>
              <a:t>網上安全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dirty="0">
                <a:solidFill>
                  <a:schemeClr val="accent4"/>
                </a:solidFill>
              </a:rPr>
              <a:t>小貼士</a:t>
            </a:r>
            <a:endParaRPr lang="en-AU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 descr="QR code">
            <a:extLst>
              <a:ext uri="{FF2B5EF4-FFF2-40B4-BE49-F238E27FC236}">
                <a16:creationId xmlns:a16="http://schemas.microsoft.com/office/drawing/2014/main" id="{39943396-BBF8-C630-734F-922FD796F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0250" y="2618539"/>
            <a:ext cx="31115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完成本節課後，你將能夠：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解釋甚麼是互聯網，以及它的用途。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使用網頁瀏覽器搜尋日常資訊。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168643" y="3691501"/>
            <a:ext cx="2052035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認識安全可靠的網站，以及辨識有風險網站的警告訊號。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291772" y="3688166"/>
            <a:ext cx="2182754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使用分頁在不同網站之間切換。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9777891" y="3665569"/>
            <a:ext cx="2052000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使用書籤或瀏覽記錄返回常用網站。</a:t>
            </a:r>
            <a:endParaRPr lang="en-AU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993" y="2743664"/>
            <a:ext cx="1089109" cy="103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C77AA-EBEB-1EED-11EB-BFAE344AE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03B20-F1D6-57EE-0E43-7A7833A1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96" y="2828371"/>
            <a:ext cx="998351" cy="9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2EEB-AAE8-058C-8B28-7284D492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11" y="2752740"/>
            <a:ext cx="998350" cy="103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A4C079-51B5-D49B-FBB4-849F669B2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09821"/>
            <a:ext cx="961477" cy="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12 modules in Tech Savvy Seniors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長者科技通</a:t>
            </a:r>
            <a:endParaRPr kumimoji="0" lang="en-A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310112"/>
            <a:ext cx="4053144" cy="6050109"/>
            <a:chOff x="1295470" y="310112"/>
            <a:chExt cx="4053144" cy="60501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310112"/>
              <a:ext cx="2562546" cy="562763"/>
              <a:chOff x="1295470" y="310112"/>
              <a:chExt cx="2562546" cy="56276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認識你的智能手機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562763"/>
              <a:chOff x="1299088" y="310112"/>
              <a:chExt cx="2558928" cy="56276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認識你的電腦或平板電腦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562763"/>
              <a:chOff x="1299088" y="310112"/>
              <a:chExt cx="2558928" cy="5627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第三單元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撥打電話及發送訊息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562763"/>
              <a:chOff x="1299088" y="310112"/>
              <a:chExt cx="2558928" cy="56276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第四單元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安全瀏覽互聯網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62763"/>
              <a:chOff x="1299088" y="310112"/>
              <a:chExt cx="2558928" cy="56276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第五單元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收發電郵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62763"/>
              <a:chOff x="1299088" y="310112"/>
              <a:chExt cx="2558928" cy="56276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第六單元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保持網上安全，避免受騙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96330"/>
            <a:chOff x="6289738" y="513695"/>
            <a:chExt cx="4049526" cy="62963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808984"/>
              <a:chOff x="1299088" y="310112"/>
              <a:chExt cx="2558928" cy="808984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第七單元</a:t>
                </a:r>
                <a:endParaRPr lang="en-AU" sz="14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拍攝、儲存及分享精彩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照片與影片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808984"/>
              <a:chOff x="1299088" y="310112"/>
              <a:chExt cx="2558928" cy="80898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第八單元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使用你的電子設備處理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日常事務及娛樂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808984"/>
              <a:chOff x="1299088" y="310112"/>
              <a:chExt cx="2558928" cy="80898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第九單元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讓生活更輕鬆的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應用程式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808984"/>
              <a:chOff x="1299088" y="310112"/>
              <a:chExt cx="2558928" cy="808984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透過社交媒體和視像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通話保持聯繫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808984"/>
              <a:chOff x="1299088" y="310112"/>
              <a:chExt cx="2558928" cy="8089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安全地進行網上購物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與銀行交易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808984"/>
              <a:chOff x="1299088" y="310112"/>
              <a:chExt cx="2558928" cy="80898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探索人工智能能為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你做什麼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35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16FCF-393C-AED5-1C67-B23C96D39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3" y="1535994"/>
            <a:ext cx="11370452" cy="45785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誰曾經使用網頁瀏覽器搜尋資料？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702A78-6D7F-77AD-4F47-5EA662407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1" y="1459468"/>
            <a:ext cx="11384966" cy="4584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到今日課程結束時，你希望在哪一方面更有信心？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你可以在互聯網做什麼？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7" y="4867707"/>
            <a:ext cx="736600" cy="82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7" y="3836957"/>
            <a:ext cx="6985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975" y="2756695"/>
            <a:ext cx="762000" cy="723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27" y="2749695"/>
            <a:ext cx="698500" cy="673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E45E-2782-16CC-C12D-5D351DA0C4E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保持聯繫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1817300" y="2733423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視像通話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846291"/>
            <a:ext cx="205200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傳送電郵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77313" y="4957342"/>
            <a:ext cx="2420939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社交媒體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817300" y="4809874"/>
            <a:ext cx="4278700" cy="8702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zh-TW" altLang="en-US" sz="200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1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6A1DA-757F-32D1-5636-10B7928421E4}"/>
              </a:ext>
            </a:extLst>
          </p:cNvPr>
          <p:cNvSpPr txBox="1">
            <a:spLocks/>
          </p:cNvSpPr>
          <p:nvPr/>
        </p:nvSpPr>
        <p:spPr>
          <a:xfrm>
            <a:off x="6442975" y="177944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搜尋資訊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7398711" y="2749695"/>
            <a:ext cx="4145600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搜尋食譜、健康資訊或新聞</a:t>
            </a: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19FAEBE-5F04-9239-828A-124D765BAD5D}"/>
              </a:ext>
            </a:extLst>
          </p:cNvPr>
          <p:cNvSpPr txBox="1">
            <a:spLocks/>
          </p:cNvSpPr>
          <p:nvPr/>
        </p:nvSpPr>
        <p:spPr>
          <a:xfrm>
            <a:off x="7398711" y="3846291"/>
            <a:ext cx="323953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查看天氣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6EBC8E-0D6F-A2C7-BE8E-1F0394E4B882}"/>
              </a:ext>
            </a:extLst>
          </p:cNvPr>
          <p:cNvSpPr txBox="1">
            <a:spLocks/>
          </p:cNvSpPr>
          <p:nvPr/>
        </p:nvSpPr>
        <p:spPr>
          <a:xfrm>
            <a:off x="7398711" y="4844372"/>
            <a:ext cx="3523736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查閱地圖和路線</a:t>
            </a:r>
            <a:endParaRPr lang="en-AU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F2B10-16A7-CA17-B4C8-77EB5C23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025" y="4764300"/>
            <a:ext cx="6985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2295E-543A-D855-F928-EE447220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025" y="3762991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19" grpId="0"/>
      <p:bldP spid="18" grpId="0"/>
      <p:bldP spid="22" grpId="0"/>
      <p:bldP spid="4" grpId="0"/>
      <p:bldP spid="20" grpId="0"/>
      <p:bldP spid="3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你可以在互聯網做什麼？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B4A642-13A0-32FD-3093-188EE1E4E22A}"/>
              </a:ext>
            </a:extLst>
          </p:cNvPr>
          <p:cNvSpPr txBox="1">
            <a:spLocks/>
          </p:cNvSpPr>
          <p:nvPr/>
        </p:nvSpPr>
        <p:spPr>
          <a:xfrm>
            <a:off x="1011951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實用用途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F9BAA6-5038-8A0C-0FFE-6268A2412E93}"/>
              </a:ext>
            </a:extLst>
          </p:cNvPr>
          <p:cNvSpPr txBox="1">
            <a:spLocks/>
          </p:cNvSpPr>
          <p:nvPr/>
        </p:nvSpPr>
        <p:spPr>
          <a:xfrm>
            <a:off x="2113047" y="2617420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網上購物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2113047" y="3427588"/>
            <a:ext cx="3528336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在日曆中儲存日期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961B5-72E8-DE28-245D-88C319C6F3F9}"/>
              </a:ext>
            </a:extLst>
          </p:cNvPr>
          <p:cNvSpPr txBox="1">
            <a:spLocks/>
          </p:cNvSpPr>
          <p:nvPr/>
        </p:nvSpPr>
        <p:spPr>
          <a:xfrm>
            <a:off x="2057396" y="4250691"/>
            <a:ext cx="2301661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使用網上銀行服務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9BC7E9-CDBB-A79D-C05B-AFDA68F86180}"/>
              </a:ext>
            </a:extLst>
          </p:cNvPr>
          <p:cNvSpPr txBox="1">
            <a:spLocks/>
          </p:cNvSpPr>
          <p:nvPr/>
        </p:nvSpPr>
        <p:spPr>
          <a:xfrm>
            <a:off x="2113047" y="5140358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寫信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F13336-BCB5-9058-B52D-BD66CEFA2D19}"/>
              </a:ext>
            </a:extLst>
          </p:cNvPr>
          <p:cNvSpPr txBox="1">
            <a:spLocks/>
          </p:cNvSpPr>
          <p:nvPr/>
        </p:nvSpPr>
        <p:spPr>
          <a:xfrm>
            <a:off x="2093996" y="6056158"/>
            <a:ext cx="4254595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預訂門票及預約服務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C948D-E4D2-B455-C150-CAB1BADDAF7B}"/>
              </a:ext>
            </a:extLst>
          </p:cNvPr>
          <p:cNvSpPr txBox="1">
            <a:spLocks/>
          </p:cNvSpPr>
          <p:nvPr/>
        </p:nvSpPr>
        <p:spPr>
          <a:xfrm>
            <a:off x="6458215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娛樂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305545" y="2634975"/>
            <a:ext cx="323953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收聽音樂</a:t>
            </a:r>
            <a:r>
              <a:rPr lang="en-AU" altLang="zh-TW" sz="2000" dirty="0"/>
              <a:t>, </a:t>
            </a:r>
            <a:r>
              <a:rPr lang="zh-TW" altLang="en-US" sz="2000" dirty="0"/>
              <a:t>播客和有聲書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F36A7-B014-7F74-BF1E-42EF41116DF7}"/>
              </a:ext>
            </a:extLst>
          </p:cNvPr>
          <p:cNvSpPr txBox="1">
            <a:spLocks/>
          </p:cNvSpPr>
          <p:nvPr/>
        </p:nvSpPr>
        <p:spPr>
          <a:xfrm>
            <a:off x="7305545" y="3451894"/>
            <a:ext cx="3363098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玩遊戲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326052" y="4247017"/>
            <a:ext cx="3091249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觀看視頻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9AE0C9-CB67-5BFD-21D8-FDCB4523E7D1}"/>
              </a:ext>
            </a:extLst>
          </p:cNvPr>
          <p:cNvSpPr txBox="1">
            <a:spLocks/>
          </p:cNvSpPr>
          <p:nvPr/>
        </p:nvSpPr>
        <p:spPr>
          <a:xfrm>
            <a:off x="7346559" y="5111145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閱讀電子書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305545" y="5920451"/>
            <a:ext cx="4129218" cy="5782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/>
              <a:t>以及更多功能！</a:t>
            </a:r>
            <a:endParaRPr lang="en-AU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15" y="4250691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20" y="2621552"/>
            <a:ext cx="698500" cy="71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51" y="3433460"/>
            <a:ext cx="7112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4376-1F84-5305-8FA9-EAC5BFE8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121" y="3463082"/>
            <a:ext cx="7112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3E3B2-E770-B390-11CA-3B94857D5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01" y="2617420"/>
            <a:ext cx="6985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FA55D-2498-99AA-2C52-1740C36D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51" y="4250691"/>
            <a:ext cx="7366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AD8B-21E4-A2D9-9212-63B24857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481" y="5964468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48D49-C862-9F09-301C-53F9E76C6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481" y="4999708"/>
            <a:ext cx="7747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F328A-ED71-6DEB-C95B-89F1165A1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4820" y="5170178"/>
            <a:ext cx="850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12" grpId="0"/>
      <p:bldP spid="25" grpId="0"/>
      <p:bldP spid="13" grpId="0"/>
      <p:bldP spid="6" grpId="0"/>
      <p:bldP spid="22" grpId="0"/>
      <p:bldP spid="4" grpId="0"/>
      <p:bldP spid="23" grpId="0"/>
      <p:bldP spid="1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關鍵詞</a:t>
            </a:r>
            <a:r>
              <a:rPr lang="en-AU" dirty="0"/>
              <a:t>…</a:t>
            </a:r>
          </a:p>
        </p:txBody>
      </p:sp>
      <p:grpSp>
        <p:nvGrpSpPr>
          <p:cNvPr id="7" name="Group 6" descr="互聯網&#10;">
            <a:extLst>
              <a:ext uri="{FF2B5EF4-FFF2-40B4-BE49-F238E27FC236}">
                <a16:creationId xmlns:a16="http://schemas.microsoft.com/office/drawing/2014/main" id="{8B69FFA3-FAF0-0922-B63F-1DFC7822D0FE}"/>
              </a:ext>
            </a:extLst>
          </p:cNvPr>
          <p:cNvGrpSpPr/>
          <p:nvPr/>
        </p:nvGrpSpPr>
        <p:grpSpPr>
          <a:xfrm>
            <a:off x="1057280" y="2013605"/>
            <a:ext cx="2563876" cy="2830790"/>
            <a:chOff x="327217" y="2498900"/>
            <a:chExt cx="2563876" cy="2830790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B0997B8-7ED4-2E97-94CD-3E9622323234}"/>
                </a:ext>
              </a:extLst>
            </p:cNvPr>
            <p:cNvSpPr txBox="1">
              <a:spLocks/>
            </p:cNvSpPr>
            <p:nvPr/>
          </p:nvSpPr>
          <p:spPr>
            <a:xfrm>
              <a:off x="327217" y="4004128"/>
              <a:ext cx="2563876" cy="13255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連接全球電腦、手機及資訊的系統。</a:t>
              </a:r>
              <a:endParaRPr lang="en-AU" sz="2000" dirty="0"/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CBECD40-0FA3-7570-1B8D-F4B52C15A12F}"/>
                </a:ext>
              </a:extLst>
            </p:cNvPr>
            <p:cNvSpPr txBox="1">
              <a:spLocks/>
            </p:cNvSpPr>
            <p:nvPr/>
          </p:nvSpPr>
          <p:spPr>
            <a:xfrm>
              <a:off x="475901" y="2498900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400" b="1" dirty="0">
                  <a:solidFill>
                    <a:schemeClr val="accent4"/>
                  </a:solidFill>
                </a:rPr>
                <a:t>互聯網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 descr="無線網絡&#10;">
            <a:extLst>
              <a:ext uri="{FF2B5EF4-FFF2-40B4-BE49-F238E27FC236}">
                <a16:creationId xmlns:a16="http://schemas.microsoft.com/office/drawing/2014/main" id="{0A22C6C0-8B3E-5A70-5F5D-963C613DDAD2}"/>
              </a:ext>
            </a:extLst>
          </p:cNvPr>
          <p:cNvGrpSpPr/>
          <p:nvPr/>
        </p:nvGrpSpPr>
        <p:grpSpPr>
          <a:xfrm>
            <a:off x="4394904" y="1600855"/>
            <a:ext cx="3390208" cy="3316255"/>
            <a:chOff x="-38651" y="2105388"/>
            <a:chExt cx="3390208" cy="3316255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C2072B-C2AE-581B-E0AB-28B35014D5F9}"/>
                </a:ext>
              </a:extLst>
            </p:cNvPr>
            <p:cNvSpPr txBox="1">
              <a:spLocks/>
            </p:cNvSpPr>
            <p:nvPr/>
          </p:nvSpPr>
          <p:spPr>
            <a:xfrm>
              <a:off x="-38651" y="4023366"/>
              <a:ext cx="3390208" cy="13982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 一種無線連接互聯網的方式，通常可於家中及圖書館、咖啡店等公共場所使用。</a:t>
              </a:r>
              <a:endParaRPr lang="en-AU" sz="2000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142F57E-6C10-2342-5946-E613133DECD6}"/>
                </a:ext>
              </a:extLst>
            </p:cNvPr>
            <p:cNvSpPr txBox="1">
              <a:spLocks/>
            </p:cNvSpPr>
            <p:nvPr/>
          </p:nvSpPr>
          <p:spPr>
            <a:xfrm>
              <a:off x="523200" y="2105388"/>
              <a:ext cx="2266507" cy="173831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400" b="1" dirty="0">
                  <a:solidFill>
                    <a:schemeClr val="accent4"/>
                  </a:solidFill>
                </a:rPr>
                <a:t>無線網絡</a:t>
              </a:r>
              <a:endParaRPr lang="en-AU" altLang="zh-TW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4" name="Group 13" descr="數據&#10;">
            <a:extLst>
              <a:ext uri="{FF2B5EF4-FFF2-40B4-BE49-F238E27FC236}">
                <a16:creationId xmlns:a16="http://schemas.microsoft.com/office/drawing/2014/main" id="{CE4D6B3C-3E90-2479-F228-6BECE094EA9E}"/>
              </a:ext>
            </a:extLst>
          </p:cNvPr>
          <p:cNvGrpSpPr/>
          <p:nvPr/>
        </p:nvGrpSpPr>
        <p:grpSpPr>
          <a:xfrm>
            <a:off x="8719529" y="2229628"/>
            <a:ext cx="2403209" cy="2651124"/>
            <a:chOff x="459988" y="2787637"/>
            <a:chExt cx="2403209" cy="2651124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7B6EC5E-F5C1-686C-A758-CACCC89C7742}"/>
                </a:ext>
              </a:extLst>
            </p:cNvPr>
            <p:cNvSpPr txBox="1">
              <a:spLocks/>
            </p:cNvSpPr>
            <p:nvPr/>
          </p:nvSpPr>
          <p:spPr>
            <a:xfrm>
              <a:off x="596690" y="41131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當未連接 </a:t>
              </a:r>
              <a:r>
                <a:rPr lang="en-US" altLang="zh-TW" sz="2000" dirty="0"/>
                <a:t>Wi-Fi </a:t>
              </a:r>
              <a:r>
                <a:rPr lang="zh-TW" altLang="en-US" sz="2000" dirty="0"/>
                <a:t>時，讓手機使用互聯網的功能。</a:t>
              </a:r>
              <a:endParaRPr lang="en-AU" sz="2000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1C75E66-2D9E-434C-BA27-F3E7EA9B02E8}"/>
                </a:ext>
              </a:extLst>
            </p:cNvPr>
            <p:cNvSpPr txBox="1">
              <a:spLocks/>
            </p:cNvSpPr>
            <p:nvPr/>
          </p:nvSpPr>
          <p:spPr>
            <a:xfrm>
              <a:off x="459988" y="2787637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 fontScale="2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96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96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96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96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96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96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9600" b="1" dirty="0">
                  <a:solidFill>
                    <a:schemeClr val="accent4"/>
                  </a:solidFill>
                </a:rPr>
                <a:t>數據</a:t>
              </a:r>
              <a:endParaRPr lang="en-AU" altLang="zh-TW" sz="96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7A07-2D2B-03EB-B185-63AA22B3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10B-E12F-64CE-D8D1-5159A1DD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關鍵詞</a:t>
            </a:r>
            <a:r>
              <a:rPr lang="en-AU" dirty="0"/>
              <a:t>…</a:t>
            </a:r>
          </a:p>
        </p:txBody>
      </p:sp>
      <p:grpSp>
        <p:nvGrpSpPr>
          <p:cNvPr id="20" name="Group 19" descr="網站&#10;">
            <a:extLst>
              <a:ext uri="{FF2B5EF4-FFF2-40B4-BE49-F238E27FC236}">
                <a16:creationId xmlns:a16="http://schemas.microsoft.com/office/drawing/2014/main" id="{6394D18B-B152-6681-713C-5304A59DE300}"/>
              </a:ext>
            </a:extLst>
          </p:cNvPr>
          <p:cNvGrpSpPr/>
          <p:nvPr/>
        </p:nvGrpSpPr>
        <p:grpSpPr>
          <a:xfrm>
            <a:off x="1228945" y="2792900"/>
            <a:ext cx="2677139" cy="2460193"/>
            <a:chOff x="286118" y="3398426"/>
            <a:chExt cx="2677139" cy="2460193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F8029EDD-1C00-65A9-AF44-CEED876F359C}"/>
                </a:ext>
              </a:extLst>
            </p:cNvPr>
            <p:cNvSpPr txBox="1">
              <a:spLocks/>
            </p:cNvSpPr>
            <p:nvPr/>
          </p:nvSpPr>
          <p:spPr>
            <a:xfrm>
              <a:off x="286118" y="4132729"/>
              <a:ext cx="2677139" cy="1725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互聯網上的一個地方（例如網上報章、網上圖書館或網店）。</a:t>
              </a:r>
              <a:endParaRPr lang="en-AU" sz="2000" dirty="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EF5405D-E560-375D-ECA1-43E5F44A50B7}"/>
                </a:ext>
              </a:extLst>
            </p:cNvPr>
            <p:cNvSpPr txBox="1">
              <a:spLocks/>
            </p:cNvSpPr>
            <p:nvPr/>
          </p:nvSpPr>
          <p:spPr>
            <a:xfrm>
              <a:off x="491433" y="3398426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 fontScale="3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7400" b="1" dirty="0">
                  <a:solidFill>
                    <a:schemeClr val="accent4"/>
                  </a:solidFill>
                </a:rPr>
                <a:t>網站</a:t>
              </a:r>
              <a:endParaRPr lang="en-AU" altLang="zh-TW" sz="7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altLang="zh-TW" sz="2400" b="1" dirty="0">
                <a:solidFill>
                  <a:schemeClr val="accent4"/>
                </a:solidFill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oup 22" descr="瀏覽器&#10;">
            <a:extLst>
              <a:ext uri="{FF2B5EF4-FFF2-40B4-BE49-F238E27FC236}">
                <a16:creationId xmlns:a16="http://schemas.microsoft.com/office/drawing/2014/main" id="{B38DC480-FE8D-489E-BC99-A8AE3BAAFC5A}"/>
              </a:ext>
            </a:extLst>
          </p:cNvPr>
          <p:cNvGrpSpPr/>
          <p:nvPr/>
        </p:nvGrpSpPr>
        <p:grpSpPr>
          <a:xfrm>
            <a:off x="4674657" y="2151764"/>
            <a:ext cx="2657254" cy="2996145"/>
            <a:chOff x="306004" y="3350096"/>
            <a:chExt cx="2657254" cy="3368507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169D0941-A290-D0BA-2CD1-E69D993B0F76}"/>
                </a:ext>
              </a:extLst>
            </p:cNvPr>
            <p:cNvSpPr txBox="1">
              <a:spLocks/>
            </p:cNvSpPr>
            <p:nvPr/>
          </p:nvSpPr>
          <p:spPr>
            <a:xfrm>
              <a:off x="306004" y="4992713"/>
              <a:ext cx="2657254" cy="1725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一個讓你瀏覽網站的應用程式（例如 </a:t>
              </a:r>
              <a:r>
                <a:rPr lang="en-US" altLang="zh-TW" sz="2000" dirty="0"/>
                <a:t>Chrome</a:t>
              </a:r>
              <a:r>
                <a:rPr lang="zh-TW" altLang="en-US" sz="2000" dirty="0"/>
                <a:t>、</a:t>
              </a:r>
              <a:r>
                <a:rPr lang="en-US" altLang="zh-TW" sz="2000" dirty="0"/>
                <a:t>Edge</a:t>
              </a:r>
              <a:r>
                <a:rPr lang="zh-TW" altLang="en-US" sz="2000" dirty="0"/>
                <a:t>）。</a:t>
              </a:r>
              <a:endParaRPr lang="en-AU" sz="2000" dirty="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3205DD8-6096-0C5A-77F7-E121133BA4DC}"/>
                </a:ext>
              </a:extLst>
            </p:cNvPr>
            <p:cNvSpPr txBox="1">
              <a:spLocks/>
            </p:cNvSpPr>
            <p:nvPr/>
          </p:nvSpPr>
          <p:spPr>
            <a:xfrm>
              <a:off x="501377" y="3350096"/>
              <a:ext cx="2266507" cy="1325564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400" b="1" dirty="0">
                  <a:solidFill>
                    <a:schemeClr val="accent4"/>
                  </a:solidFill>
                </a:rPr>
                <a:t>瀏覽器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6" name="Group 25" descr="搜尋引擎&#10;">
            <a:extLst>
              <a:ext uri="{FF2B5EF4-FFF2-40B4-BE49-F238E27FC236}">
                <a16:creationId xmlns:a16="http://schemas.microsoft.com/office/drawing/2014/main" id="{DF846A16-D159-D4F4-284A-27C0CC305D0A}"/>
              </a:ext>
            </a:extLst>
          </p:cNvPr>
          <p:cNvGrpSpPr/>
          <p:nvPr/>
        </p:nvGrpSpPr>
        <p:grpSpPr>
          <a:xfrm>
            <a:off x="8305801" y="2005235"/>
            <a:ext cx="3047999" cy="3114850"/>
            <a:chOff x="100690" y="2411565"/>
            <a:chExt cx="3047999" cy="3114850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54A75D14-FA1F-B08B-24CF-3B1B5D5443F1}"/>
                </a:ext>
              </a:extLst>
            </p:cNvPr>
            <p:cNvSpPr txBox="1">
              <a:spLocks/>
            </p:cNvSpPr>
            <p:nvPr/>
          </p:nvSpPr>
          <p:spPr>
            <a:xfrm>
              <a:off x="100690" y="3933533"/>
              <a:ext cx="3047999" cy="15928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一種幫助你尋找網站或資料的工具（例如 </a:t>
              </a:r>
              <a:r>
                <a:rPr lang="en-US" altLang="zh-TW" sz="2000" dirty="0"/>
                <a:t>Google</a:t>
              </a:r>
              <a:r>
                <a:rPr lang="zh-TW" altLang="en-US" sz="2000" dirty="0"/>
                <a:t>）。</a:t>
              </a:r>
              <a:endParaRPr lang="en-AU" sz="2000" dirty="0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36643C12-3B7C-935F-D0E8-9A996470FB23}"/>
                </a:ext>
              </a:extLst>
            </p:cNvPr>
            <p:cNvSpPr txBox="1">
              <a:spLocks/>
            </p:cNvSpPr>
            <p:nvPr/>
          </p:nvSpPr>
          <p:spPr>
            <a:xfrm>
              <a:off x="491435" y="2411565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400" b="1" dirty="0">
                  <a:solidFill>
                    <a:schemeClr val="accent4"/>
                  </a:solidFill>
                </a:rPr>
                <a:t>搜尋引擎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7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AATUC-1823800632-107920</_dlc_DocId>
    <_dlc_DocIdUrl xmlns="2a7a03ce-2042-4c5f-90e9-1f29c56988a9">
      <Url>https://teamtelstra.sharepoint.com/sites/DigitalSystems/_layouts/15/DocIdRedir.aspx?ID=AATUC-1823800632-107920</Url>
      <Description>AATUC-1823800632-107920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7463B0B-633A-40DB-8411-8220E2ED5E8F}"/>
</file>

<file path=customXml/itemProps2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3874E4-5087-4DC4-9EC0-04FCA13D20AA}">
  <ds:schemaRefs>
    <ds:schemaRef ds:uri="http://schemas.microsoft.com/office/2006/documentManagement/types"/>
    <ds:schemaRef ds:uri="http://purl.org/dc/terms/"/>
    <ds:schemaRef ds:uri="c7b56d83-7d92-4d5e-8552-dd44030ff6cf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f6156fdc-1b67-4e65-a7eb-2d097edf2cd6"/>
    <ds:schemaRef ds:uri="9c7b2f30-2231-41e0-b86a-1257079ed7b5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9858825B-2CDC-41BF-862A-E5FA4334A106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20219</TotalTime>
  <Words>1551</Words>
  <Application>Microsoft Office PowerPoint</Application>
  <PresentationFormat>Widescreen</PresentationFormat>
  <Paragraphs>186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Telstra Text</vt:lpstr>
      <vt:lpstr>Telstra Display</vt:lpstr>
      <vt:lpstr>Poppins</vt:lpstr>
      <vt:lpstr>Aptos</vt:lpstr>
      <vt:lpstr>Telstra Text Medium</vt:lpstr>
      <vt:lpstr>Office Theme</vt:lpstr>
      <vt:lpstr>安全瀏覽互聯網</vt:lpstr>
      <vt:lpstr>致敬原住民土地聲明</vt:lpstr>
      <vt:lpstr>學習成果</vt:lpstr>
      <vt:lpstr>誰曾經使用網頁瀏覽器搜尋資料？</vt:lpstr>
      <vt:lpstr>到今日課程結束時，你希望在哪一方面更有信心？</vt:lpstr>
      <vt:lpstr>你可以在互聯網做什麼？</vt:lpstr>
      <vt:lpstr>你可以在互聯網做什麼？</vt:lpstr>
      <vt:lpstr>關鍵詞…</vt:lpstr>
      <vt:lpstr>關鍵詞…</vt:lpstr>
      <vt:lpstr>連接到互聯網</vt:lpstr>
      <vt:lpstr>連接到 Wi-Fi (無線網絡)</vt:lpstr>
      <vt:lpstr>瀏覽器</vt:lpstr>
      <vt:lpstr>讓我們一起搜尋互聯網！</vt:lpstr>
      <vt:lpstr> 你搜尋了甚麼？ </vt:lpstr>
      <vt:lpstr>安全網站與不安全網站</vt:lpstr>
      <vt:lpstr>安全網站與不安全網站</vt:lpstr>
      <vt:lpstr>有沒有人曾經收到詐騙電郵、短訊或電話？你是怎樣知道那是詐騙的？</vt:lpstr>
      <vt:lpstr>這封郵件有哪些可疑之處？</vt:lpstr>
      <vt:lpstr>PowerPoint Presentation</vt:lpstr>
      <vt:lpstr>這則短訊有哪些可疑之處？</vt:lpstr>
      <vt:lpstr>PowerPoint Presentation</vt:lpstr>
      <vt:lpstr>防詐騙資訊</vt:lpstr>
      <vt:lpstr>貼士</vt:lpstr>
      <vt:lpstr>使用分頁瀏覽和返回收藏的網站</vt:lpstr>
      <vt:lpstr>檢視課堂初段提出的問題。</vt:lpstr>
      <vt:lpstr>學習成果</vt:lpstr>
      <vt:lpstr>你的主要學習重點是什麼？</vt:lpstr>
      <vt:lpstr>你下星期會嘗試的三件事是什麼？</vt:lpstr>
      <vt:lpstr>了解更多</vt:lpstr>
      <vt:lpstr>長者科技通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4</dc:title>
  <dc:creator>Telstra Limted</dc:creator>
  <cp:keywords>telstra, tech, savvy, seniors, module, 4, traditional chinese</cp:keywords>
  <cp:lastModifiedBy>Cassandra Katsikaronis</cp:lastModifiedBy>
  <cp:revision>46</cp:revision>
  <dcterms:created xsi:type="dcterms:W3CDTF">2025-08-11T23:44:16Z</dcterms:created>
  <dcterms:modified xsi:type="dcterms:W3CDTF">2026-04-13T05:47:10Z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5f07af0c-f180-4f41-a397-80fd541aa7c4</vt:lpwstr>
  </property>
</Properties>
</file>