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Metadata/LabelInfo.xml" ContentType="application/vnd.ms-office.classificationlabel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authors.xml" ContentType="application/vnd.ms-powerpoint.authors+xml"/>
  <Override PartName="/ppt/changesInfos/changesInfo1.xml" ContentType="application/vnd.ms-powerpoint.changesinfo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revisionInfo.xml" ContentType="application/vnd.ms-powerpoint.revisioninfo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customXml/itemProps4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4"/>
  </p:sldMasterIdLst>
  <p:notesMasterIdLst>
    <p:notesMasterId r:id="rId35"/>
  </p:notesMasterIdLst>
  <p:sldIdLst>
    <p:sldId id="257" r:id="rId5"/>
    <p:sldId id="280" r:id="rId6"/>
    <p:sldId id="258" r:id="rId7"/>
    <p:sldId id="291" r:id="rId8"/>
    <p:sldId id="263" r:id="rId9"/>
    <p:sldId id="262" r:id="rId10"/>
    <p:sldId id="264" r:id="rId11"/>
    <p:sldId id="281" r:id="rId12"/>
    <p:sldId id="330" r:id="rId13"/>
    <p:sldId id="267" r:id="rId14"/>
    <p:sldId id="261" r:id="rId15"/>
    <p:sldId id="298" r:id="rId16"/>
    <p:sldId id="293" r:id="rId17"/>
    <p:sldId id="266" r:id="rId18"/>
    <p:sldId id="300" r:id="rId19"/>
    <p:sldId id="301" r:id="rId20"/>
    <p:sldId id="302" r:id="rId21"/>
    <p:sldId id="303" r:id="rId22"/>
    <p:sldId id="329" r:id="rId23"/>
    <p:sldId id="304" r:id="rId24"/>
    <p:sldId id="324" r:id="rId25"/>
    <p:sldId id="328" r:id="rId26"/>
    <p:sldId id="305" r:id="rId27"/>
    <p:sldId id="296" r:id="rId28"/>
    <p:sldId id="275" r:id="rId29"/>
    <p:sldId id="306" r:id="rId30"/>
    <p:sldId id="277" r:id="rId31"/>
    <p:sldId id="278" r:id="rId32"/>
    <p:sldId id="307" r:id="rId33"/>
    <p:sldId id="308" r:id="rId34"/>
  </p:sldIdLst>
  <p:sldSz cx="12192000" cy="6858000"/>
  <p:notesSz cx="6858000" cy="9144000"/>
  <p:embeddedFontLst>
    <p:embeddedFont>
      <p:font typeface="Poppins" panose="00000500000000000000" pitchFamily="2" charset="0"/>
      <p:regular r:id="rId36"/>
      <p:bold r:id="rId37"/>
      <p:italic r:id="rId38"/>
      <p:boldItalic r:id="rId39"/>
    </p:embeddedFont>
    <p:embeddedFont>
      <p:font typeface="Telstra Display" panose="020B0604020202020204" charset="0"/>
      <p:regular r:id="rId40"/>
      <p:bold r:id="rId41"/>
      <p:italic r:id="rId42"/>
      <p:boldItalic r:id="rId43"/>
    </p:embeddedFont>
    <p:embeddedFont>
      <p:font typeface="Telstra Text" panose="020B0504040000000004" pitchFamily="34" charset="0"/>
      <p:regular r:id="rId44"/>
      <p:bold r:id="rId45"/>
      <p:italic r:id="rId46"/>
      <p:boldItalic r:id="rId47"/>
    </p:embeddedFont>
    <p:embeddedFont>
      <p:font typeface="Telstra Text Medium" panose="020B0604040000000004" pitchFamily="34" charset="0"/>
      <p:regular r:id="rId48"/>
      <p:italic r:id="rId4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3FF5D29-3836-A58A-4060-50F3A802FF91}" name="Nicola Curnow" initials="NC" userId="S::Nicola.Curnow@team.telstra.com::a08f99b9-6a4e-4ea7-9593-90ccbdf469cf" providerId="AD"/>
  <p188:author id="{CF8618FC-76C3-50A9-7115-220B3F543CA1}" name="Megan McKenzie" initials="MM" userId="S::megan.mckenzie@team.telstra.com::cf0e1775-d6da-40ed-9009-8f56103fe918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ECEA"/>
    <a:srgbClr val="FFAF00"/>
    <a:srgbClr val="FCD2BF"/>
    <a:srgbClr val="F9F4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B6C3568-36DF-4BCD-A2A0-2FA2431C9945}" v="37" dt="2026-04-13T05:37:00.38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34567" autoAdjust="0"/>
    <p:restoredTop sz="86441" autoAdjust="0"/>
  </p:normalViewPr>
  <p:slideViewPr>
    <p:cSldViewPr snapToGrid="0">
      <p:cViewPr varScale="1">
        <p:scale>
          <a:sx n="76" d="100"/>
          <a:sy n="76" d="100"/>
        </p:scale>
        <p:origin x="120" y="522"/>
      </p:cViewPr>
      <p:guideLst/>
    </p:cSldViewPr>
  </p:slideViewPr>
  <p:outlineViewPr>
    <p:cViewPr>
      <p:scale>
        <a:sx n="33" d="100"/>
        <a:sy n="33" d="100"/>
      </p:scale>
      <p:origin x="0" y="-3900"/>
    </p:cViewPr>
  </p:outlineViewPr>
  <p:notesTextViewPr>
    <p:cViewPr>
      <p:scale>
        <a:sx n="75" d="100"/>
        <a:sy n="75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4.fntdata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font" Target="fonts/font7.fntdata"/><Relationship Id="rId47" Type="http://schemas.openxmlformats.org/officeDocument/2006/relationships/font" Target="fonts/font12.fntdata"/><Relationship Id="rId50" Type="http://schemas.openxmlformats.org/officeDocument/2006/relationships/presProps" Target="presProps.xml"/><Relationship Id="rId55" Type="http://schemas.microsoft.com/office/2015/10/relationships/revisionInfo" Target="revisionInfo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font" Target="fonts/font10.fntdata"/><Relationship Id="rId53" Type="http://schemas.openxmlformats.org/officeDocument/2006/relationships/tableStyles" Target="tableStyles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8.fntdata"/><Relationship Id="rId48" Type="http://schemas.openxmlformats.org/officeDocument/2006/relationships/font" Target="fonts/font13.fntdata"/><Relationship Id="rId56" Type="http://schemas.microsoft.com/office/2018/10/relationships/authors" Target="authors.xml"/><Relationship Id="rId8" Type="http://schemas.openxmlformats.org/officeDocument/2006/relationships/slide" Target="slides/slide4.xml"/><Relationship Id="rId51" Type="http://schemas.openxmlformats.org/officeDocument/2006/relationships/viewProps" Target="view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font" Target="fonts/font3.fntdata"/><Relationship Id="rId46" Type="http://schemas.openxmlformats.org/officeDocument/2006/relationships/font" Target="fonts/font11.fntdata"/><Relationship Id="rId20" Type="http://schemas.openxmlformats.org/officeDocument/2006/relationships/slide" Target="slides/slide16.xml"/><Relationship Id="rId41" Type="http://schemas.openxmlformats.org/officeDocument/2006/relationships/font" Target="fonts/font6.fntdata"/><Relationship Id="rId54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1.fntdata"/><Relationship Id="rId49" Type="http://schemas.openxmlformats.org/officeDocument/2006/relationships/font" Target="fonts/font14.fntdata"/><Relationship Id="rId57" Type="http://schemas.openxmlformats.org/officeDocument/2006/relationships/customXml" Target="../customXml/item4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font" Target="fonts/font9.fntdata"/><Relationship Id="rId5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assandra Katsikaronis" userId="dbddf097-a7de-4599-abd9-39b94b17111c" providerId="ADAL" clId="{F27A4484-A1C6-47E1-9AB7-01672727A6AD}"/>
    <pc:docChg chg="modSld">
      <pc:chgData name="Cassandra Katsikaronis" userId="dbddf097-a7de-4599-abd9-39b94b17111c" providerId="ADAL" clId="{F27A4484-A1C6-47E1-9AB7-01672727A6AD}" dt="2026-04-13T05:36:11.886" v="138" actId="13244"/>
      <pc:docMkLst>
        <pc:docMk/>
      </pc:docMkLst>
      <pc:sldChg chg="modSp mod">
        <pc:chgData name="Cassandra Katsikaronis" userId="dbddf097-a7de-4599-abd9-39b94b17111c" providerId="ADAL" clId="{F27A4484-A1C6-47E1-9AB7-01672727A6AD}" dt="2026-04-13T05:32:36.390" v="109" actId="13244"/>
        <pc:sldMkLst>
          <pc:docMk/>
          <pc:sldMk cId="2449013427" sldId="258"/>
        </pc:sldMkLst>
        <pc:spChg chg="mod">
          <ac:chgData name="Cassandra Katsikaronis" userId="dbddf097-a7de-4599-abd9-39b94b17111c" providerId="ADAL" clId="{F27A4484-A1C6-47E1-9AB7-01672727A6AD}" dt="2026-04-13T05:32:34.620" v="108" actId="13244"/>
          <ac:spMkLst>
            <pc:docMk/>
            <pc:sldMk cId="2449013427" sldId="258"/>
            <ac:spMk id="12" creationId="{13FAE685-9403-29D9-929C-1747B2D7482A}"/>
          </ac:spMkLst>
        </pc:spChg>
        <pc:spChg chg="mod">
          <ac:chgData name="Cassandra Katsikaronis" userId="dbddf097-a7de-4599-abd9-39b94b17111c" providerId="ADAL" clId="{F27A4484-A1C6-47E1-9AB7-01672727A6AD}" dt="2026-04-13T05:32:36.390" v="109" actId="13244"/>
          <ac:spMkLst>
            <pc:docMk/>
            <pc:sldMk cId="2449013427" sldId="258"/>
            <ac:spMk id="14" creationId="{15C25CC7-F768-C9A5-33F3-78BEF3AD6B86}"/>
          </ac:spMkLst>
        </pc:spChg>
        <pc:picChg chg="mod">
          <ac:chgData name="Cassandra Katsikaronis" userId="dbddf097-a7de-4599-abd9-39b94b17111c" providerId="ADAL" clId="{F27A4484-A1C6-47E1-9AB7-01672727A6AD}" dt="2026-04-13T05:28:17.375" v="3" actId="962"/>
          <ac:picMkLst>
            <pc:docMk/>
            <pc:sldMk cId="2449013427" sldId="258"/>
            <ac:picMk id="7" creationId="{9EEC77AA-EBEB-1EED-11EB-BFAE344AECF3}"/>
          </ac:picMkLst>
        </pc:picChg>
        <pc:picChg chg="mod">
          <ac:chgData name="Cassandra Katsikaronis" userId="dbddf097-a7de-4599-abd9-39b94b17111c" providerId="ADAL" clId="{F27A4484-A1C6-47E1-9AB7-01672727A6AD}" dt="2026-04-13T05:28:17.813" v="4" actId="962"/>
          <ac:picMkLst>
            <pc:docMk/>
            <pc:sldMk cId="2449013427" sldId="258"/>
            <ac:picMk id="8" creationId="{91303B20-F1D6-57EE-0E43-7A7833A1F20A}"/>
          </ac:picMkLst>
        </pc:picChg>
        <pc:picChg chg="mod">
          <ac:chgData name="Cassandra Katsikaronis" userId="dbddf097-a7de-4599-abd9-39b94b17111c" providerId="ADAL" clId="{F27A4484-A1C6-47E1-9AB7-01672727A6AD}" dt="2026-04-13T05:28:18.403" v="5" actId="962"/>
          <ac:picMkLst>
            <pc:docMk/>
            <pc:sldMk cId="2449013427" sldId="258"/>
            <ac:picMk id="9" creationId="{F63D2EEB-AAE8-058C-8B28-7284D49245E9}"/>
          </ac:picMkLst>
        </pc:picChg>
        <pc:picChg chg="mod">
          <ac:chgData name="Cassandra Katsikaronis" userId="dbddf097-a7de-4599-abd9-39b94b17111c" providerId="ADAL" clId="{F27A4484-A1C6-47E1-9AB7-01672727A6AD}" dt="2026-04-13T05:28:19.074" v="6" actId="962"/>
          <ac:picMkLst>
            <pc:docMk/>
            <pc:sldMk cId="2449013427" sldId="258"/>
            <ac:picMk id="15" creationId="{0AA4C079-51B5-D49B-FBB4-849F669B2E30}"/>
          </ac:picMkLst>
        </pc:picChg>
        <pc:picChg chg="mod">
          <ac:chgData name="Cassandra Katsikaronis" userId="dbddf097-a7de-4599-abd9-39b94b17111c" providerId="ADAL" clId="{F27A4484-A1C6-47E1-9AB7-01672727A6AD}" dt="2026-04-13T05:28:16.829" v="2" actId="962"/>
          <ac:picMkLst>
            <pc:docMk/>
            <pc:sldMk cId="2449013427" sldId="258"/>
            <ac:picMk id="22" creationId="{79917820-E185-6152-473C-BD6FEA138C10}"/>
          </ac:picMkLst>
        </pc:picChg>
      </pc:sldChg>
      <pc:sldChg chg="modSp mod">
        <pc:chgData name="Cassandra Katsikaronis" userId="dbddf097-a7de-4599-abd9-39b94b17111c" providerId="ADAL" clId="{F27A4484-A1C6-47E1-9AB7-01672727A6AD}" dt="2026-04-13T05:29:09.241" v="40" actId="962"/>
        <pc:sldMkLst>
          <pc:docMk/>
          <pc:sldMk cId="3065605863" sldId="261"/>
        </pc:sldMkLst>
        <pc:spChg chg="mod">
          <ac:chgData name="Cassandra Katsikaronis" userId="dbddf097-a7de-4599-abd9-39b94b17111c" providerId="ADAL" clId="{F27A4484-A1C6-47E1-9AB7-01672727A6AD}" dt="2026-04-13T05:29:07.950" v="38" actId="962"/>
          <ac:spMkLst>
            <pc:docMk/>
            <pc:sldMk cId="3065605863" sldId="261"/>
            <ac:spMk id="6" creationId="{42E68BEF-3782-E63E-4BE4-B9CBAB10DD41}"/>
          </ac:spMkLst>
        </pc:spChg>
        <pc:picChg chg="mod">
          <ac:chgData name="Cassandra Katsikaronis" userId="dbddf097-a7de-4599-abd9-39b94b17111c" providerId="ADAL" clId="{F27A4484-A1C6-47E1-9AB7-01672727A6AD}" dt="2026-04-13T05:29:08.630" v="39" actId="962"/>
          <ac:picMkLst>
            <pc:docMk/>
            <pc:sldMk cId="3065605863" sldId="261"/>
            <ac:picMk id="4" creationId="{3D3BFF61-DE8F-D6C4-D963-A19866706148}"/>
          </ac:picMkLst>
        </pc:picChg>
        <pc:picChg chg="mod">
          <ac:chgData name="Cassandra Katsikaronis" userId="dbddf097-a7de-4599-abd9-39b94b17111c" providerId="ADAL" clId="{F27A4484-A1C6-47E1-9AB7-01672727A6AD}" dt="2026-04-13T05:29:09.241" v="40" actId="962"/>
          <ac:picMkLst>
            <pc:docMk/>
            <pc:sldMk cId="3065605863" sldId="261"/>
            <ac:picMk id="5" creationId="{10F39EB2-4303-44F6-AC0C-BB55038E62E6}"/>
          </ac:picMkLst>
        </pc:picChg>
      </pc:sldChg>
      <pc:sldChg chg="modSp mod">
        <pc:chgData name="Cassandra Katsikaronis" userId="dbddf097-a7de-4599-abd9-39b94b17111c" providerId="ADAL" clId="{F27A4484-A1C6-47E1-9AB7-01672727A6AD}" dt="2026-04-13T05:33:09.233" v="114" actId="13244"/>
        <pc:sldMkLst>
          <pc:docMk/>
          <pc:sldMk cId="851461453" sldId="262"/>
        </pc:sldMkLst>
        <pc:spChg chg="mod">
          <ac:chgData name="Cassandra Katsikaronis" userId="dbddf097-a7de-4599-abd9-39b94b17111c" providerId="ADAL" clId="{F27A4484-A1C6-47E1-9AB7-01672727A6AD}" dt="2026-04-13T05:32:54.621" v="111" actId="13244"/>
          <ac:spMkLst>
            <pc:docMk/>
            <pc:sldMk cId="851461453" sldId="262"/>
            <ac:spMk id="3" creationId="{B742E45E-2782-16CC-C12D-5D351DA0C4E0}"/>
          </ac:spMkLst>
        </pc:spChg>
        <pc:spChg chg="mod">
          <ac:chgData name="Cassandra Katsikaronis" userId="dbddf097-a7de-4599-abd9-39b94b17111c" providerId="ADAL" clId="{F27A4484-A1C6-47E1-9AB7-01672727A6AD}" dt="2026-04-13T05:33:05.726" v="113" actId="13244"/>
          <ac:spMkLst>
            <pc:docMk/>
            <pc:sldMk cId="851461453" sldId="262"/>
            <ac:spMk id="4" creationId="{B916A1DA-757F-32D1-5636-10B7928421E4}"/>
          </ac:spMkLst>
        </pc:spChg>
        <pc:spChg chg="mod">
          <ac:chgData name="Cassandra Katsikaronis" userId="dbddf097-a7de-4599-abd9-39b94b17111c" providerId="ADAL" clId="{F27A4484-A1C6-47E1-9AB7-01672727A6AD}" dt="2026-04-13T05:33:00.302" v="112" actId="13244"/>
          <ac:spMkLst>
            <pc:docMk/>
            <pc:sldMk cId="851461453" sldId="262"/>
            <ac:spMk id="18" creationId="{22DC4B44-FCD9-CE3F-0F19-8E7FDDC725D5}"/>
          </ac:spMkLst>
        </pc:spChg>
        <pc:spChg chg="mod">
          <ac:chgData name="Cassandra Katsikaronis" userId="dbddf097-a7de-4599-abd9-39b94b17111c" providerId="ADAL" clId="{F27A4484-A1C6-47E1-9AB7-01672727A6AD}" dt="2026-04-13T05:32:49.579" v="110" actId="13244"/>
          <ac:spMkLst>
            <pc:docMk/>
            <pc:sldMk cId="851461453" sldId="262"/>
            <ac:spMk id="23" creationId="{CE97B088-2812-CD28-93EC-DB8E0E7BC3CB}"/>
          </ac:spMkLst>
        </pc:spChg>
        <pc:spChg chg="mod">
          <ac:chgData name="Cassandra Katsikaronis" userId="dbddf097-a7de-4599-abd9-39b94b17111c" providerId="ADAL" clId="{F27A4484-A1C6-47E1-9AB7-01672727A6AD}" dt="2026-04-13T05:33:09.233" v="114" actId="13244"/>
          <ac:spMkLst>
            <pc:docMk/>
            <pc:sldMk cId="851461453" sldId="262"/>
            <ac:spMk id="31" creationId="{019FAEBE-5F04-9239-828A-124D765BAD5D}"/>
          </ac:spMkLst>
        </pc:spChg>
        <pc:picChg chg="mod">
          <ac:chgData name="Cassandra Katsikaronis" userId="dbddf097-a7de-4599-abd9-39b94b17111c" providerId="ADAL" clId="{F27A4484-A1C6-47E1-9AB7-01672727A6AD}" dt="2026-04-13T05:28:22.980" v="9" actId="962"/>
          <ac:picMkLst>
            <pc:docMk/>
            <pc:sldMk cId="851461453" sldId="262"/>
            <ac:picMk id="6" creationId="{F183B556-60FC-7662-85CF-3B297D4D4880}"/>
          </ac:picMkLst>
        </pc:picChg>
        <pc:picChg chg="mod">
          <ac:chgData name="Cassandra Katsikaronis" userId="dbddf097-a7de-4599-abd9-39b94b17111c" providerId="ADAL" clId="{F27A4484-A1C6-47E1-9AB7-01672727A6AD}" dt="2026-04-13T05:28:23.627" v="10" actId="962"/>
          <ac:picMkLst>
            <pc:docMk/>
            <pc:sldMk cId="851461453" sldId="262"/>
            <ac:picMk id="8" creationId="{E234FC2A-7AB4-6771-75FC-E3FCEBAC7C92}"/>
          </ac:picMkLst>
        </pc:picChg>
        <pc:picChg chg="mod">
          <ac:chgData name="Cassandra Katsikaronis" userId="dbddf097-a7de-4599-abd9-39b94b17111c" providerId="ADAL" clId="{F27A4484-A1C6-47E1-9AB7-01672727A6AD}" dt="2026-04-13T05:28:24.173" v="11" actId="962"/>
          <ac:picMkLst>
            <pc:docMk/>
            <pc:sldMk cId="851461453" sldId="262"/>
            <ac:picMk id="12" creationId="{D9AD78FD-C7DE-D4EC-C1BF-CC7BF932CACD}"/>
          </ac:picMkLst>
        </pc:picChg>
        <pc:picChg chg="mod">
          <ac:chgData name="Cassandra Katsikaronis" userId="dbddf097-a7de-4599-abd9-39b94b17111c" providerId="ADAL" clId="{F27A4484-A1C6-47E1-9AB7-01672727A6AD}" dt="2026-04-13T05:28:24.868" v="12" actId="962"/>
          <ac:picMkLst>
            <pc:docMk/>
            <pc:sldMk cId="851461453" sldId="262"/>
            <ac:picMk id="16" creationId="{2F8B19E4-B5FE-780E-73F0-9477BC278614}"/>
          </ac:picMkLst>
        </pc:picChg>
        <pc:picChg chg="mod">
          <ac:chgData name="Cassandra Katsikaronis" userId="dbddf097-a7de-4599-abd9-39b94b17111c" providerId="ADAL" clId="{F27A4484-A1C6-47E1-9AB7-01672727A6AD}" dt="2026-04-13T05:28:25.415" v="13" actId="962"/>
          <ac:picMkLst>
            <pc:docMk/>
            <pc:sldMk cId="851461453" sldId="262"/>
            <ac:picMk id="28" creationId="{B53F2B10-16A7-CA17-B4C8-77EB5C2344BF}"/>
          </ac:picMkLst>
        </pc:picChg>
        <pc:picChg chg="mod">
          <ac:chgData name="Cassandra Katsikaronis" userId="dbddf097-a7de-4599-abd9-39b94b17111c" providerId="ADAL" clId="{F27A4484-A1C6-47E1-9AB7-01672727A6AD}" dt="2026-04-13T05:28:25.899" v="14" actId="962"/>
          <ac:picMkLst>
            <pc:docMk/>
            <pc:sldMk cId="851461453" sldId="262"/>
            <ac:picMk id="32" creationId="{D862295E-543A-D855-F928-EE4472200671}"/>
          </ac:picMkLst>
        </pc:picChg>
      </pc:sldChg>
      <pc:sldChg chg="modSp mod">
        <pc:chgData name="Cassandra Katsikaronis" userId="dbddf097-a7de-4599-abd9-39b94b17111c" providerId="ADAL" clId="{F27A4484-A1C6-47E1-9AB7-01672727A6AD}" dt="2026-04-13T05:28:21.783" v="8" actId="962"/>
        <pc:sldMkLst>
          <pc:docMk/>
          <pc:sldMk cId="839272429" sldId="263"/>
        </pc:sldMkLst>
        <pc:picChg chg="mod">
          <ac:chgData name="Cassandra Katsikaronis" userId="dbddf097-a7de-4599-abd9-39b94b17111c" providerId="ADAL" clId="{F27A4484-A1C6-47E1-9AB7-01672727A6AD}" dt="2026-04-13T05:28:21.783" v="8" actId="962"/>
          <ac:picMkLst>
            <pc:docMk/>
            <pc:sldMk cId="839272429" sldId="263"/>
            <ac:picMk id="5" creationId="{8E702A78-6D7F-77AD-4F47-5EA6624076E3}"/>
          </ac:picMkLst>
        </pc:picChg>
      </pc:sldChg>
      <pc:sldChg chg="modSp mod">
        <pc:chgData name="Cassandra Katsikaronis" userId="dbddf097-a7de-4599-abd9-39b94b17111c" providerId="ADAL" clId="{F27A4484-A1C6-47E1-9AB7-01672727A6AD}" dt="2026-04-13T05:34:20.965" v="123" actId="13244"/>
        <pc:sldMkLst>
          <pc:docMk/>
          <pc:sldMk cId="3787493331" sldId="264"/>
        </pc:sldMkLst>
        <pc:spChg chg="mod">
          <ac:chgData name="Cassandra Katsikaronis" userId="dbddf097-a7de-4599-abd9-39b94b17111c" providerId="ADAL" clId="{F27A4484-A1C6-47E1-9AB7-01672727A6AD}" dt="2026-04-13T05:34:15.408" v="122" actId="13244"/>
          <ac:spMkLst>
            <pc:docMk/>
            <pc:sldMk cId="3787493331" sldId="264"/>
            <ac:spMk id="4" creationId="{90BF36A7-B014-7F74-BF1E-42EF41116DF7}"/>
          </ac:spMkLst>
        </pc:spChg>
        <pc:spChg chg="mod">
          <ac:chgData name="Cassandra Katsikaronis" userId="dbddf097-a7de-4599-abd9-39b94b17111c" providerId="ADAL" clId="{F27A4484-A1C6-47E1-9AB7-01672727A6AD}" dt="2026-04-13T05:34:11.486" v="121" actId="13244"/>
          <ac:spMkLst>
            <pc:docMk/>
            <pc:sldMk cId="3787493331" sldId="264"/>
            <ac:spMk id="6" creationId="{C5DC948D-E4D2-B455-C150-CAB1BADDAF7B}"/>
          </ac:spMkLst>
        </pc:spChg>
        <pc:spChg chg="mod">
          <ac:chgData name="Cassandra Katsikaronis" userId="dbddf097-a7de-4599-abd9-39b94b17111c" providerId="ADAL" clId="{F27A4484-A1C6-47E1-9AB7-01672727A6AD}" dt="2026-04-13T05:33:25.329" v="115" actId="13244"/>
          <ac:spMkLst>
            <pc:docMk/>
            <pc:sldMk cId="3787493331" sldId="264"/>
            <ac:spMk id="7" creationId="{10B4A642-13A0-32FD-3093-188EE1E4E22A}"/>
          </ac:spMkLst>
        </pc:spChg>
        <pc:spChg chg="mod">
          <ac:chgData name="Cassandra Katsikaronis" userId="dbddf097-a7de-4599-abd9-39b94b17111c" providerId="ADAL" clId="{F27A4484-A1C6-47E1-9AB7-01672727A6AD}" dt="2026-04-13T05:33:32.643" v="116" actId="13244"/>
          <ac:spMkLst>
            <pc:docMk/>
            <pc:sldMk cId="3787493331" sldId="264"/>
            <ac:spMk id="11" creationId="{CAF9BAA6-5038-8A0C-0FFE-6268A2412E93}"/>
          </ac:spMkLst>
        </pc:spChg>
        <pc:spChg chg="mod">
          <ac:chgData name="Cassandra Katsikaronis" userId="dbddf097-a7de-4599-abd9-39b94b17111c" providerId="ADAL" clId="{F27A4484-A1C6-47E1-9AB7-01672727A6AD}" dt="2026-04-13T05:33:44.921" v="117" actId="13244"/>
          <ac:spMkLst>
            <pc:docMk/>
            <pc:sldMk cId="3787493331" sldId="264"/>
            <ac:spMk id="12" creationId="{1E2961B5-72E8-DE28-245D-88C319C6F3F9}"/>
          </ac:spMkLst>
        </pc:spChg>
        <pc:spChg chg="mod">
          <ac:chgData name="Cassandra Katsikaronis" userId="dbddf097-a7de-4599-abd9-39b94b17111c" providerId="ADAL" clId="{F27A4484-A1C6-47E1-9AB7-01672727A6AD}" dt="2026-04-13T05:34:02.064" v="119" actId="13244"/>
          <ac:spMkLst>
            <pc:docMk/>
            <pc:sldMk cId="3787493331" sldId="264"/>
            <ac:spMk id="13" creationId="{1BF13336-BCB5-9058-B52D-BD66CEFA2D19}"/>
          </ac:spMkLst>
        </pc:spChg>
        <pc:spChg chg="mod">
          <ac:chgData name="Cassandra Katsikaronis" userId="dbddf097-a7de-4599-abd9-39b94b17111c" providerId="ADAL" clId="{F27A4484-A1C6-47E1-9AB7-01672727A6AD}" dt="2026-04-13T05:34:20.965" v="123" actId="13244"/>
          <ac:spMkLst>
            <pc:docMk/>
            <pc:sldMk cId="3787493331" sldId="264"/>
            <ac:spMk id="14" creationId="{209AE0C9-CB67-5BFD-21D8-FDCB4523E7D1}"/>
          </ac:spMkLst>
        </pc:spChg>
        <pc:spChg chg="mod">
          <ac:chgData name="Cassandra Katsikaronis" userId="dbddf097-a7de-4599-abd9-39b94b17111c" providerId="ADAL" clId="{F27A4484-A1C6-47E1-9AB7-01672727A6AD}" dt="2026-04-13T05:33:54.028" v="118" actId="13244"/>
          <ac:spMkLst>
            <pc:docMk/>
            <pc:sldMk cId="3787493331" sldId="264"/>
            <ac:spMk id="25" creationId="{1A9BC7E9-CDBB-A79D-C05B-AFDA68F86180}"/>
          </ac:spMkLst>
        </pc:spChg>
        <pc:picChg chg="mod">
          <ac:chgData name="Cassandra Katsikaronis" userId="dbddf097-a7de-4599-abd9-39b94b17111c" providerId="ADAL" clId="{F27A4484-A1C6-47E1-9AB7-01672727A6AD}" dt="2026-04-13T05:28:31.996" v="23" actId="962"/>
          <ac:picMkLst>
            <pc:docMk/>
            <pc:sldMk cId="3787493331" sldId="264"/>
            <ac:picMk id="3" creationId="{F3DF328A-ED71-6DEB-C95B-89F1165A182E}"/>
          </ac:picMkLst>
        </pc:picChg>
        <pc:picChg chg="mod">
          <ac:chgData name="Cassandra Katsikaronis" userId="dbddf097-a7de-4599-abd9-39b94b17111c" providerId="ADAL" clId="{F27A4484-A1C6-47E1-9AB7-01672727A6AD}" dt="2026-04-13T05:28:28.986" v="18" actId="962"/>
          <ac:picMkLst>
            <pc:docMk/>
            <pc:sldMk cId="3787493331" sldId="264"/>
            <ac:picMk id="5" creationId="{AC564376-1F84-5305-8FA9-EAC5BFE8A9C4}"/>
          </ac:picMkLst>
        </pc:picChg>
        <pc:picChg chg="mod">
          <ac:chgData name="Cassandra Katsikaronis" userId="dbddf097-a7de-4599-abd9-39b94b17111c" providerId="ADAL" clId="{F27A4484-A1C6-47E1-9AB7-01672727A6AD}" dt="2026-04-13T05:28:29.539" v="19" actId="962"/>
          <ac:picMkLst>
            <pc:docMk/>
            <pc:sldMk cId="3787493331" sldId="264"/>
            <ac:picMk id="8" creationId="{F4E3E3B2-E770-B390-11CA-3B94857D55AF}"/>
          </ac:picMkLst>
        </pc:picChg>
        <pc:picChg chg="mod">
          <ac:chgData name="Cassandra Katsikaronis" userId="dbddf097-a7de-4599-abd9-39b94b17111c" providerId="ADAL" clId="{F27A4484-A1C6-47E1-9AB7-01672727A6AD}" dt="2026-04-13T05:28:30.110" v="20" actId="962"/>
          <ac:picMkLst>
            <pc:docMk/>
            <pc:sldMk cId="3787493331" sldId="264"/>
            <ac:picMk id="9" creationId="{7C2FA55D-2498-99AA-2C52-1740C36D3F47}"/>
          </ac:picMkLst>
        </pc:picChg>
        <pc:picChg chg="mod">
          <ac:chgData name="Cassandra Katsikaronis" userId="dbddf097-a7de-4599-abd9-39b94b17111c" providerId="ADAL" clId="{F27A4484-A1C6-47E1-9AB7-01672727A6AD}" dt="2026-04-13T05:28:30.733" v="21" actId="962"/>
          <ac:picMkLst>
            <pc:docMk/>
            <pc:sldMk cId="3787493331" sldId="264"/>
            <ac:picMk id="10" creationId="{8A97AD8B-21E4-A2D9-9212-63B24857CBD6}"/>
          </ac:picMkLst>
        </pc:picChg>
        <pc:picChg chg="mod">
          <ac:chgData name="Cassandra Katsikaronis" userId="dbddf097-a7de-4599-abd9-39b94b17111c" providerId="ADAL" clId="{F27A4484-A1C6-47E1-9AB7-01672727A6AD}" dt="2026-04-13T05:28:31.493" v="22" actId="962"/>
          <ac:picMkLst>
            <pc:docMk/>
            <pc:sldMk cId="3787493331" sldId="264"/>
            <ac:picMk id="16" creationId="{6E648D49-C862-9F09-301C-53F9E76C69E0}"/>
          </ac:picMkLst>
        </pc:picChg>
        <pc:picChg chg="mod">
          <ac:chgData name="Cassandra Katsikaronis" userId="dbddf097-a7de-4599-abd9-39b94b17111c" providerId="ADAL" clId="{F27A4484-A1C6-47E1-9AB7-01672727A6AD}" dt="2026-04-13T05:28:27.211" v="15" actId="962"/>
          <ac:picMkLst>
            <pc:docMk/>
            <pc:sldMk cId="3787493331" sldId="264"/>
            <ac:picMk id="30" creationId="{B8908513-649E-2805-8E6F-193CD75D7F3D}"/>
          </ac:picMkLst>
        </pc:picChg>
        <pc:picChg chg="mod">
          <ac:chgData name="Cassandra Katsikaronis" userId="dbddf097-a7de-4599-abd9-39b94b17111c" providerId="ADAL" clId="{F27A4484-A1C6-47E1-9AB7-01672727A6AD}" dt="2026-04-13T05:28:27.962" v="16" actId="962"/>
          <ac:picMkLst>
            <pc:docMk/>
            <pc:sldMk cId="3787493331" sldId="264"/>
            <ac:picMk id="31" creationId="{F85B36EA-C722-B844-6DE9-F699830CFB70}"/>
          </ac:picMkLst>
        </pc:picChg>
        <pc:picChg chg="mod">
          <ac:chgData name="Cassandra Katsikaronis" userId="dbddf097-a7de-4599-abd9-39b94b17111c" providerId="ADAL" clId="{F27A4484-A1C6-47E1-9AB7-01672727A6AD}" dt="2026-04-13T05:28:28.466" v="17" actId="962"/>
          <ac:picMkLst>
            <pc:docMk/>
            <pc:sldMk cId="3787493331" sldId="264"/>
            <ac:picMk id="33" creationId="{F7FFCB91-AB0C-37A3-C700-1DC373FC49C6}"/>
          </ac:picMkLst>
        </pc:picChg>
      </pc:sldChg>
      <pc:sldChg chg="modSp mod">
        <pc:chgData name="Cassandra Katsikaronis" userId="dbddf097-a7de-4599-abd9-39b94b17111c" providerId="ADAL" clId="{F27A4484-A1C6-47E1-9AB7-01672727A6AD}" dt="2026-04-13T05:29:15.724" v="46" actId="962"/>
        <pc:sldMkLst>
          <pc:docMk/>
          <pc:sldMk cId="2818059268" sldId="266"/>
        </pc:sldMkLst>
        <pc:picChg chg="mod">
          <ac:chgData name="Cassandra Katsikaronis" userId="dbddf097-a7de-4599-abd9-39b94b17111c" providerId="ADAL" clId="{F27A4484-A1C6-47E1-9AB7-01672727A6AD}" dt="2026-04-13T05:29:15.724" v="46" actId="962"/>
          <ac:picMkLst>
            <pc:docMk/>
            <pc:sldMk cId="2818059268" sldId="266"/>
            <ac:picMk id="4" creationId="{C44FD5D4-5F46-9EA8-6075-9E7E427749D4}"/>
          </ac:picMkLst>
        </pc:picChg>
      </pc:sldChg>
      <pc:sldChg chg="modSp mod">
        <pc:chgData name="Cassandra Katsikaronis" userId="dbddf097-a7de-4599-abd9-39b94b17111c" providerId="ADAL" clId="{F27A4484-A1C6-47E1-9AB7-01672727A6AD}" dt="2026-04-13T05:29:07.304" v="37" actId="962"/>
        <pc:sldMkLst>
          <pc:docMk/>
          <pc:sldMk cId="3150910557" sldId="267"/>
        </pc:sldMkLst>
        <pc:picChg chg="mod">
          <ac:chgData name="Cassandra Katsikaronis" userId="dbddf097-a7de-4599-abd9-39b94b17111c" providerId="ADAL" clId="{F27A4484-A1C6-47E1-9AB7-01672727A6AD}" dt="2026-04-13T05:29:06.536" v="36" actId="962"/>
          <ac:picMkLst>
            <pc:docMk/>
            <pc:sldMk cId="3150910557" sldId="267"/>
            <ac:picMk id="18" creationId="{1C25F032-2BBE-A4B5-6C23-D57FEDA70257}"/>
          </ac:picMkLst>
        </pc:picChg>
        <pc:picChg chg="mod">
          <ac:chgData name="Cassandra Katsikaronis" userId="dbddf097-a7de-4599-abd9-39b94b17111c" providerId="ADAL" clId="{F27A4484-A1C6-47E1-9AB7-01672727A6AD}" dt="2026-04-13T05:29:07.304" v="37" actId="962"/>
          <ac:picMkLst>
            <pc:docMk/>
            <pc:sldMk cId="3150910557" sldId="267"/>
            <ac:picMk id="20" creationId="{BA64E1EF-9C5F-25C9-427E-106A49DE8D91}"/>
          </ac:picMkLst>
        </pc:picChg>
      </pc:sldChg>
      <pc:sldChg chg="modSp mod">
        <pc:chgData name="Cassandra Katsikaronis" userId="dbddf097-a7de-4599-abd9-39b94b17111c" providerId="ADAL" clId="{F27A4484-A1C6-47E1-9AB7-01672727A6AD}" dt="2026-04-13T05:31:47.357" v="103" actId="33553"/>
        <pc:sldMkLst>
          <pc:docMk/>
          <pc:sldMk cId="2534016425" sldId="275"/>
        </pc:sldMkLst>
        <pc:spChg chg="mod">
          <ac:chgData name="Cassandra Katsikaronis" userId="dbddf097-a7de-4599-abd9-39b94b17111c" providerId="ADAL" clId="{F27A4484-A1C6-47E1-9AB7-01672727A6AD}" dt="2026-04-13T05:31:47.357" v="103" actId="33553"/>
          <ac:spMkLst>
            <pc:docMk/>
            <pc:sldMk cId="2534016425" sldId="275"/>
            <ac:spMk id="4" creationId="{64DB0E52-55CA-1155-BEAF-2BBAD633C43A}"/>
          </ac:spMkLst>
        </pc:spChg>
        <pc:picChg chg="mod">
          <ac:chgData name="Cassandra Katsikaronis" userId="dbddf097-a7de-4599-abd9-39b94b17111c" providerId="ADAL" clId="{F27A4484-A1C6-47E1-9AB7-01672727A6AD}" dt="2026-04-13T05:30:55.963" v="84" actId="962"/>
          <ac:picMkLst>
            <pc:docMk/>
            <pc:sldMk cId="2534016425" sldId="275"/>
            <ac:picMk id="5" creationId="{153A5EAE-9DDA-5D82-960D-6D3CEE435A2A}"/>
          </ac:picMkLst>
        </pc:picChg>
      </pc:sldChg>
      <pc:sldChg chg="modSp mod">
        <pc:chgData name="Cassandra Katsikaronis" userId="dbddf097-a7de-4599-abd9-39b94b17111c" providerId="ADAL" clId="{F27A4484-A1C6-47E1-9AB7-01672727A6AD}" dt="2026-04-13T05:32:09.324" v="104" actId="33553"/>
        <pc:sldMkLst>
          <pc:docMk/>
          <pc:sldMk cId="1230900757" sldId="277"/>
        </pc:sldMkLst>
        <pc:spChg chg="mod">
          <ac:chgData name="Cassandra Katsikaronis" userId="dbddf097-a7de-4599-abd9-39b94b17111c" providerId="ADAL" clId="{F27A4484-A1C6-47E1-9AB7-01672727A6AD}" dt="2026-04-13T05:32:09.324" v="104" actId="33553"/>
          <ac:spMkLst>
            <pc:docMk/>
            <pc:sldMk cId="1230900757" sldId="277"/>
            <ac:spMk id="6" creationId="{09DACC00-7A95-89DB-306A-A079806F1A4F}"/>
          </ac:spMkLst>
        </pc:spChg>
        <pc:picChg chg="mod">
          <ac:chgData name="Cassandra Katsikaronis" userId="dbddf097-a7de-4599-abd9-39b94b17111c" providerId="ADAL" clId="{F27A4484-A1C6-47E1-9AB7-01672727A6AD}" dt="2026-04-13T05:31:04.006" v="90" actId="962"/>
          <ac:picMkLst>
            <pc:docMk/>
            <pc:sldMk cId="1230900757" sldId="277"/>
            <ac:picMk id="3" creationId="{FE651838-093D-E0DF-1756-75C37A34490F}"/>
          </ac:picMkLst>
        </pc:picChg>
      </pc:sldChg>
      <pc:sldChg chg="modSp mod">
        <pc:chgData name="Cassandra Katsikaronis" userId="dbddf097-a7de-4599-abd9-39b94b17111c" providerId="ADAL" clId="{F27A4484-A1C6-47E1-9AB7-01672727A6AD}" dt="2026-04-13T05:32:10.891" v="105" actId="33553"/>
        <pc:sldMkLst>
          <pc:docMk/>
          <pc:sldMk cId="1288344742" sldId="278"/>
        </pc:sldMkLst>
        <pc:spChg chg="mod">
          <ac:chgData name="Cassandra Katsikaronis" userId="dbddf097-a7de-4599-abd9-39b94b17111c" providerId="ADAL" clId="{F27A4484-A1C6-47E1-9AB7-01672727A6AD}" dt="2026-04-13T05:32:10.891" v="105" actId="33553"/>
          <ac:spMkLst>
            <pc:docMk/>
            <pc:sldMk cId="1288344742" sldId="278"/>
            <ac:spMk id="4" creationId="{E72AB432-EE21-B6E7-D4BB-0970C1E24E6C}"/>
          </ac:spMkLst>
        </pc:spChg>
        <pc:picChg chg="mod">
          <ac:chgData name="Cassandra Katsikaronis" userId="dbddf097-a7de-4599-abd9-39b94b17111c" providerId="ADAL" clId="{F27A4484-A1C6-47E1-9AB7-01672727A6AD}" dt="2026-04-13T05:31:05.643" v="91" actId="962"/>
          <ac:picMkLst>
            <pc:docMk/>
            <pc:sldMk cId="1288344742" sldId="278"/>
            <ac:picMk id="5" creationId="{F4F1D0AE-858E-898A-46AF-00E541620283}"/>
          </ac:picMkLst>
        </pc:picChg>
      </pc:sldChg>
      <pc:sldChg chg="modSp mod">
        <pc:chgData name="Cassandra Katsikaronis" userId="dbddf097-a7de-4599-abd9-39b94b17111c" providerId="ADAL" clId="{F27A4484-A1C6-47E1-9AB7-01672727A6AD}" dt="2026-04-13T05:32:21.127" v="107" actId="13244"/>
        <pc:sldMkLst>
          <pc:docMk/>
          <pc:sldMk cId="3331918497" sldId="280"/>
        </pc:sldMkLst>
        <pc:spChg chg="mod">
          <ac:chgData name="Cassandra Katsikaronis" userId="dbddf097-a7de-4599-abd9-39b94b17111c" providerId="ADAL" clId="{F27A4484-A1C6-47E1-9AB7-01672727A6AD}" dt="2026-04-13T05:32:21.127" v="107" actId="13244"/>
          <ac:spMkLst>
            <pc:docMk/>
            <pc:sldMk cId="3331918497" sldId="280"/>
            <ac:spMk id="2" creationId="{801DBCE8-DB8B-067B-BD80-40E77CEE90C6}"/>
          </ac:spMkLst>
        </pc:spChg>
        <pc:picChg chg="mod">
          <ac:chgData name="Cassandra Katsikaronis" userId="dbddf097-a7de-4599-abd9-39b94b17111c" providerId="ADAL" clId="{F27A4484-A1C6-47E1-9AB7-01672727A6AD}" dt="2026-04-13T05:28:15.093" v="1" actId="962"/>
          <ac:picMkLst>
            <pc:docMk/>
            <pc:sldMk cId="3331918497" sldId="280"/>
            <ac:picMk id="6" creationId="{8A51145C-3B2A-E39D-F62E-D2E9C400060E}"/>
          </ac:picMkLst>
        </pc:picChg>
      </pc:sldChg>
      <pc:sldChg chg="modSp mod">
        <pc:chgData name="Cassandra Katsikaronis" userId="dbddf097-a7de-4599-abd9-39b94b17111c" providerId="ADAL" clId="{F27A4484-A1C6-47E1-9AB7-01672727A6AD}" dt="2026-04-13T05:34:26.370" v="124" actId="962"/>
        <pc:sldMkLst>
          <pc:docMk/>
          <pc:sldMk cId="494804787" sldId="281"/>
        </pc:sldMkLst>
        <pc:grpChg chg="mod">
          <ac:chgData name="Cassandra Katsikaronis" userId="dbddf097-a7de-4599-abd9-39b94b17111c" providerId="ADAL" clId="{F27A4484-A1C6-47E1-9AB7-01672727A6AD}" dt="2026-04-13T05:28:38.276" v="25" actId="962"/>
          <ac:grpSpMkLst>
            <pc:docMk/>
            <pc:sldMk cId="494804787" sldId="281"/>
            <ac:grpSpMk id="7" creationId="{8B69FFA3-FAF0-0922-B63F-1DFC7822D0FE}"/>
          </ac:grpSpMkLst>
        </pc:grpChg>
        <pc:grpChg chg="mod">
          <ac:chgData name="Cassandra Katsikaronis" userId="dbddf097-a7de-4599-abd9-39b94b17111c" providerId="ADAL" clId="{F27A4484-A1C6-47E1-9AB7-01672727A6AD}" dt="2026-04-13T05:34:26.370" v="124" actId="962"/>
          <ac:grpSpMkLst>
            <pc:docMk/>
            <pc:sldMk cId="494804787" sldId="281"/>
            <ac:grpSpMk id="10" creationId="{0A22C6C0-8B3E-5A70-5F5D-963C613DDAD2}"/>
          </ac:grpSpMkLst>
        </pc:grpChg>
        <pc:grpChg chg="mod">
          <ac:chgData name="Cassandra Katsikaronis" userId="dbddf097-a7de-4599-abd9-39b94b17111c" providerId="ADAL" clId="{F27A4484-A1C6-47E1-9AB7-01672727A6AD}" dt="2026-04-13T05:28:49.413" v="29" actId="962"/>
          <ac:grpSpMkLst>
            <pc:docMk/>
            <pc:sldMk cId="494804787" sldId="281"/>
            <ac:grpSpMk id="14" creationId="{CE4D6B3C-3E90-2479-F228-6BECE094EA9E}"/>
          </ac:grpSpMkLst>
        </pc:grpChg>
      </pc:sldChg>
      <pc:sldChg chg="modSp mod">
        <pc:chgData name="Cassandra Katsikaronis" userId="dbddf097-a7de-4599-abd9-39b94b17111c" providerId="ADAL" clId="{F27A4484-A1C6-47E1-9AB7-01672727A6AD}" dt="2026-04-13T05:28:20.346" v="7" actId="962"/>
        <pc:sldMkLst>
          <pc:docMk/>
          <pc:sldMk cId="3625020848" sldId="291"/>
        </pc:sldMkLst>
        <pc:picChg chg="mod">
          <ac:chgData name="Cassandra Katsikaronis" userId="dbddf097-a7de-4599-abd9-39b94b17111c" providerId="ADAL" clId="{F27A4484-A1C6-47E1-9AB7-01672727A6AD}" dt="2026-04-13T05:28:20.346" v="7" actId="962"/>
          <ac:picMkLst>
            <pc:docMk/>
            <pc:sldMk cId="3625020848" sldId="291"/>
            <ac:picMk id="4" creationId="{2D716FCF-393C-AED5-1C67-B23C96D3957B}"/>
          </ac:picMkLst>
        </pc:picChg>
      </pc:sldChg>
      <pc:sldChg chg="modSp mod">
        <pc:chgData name="Cassandra Katsikaronis" userId="dbddf097-a7de-4599-abd9-39b94b17111c" providerId="ADAL" clId="{F27A4484-A1C6-47E1-9AB7-01672727A6AD}" dt="2026-04-13T05:29:14.732" v="45" actId="962"/>
        <pc:sldMkLst>
          <pc:docMk/>
          <pc:sldMk cId="2951267045" sldId="293"/>
        </pc:sldMkLst>
        <pc:picChg chg="mod">
          <ac:chgData name="Cassandra Katsikaronis" userId="dbddf097-a7de-4599-abd9-39b94b17111c" providerId="ADAL" clId="{F27A4484-A1C6-47E1-9AB7-01672727A6AD}" dt="2026-04-13T05:29:14.732" v="45" actId="962"/>
          <ac:picMkLst>
            <pc:docMk/>
            <pc:sldMk cId="2951267045" sldId="293"/>
            <ac:picMk id="7" creationId="{B7EE4CE6-4B24-7A0A-F61A-39CE5E7D6F93}"/>
          </ac:picMkLst>
        </pc:picChg>
      </pc:sldChg>
      <pc:sldChg chg="modSp mod">
        <pc:chgData name="Cassandra Katsikaronis" userId="dbddf097-a7de-4599-abd9-39b94b17111c" providerId="ADAL" clId="{F27A4484-A1C6-47E1-9AB7-01672727A6AD}" dt="2026-04-13T05:35:48.424" v="135" actId="13244"/>
        <pc:sldMkLst>
          <pc:docMk/>
          <pc:sldMk cId="4178338476" sldId="296"/>
        </pc:sldMkLst>
        <pc:spChg chg="mod">
          <ac:chgData name="Cassandra Katsikaronis" userId="dbddf097-a7de-4599-abd9-39b94b17111c" providerId="ADAL" clId="{F27A4484-A1C6-47E1-9AB7-01672727A6AD}" dt="2026-04-13T05:35:48.424" v="135" actId="13244"/>
          <ac:spMkLst>
            <pc:docMk/>
            <pc:sldMk cId="4178338476" sldId="296"/>
            <ac:spMk id="3" creationId="{1E4F32CD-F088-6170-A669-5DE64EF733DF}"/>
          </ac:spMkLst>
        </pc:spChg>
        <pc:picChg chg="mod">
          <ac:chgData name="Cassandra Katsikaronis" userId="dbddf097-a7de-4599-abd9-39b94b17111c" providerId="ADAL" clId="{F27A4484-A1C6-47E1-9AB7-01672727A6AD}" dt="2026-04-13T05:30:53.844" v="81" actId="962"/>
          <ac:picMkLst>
            <pc:docMk/>
            <pc:sldMk cId="4178338476" sldId="296"/>
            <ac:picMk id="5" creationId="{58DB7430-69C8-87B5-06A5-0F5D50260D3E}"/>
          </ac:picMkLst>
        </pc:picChg>
        <pc:picChg chg="mod">
          <ac:chgData name="Cassandra Katsikaronis" userId="dbddf097-a7de-4599-abd9-39b94b17111c" providerId="ADAL" clId="{F27A4484-A1C6-47E1-9AB7-01672727A6AD}" dt="2026-04-13T05:30:54.500" v="82" actId="962"/>
          <ac:picMkLst>
            <pc:docMk/>
            <pc:sldMk cId="4178338476" sldId="296"/>
            <ac:picMk id="6" creationId="{5A6C85B1-4698-50CC-60B2-25989B84DAEB}"/>
          </ac:picMkLst>
        </pc:picChg>
        <pc:picChg chg="mod">
          <ac:chgData name="Cassandra Katsikaronis" userId="dbddf097-a7de-4599-abd9-39b94b17111c" providerId="ADAL" clId="{F27A4484-A1C6-47E1-9AB7-01672727A6AD}" dt="2026-04-13T05:30:55.223" v="83" actId="962"/>
          <ac:picMkLst>
            <pc:docMk/>
            <pc:sldMk cId="4178338476" sldId="296"/>
            <ac:picMk id="7" creationId="{17711850-F52D-2D38-920C-8937741B2C74}"/>
          </ac:picMkLst>
        </pc:picChg>
      </pc:sldChg>
      <pc:sldChg chg="modSp mod">
        <pc:chgData name="Cassandra Katsikaronis" userId="dbddf097-a7de-4599-abd9-39b94b17111c" providerId="ADAL" clId="{F27A4484-A1C6-47E1-9AB7-01672727A6AD}" dt="2026-04-13T05:34:41.544" v="125" actId="13244"/>
        <pc:sldMkLst>
          <pc:docMk/>
          <pc:sldMk cId="2087199599" sldId="298"/>
        </pc:sldMkLst>
        <pc:spChg chg="mod">
          <ac:chgData name="Cassandra Katsikaronis" userId="dbddf097-a7de-4599-abd9-39b94b17111c" providerId="ADAL" clId="{F27A4484-A1C6-47E1-9AB7-01672727A6AD}" dt="2026-04-13T05:34:41.544" v="125" actId="13244"/>
          <ac:spMkLst>
            <pc:docMk/>
            <pc:sldMk cId="2087199599" sldId="298"/>
            <ac:spMk id="13" creationId="{2894C766-4DB3-CD81-0ACC-CDDBCD2FF256}"/>
          </ac:spMkLst>
        </pc:spChg>
        <pc:picChg chg="mod">
          <ac:chgData name="Cassandra Katsikaronis" userId="dbddf097-a7de-4599-abd9-39b94b17111c" providerId="ADAL" clId="{F27A4484-A1C6-47E1-9AB7-01672727A6AD}" dt="2026-04-13T05:29:10.091" v="41" actId="962"/>
          <ac:picMkLst>
            <pc:docMk/>
            <pc:sldMk cId="2087199599" sldId="298"/>
            <ac:picMk id="3" creationId="{6547FBBD-3556-25DD-1C75-27515370949F}"/>
          </ac:picMkLst>
        </pc:picChg>
        <pc:picChg chg="mod">
          <ac:chgData name="Cassandra Katsikaronis" userId="dbddf097-a7de-4599-abd9-39b94b17111c" providerId="ADAL" clId="{F27A4484-A1C6-47E1-9AB7-01672727A6AD}" dt="2026-04-13T05:29:10.881" v="42" actId="962"/>
          <ac:picMkLst>
            <pc:docMk/>
            <pc:sldMk cId="2087199599" sldId="298"/>
            <ac:picMk id="7" creationId="{A5878E1A-D39B-9638-959C-21DF74339F10}"/>
          </ac:picMkLst>
        </pc:picChg>
        <pc:picChg chg="mod">
          <ac:chgData name="Cassandra Katsikaronis" userId="dbddf097-a7de-4599-abd9-39b94b17111c" providerId="ADAL" clId="{F27A4484-A1C6-47E1-9AB7-01672727A6AD}" dt="2026-04-13T05:29:11.653" v="43" actId="962"/>
          <ac:picMkLst>
            <pc:docMk/>
            <pc:sldMk cId="2087199599" sldId="298"/>
            <ac:picMk id="10" creationId="{AF51CFCA-208F-E589-F0FE-CCF6B688B7E9}"/>
          </ac:picMkLst>
        </pc:picChg>
        <pc:picChg chg="mod">
          <ac:chgData name="Cassandra Katsikaronis" userId="dbddf097-a7de-4599-abd9-39b94b17111c" providerId="ADAL" clId="{F27A4484-A1C6-47E1-9AB7-01672727A6AD}" dt="2026-04-13T05:29:13.535" v="44" actId="962"/>
          <ac:picMkLst>
            <pc:docMk/>
            <pc:sldMk cId="2087199599" sldId="298"/>
            <ac:picMk id="12" creationId="{26712B68-142E-048F-11A1-ECBBA59E9B20}"/>
          </ac:picMkLst>
        </pc:picChg>
      </pc:sldChg>
      <pc:sldChg chg="modSp mod">
        <pc:chgData name="Cassandra Katsikaronis" userId="dbddf097-a7de-4599-abd9-39b94b17111c" providerId="ADAL" clId="{F27A4484-A1C6-47E1-9AB7-01672727A6AD}" dt="2026-04-13T05:29:16.635" v="47" actId="962"/>
        <pc:sldMkLst>
          <pc:docMk/>
          <pc:sldMk cId="1553373188" sldId="300"/>
        </pc:sldMkLst>
        <pc:picChg chg="mod">
          <ac:chgData name="Cassandra Katsikaronis" userId="dbddf097-a7de-4599-abd9-39b94b17111c" providerId="ADAL" clId="{F27A4484-A1C6-47E1-9AB7-01672727A6AD}" dt="2026-04-13T05:29:16.635" v="47" actId="962"/>
          <ac:picMkLst>
            <pc:docMk/>
            <pc:sldMk cId="1553373188" sldId="300"/>
            <ac:picMk id="5" creationId="{13363A82-EAF7-E723-F92D-4608F0245977}"/>
          </ac:picMkLst>
        </pc:picChg>
      </pc:sldChg>
      <pc:sldChg chg="modSp mod">
        <pc:chgData name="Cassandra Katsikaronis" userId="dbddf097-a7de-4599-abd9-39b94b17111c" providerId="ADAL" clId="{F27A4484-A1C6-47E1-9AB7-01672727A6AD}" dt="2026-04-13T05:29:17.526" v="48" actId="962"/>
        <pc:sldMkLst>
          <pc:docMk/>
          <pc:sldMk cId="766509519" sldId="301"/>
        </pc:sldMkLst>
        <pc:picChg chg="mod">
          <ac:chgData name="Cassandra Katsikaronis" userId="dbddf097-a7de-4599-abd9-39b94b17111c" providerId="ADAL" clId="{F27A4484-A1C6-47E1-9AB7-01672727A6AD}" dt="2026-04-13T05:29:17.526" v="48" actId="962"/>
          <ac:picMkLst>
            <pc:docMk/>
            <pc:sldMk cId="766509519" sldId="301"/>
            <ac:picMk id="8" creationId="{944D4D9A-B4E5-65F9-7BDC-2A7BF0D8D19E}"/>
          </ac:picMkLst>
        </pc:picChg>
      </pc:sldChg>
      <pc:sldChg chg="modSp mod">
        <pc:chgData name="Cassandra Katsikaronis" userId="dbddf097-a7de-4599-abd9-39b94b17111c" providerId="ADAL" clId="{F27A4484-A1C6-47E1-9AB7-01672727A6AD}" dt="2026-04-13T05:31:32.968" v="99" actId="27636"/>
        <pc:sldMkLst>
          <pc:docMk/>
          <pc:sldMk cId="3846466409" sldId="302"/>
        </pc:sldMkLst>
        <pc:spChg chg="mod">
          <ac:chgData name="Cassandra Katsikaronis" userId="dbddf097-a7de-4599-abd9-39b94b17111c" providerId="ADAL" clId="{F27A4484-A1C6-47E1-9AB7-01672727A6AD}" dt="2026-04-13T05:31:32.968" v="99" actId="27636"/>
          <ac:spMkLst>
            <pc:docMk/>
            <pc:sldMk cId="3846466409" sldId="302"/>
            <ac:spMk id="6" creationId="{09DACC00-7A95-89DB-306A-A079806F1A4F}"/>
          </ac:spMkLst>
        </pc:spChg>
        <pc:picChg chg="mod">
          <ac:chgData name="Cassandra Katsikaronis" userId="dbddf097-a7de-4599-abd9-39b94b17111c" providerId="ADAL" clId="{F27A4484-A1C6-47E1-9AB7-01672727A6AD}" dt="2026-04-13T05:29:19.216" v="49" actId="962"/>
          <ac:picMkLst>
            <pc:docMk/>
            <pc:sldMk cId="3846466409" sldId="302"/>
            <ac:picMk id="4" creationId="{92E5D076-38C0-419C-EC31-6566D3F0334C}"/>
          </ac:picMkLst>
        </pc:picChg>
      </pc:sldChg>
      <pc:sldChg chg="modSp mod">
        <pc:chgData name="Cassandra Katsikaronis" userId="dbddf097-a7de-4599-abd9-39b94b17111c" providerId="ADAL" clId="{F27A4484-A1C6-47E1-9AB7-01672727A6AD}" dt="2026-04-13T05:31:35.263" v="100" actId="33553"/>
        <pc:sldMkLst>
          <pc:docMk/>
          <pc:sldMk cId="178420131" sldId="303"/>
        </pc:sldMkLst>
        <pc:spChg chg="mod">
          <ac:chgData name="Cassandra Katsikaronis" userId="dbddf097-a7de-4599-abd9-39b94b17111c" providerId="ADAL" clId="{F27A4484-A1C6-47E1-9AB7-01672727A6AD}" dt="2026-04-13T05:31:35.263" v="100" actId="33553"/>
          <ac:spMkLst>
            <pc:docMk/>
            <pc:sldMk cId="178420131" sldId="303"/>
            <ac:spMk id="3" creationId="{3ABCB5A3-B1A2-8664-FD1C-D0AB6675F6B1}"/>
          </ac:spMkLst>
        </pc:spChg>
        <pc:picChg chg="mod">
          <ac:chgData name="Cassandra Katsikaronis" userId="dbddf097-a7de-4599-abd9-39b94b17111c" providerId="ADAL" clId="{F27A4484-A1C6-47E1-9AB7-01672727A6AD}" dt="2026-04-13T05:29:53.629" v="53" actId="962"/>
          <ac:picMkLst>
            <pc:docMk/>
            <pc:sldMk cId="178420131" sldId="303"/>
            <ac:picMk id="4" creationId="{5FC7DE5D-0658-D2A9-F1E4-8624E275EBFC}"/>
          </ac:picMkLst>
        </pc:picChg>
      </pc:sldChg>
      <pc:sldChg chg="modSp mod">
        <pc:chgData name="Cassandra Katsikaronis" userId="dbddf097-a7de-4599-abd9-39b94b17111c" providerId="ADAL" clId="{F27A4484-A1C6-47E1-9AB7-01672727A6AD}" dt="2026-04-13T05:35:06.213" v="128" actId="13244"/>
        <pc:sldMkLst>
          <pc:docMk/>
          <pc:sldMk cId="3189415253" sldId="304"/>
        </pc:sldMkLst>
        <pc:spChg chg="mod">
          <ac:chgData name="Cassandra Katsikaronis" userId="dbddf097-a7de-4599-abd9-39b94b17111c" providerId="ADAL" clId="{F27A4484-A1C6-47E1-9AB7-01672727A6AD}" dt="2026-04-13T05:35:06.213" v="128" actId="13244"/>
          <ac:spMkLst>
            <pc:docMk/>
            <pc:sldMk cId="3189415253" sldId="304"/>
            <ac:spMk id="7" creationId="{5518B9DB-6FAD-3EC6-6970-73AF9452CB74}"/>
          </ac:spMkLst>
        </pc:spChg>
        <pc:picChg chg="mod">
          <ac:chgData name="Cassandra Katsikaronis" userId="dbddf097-a7de-4599-abd9-39b94b17111c" providerId="ADAL" clId="{F27A4484-A1C6-47E1-9AB7-01672727A6AD}" dt="2026-04-13T05:30:11.531" v="63" actId="962"/>
          <ac:picMkLst>
            <pc:docMk/>
            <pc:sldMk cId="3189415253" sldId="304"/>
            <ac:picMk id="2" creationId="{D591A364-C60E-AE2B-3AF2-B78CAEE8B8F3}"/>
          </ac:picMkLst>
        </pc:picChg>
      </pc:sldChg>
      <pc:sldChg chg="modSp mod">
        <pc:chgData name="Cassandra Katsikaronis" userId="dbddf097-a7de-4599-abd9-39b94b17111c" providerId="ADAL" clId="{F27A4484-A1C6-47E1-9AB7-01672727A6AD}" dt="2026-04-13T05:30:53.057" v="80" actId="962"/>
        <pc:sldMkLst>
          <pc:docMk/>
          <pc:sldMk cId="2257409882" sldId="305"/>
        </pc:sldMkLst>
        <pc:picChg chg="mod">
          <ac:chgData name="Cassandra Katsikaronis" userId="dbddf097-a7de-4599-abd9-39b94b17111c" providerId="ADAL" clId="{F27A4484-A1C6-47E1-9AB7-01672727A6AD}" dt="2026-04-13T05:30:50.951" v="77" actId="962"/>
          <ac:picMkLst>
            <pc:docMk/>
            <pc:sldMk cId="2257409882" sldId="305"/>
            <ac:picMk id="8" creationId="{42EA9C24-D444-519B-85F5-C48DE36E3C8C}"/>
          </ac:picMkLst>
        </pc:picChg>
        <pc:picChg chg="mod">
          <ac:chgData name="Cassandra Katsikaronis" userId="dbddf097-a7de-4599-abd9-39b94b17111c" providerId="ADAL" clId="{F27A4484-A1C6-47E1-9AB7-01672727A6AD}" dt="2026-04-13T05:30:51.419" v="78" actId="962"/>
          <ac:picMkLst>
            <pc:docMk/>
            <pc:sldMk cId="2257409882" sldId="305"/>
            <ac:picMk id="11" creationId="{90BCD54D-476B-289F-C86C-8265E1532A15}"/>
          </ac:picMkLst>
        </pc:picChg>
        <pc:picChg chg="mod">
          <ac:chgData name="Cassandra Katsikaronis" userId="dbddf097-a7de-4599-abd9-39b94b17111c" providerId="ADAL" clId="{F27A4484-A1C6-47E1-9AB7-01672727A6AD}" dt="2026-04-13T05:30:52.166" v="79" actId="962"/>
          <ac:picMkLst>
            <pc:docMk/>
            <pc:sldMk cId="2257409882" sldId="305"/>
            <ac:picMk id="12" creationId="{26E13C38-8490-1011-DC15-95467CAC6E88}"/>
          </ac:picMkLst>
        </pc:picChg>
        <pc:picChg chg="mod">
          <ac:chgData name="Cassandra Katsikaronis" userId="dbddf097-a7de-4599-abd9-39b94b17111c" providerId="ADAL" clId="{F27A4484-A1C6-47E1-9AB7-01672727A6AD}" dt="2026-04-13T05:30:53.057" v="80" actId="962"/>
          <ac:picMkLst>
            <pc:docMk/>
            <pc:sldMk cId="2257409882" sldId="305"/>
            <ac:picMk id="13" creationId="{B8A9680C-DBDD-03AE-BEC2-8421CA9370FC}"/>
          </ac:picMkLst>
        </pc:picChg>
      </pc:sldChg>
      <pc:sldChg chg="modSp mod">
        <pc:chgData name="Cassandra Katsikaronis" userId="dbddf097-a7de-4599-abd9-39b94b17111c" providerId="ADAL" clId="{F27A4484-A1C6-47E1-9AB7-01672727A6AD}" dt="2026-04-13T05:36:04.112" v="137" actId="13244"/>
        <pc:sldMkLst>
          <pc:docMk/>
          <pc:sldMk cId="3613818093" sldId="306"/>
        </pc:sldMkLst>
        <pc:spChg chg="mod">
          <ac:chgData name="Cassandra Katsikaronis" userId="dbddf097-a7de-4599-abd9-39b94b17111c" providerId="ADAL" clId="{F27A4484-A1C6-47E1-9AB7-01672727A6AD}" dt="2026-04-13T05:36:02.720" v="136" actId="13244"/>
          <ac:spMkLst>
            <pc:docMk/>
            <pc:sldMk cId="3613818093" sldId="306"/>
            <ac:spMk id="12" creationId="{F316D64C-97D2-A08A-0B47-B81695EAA492}"/>
          </ac:spMkLst>
        </pc:spChg>
        <pc:spChg chg="mod">
          <ac:chgData name="Cassandra Katsikaronis" userId="dbddf097-a7de-4599-abd9-39b94b17111c" providerId="ADAL" clId="{F27A4484-A1C6-47E1-9AB7-01672727A6AD}" dt="2026-04-13T05:36:04.112" v="137" actId="13244"/>
          <ac:spMkLst>
            <pc:docMk/>
            <pc:sldMk cId="3613818093" sldId="306"/>
            <ac:spMk id="14" creationId="{3B1DE227-F133-C118-0911-BC6890CA1F0E}"/>
          </ac:spMkLst>
        </pc:spChg>
        <pc:picChg chg="mod">
          <ac:chgData name="Cassandra Katsikaronis" userId="dbddf097-a7de-4599-abd9-39b94b17111c" providerId="ADAL" clId="{F27A4484-A1C6-47E1-9AB7-01672727A6AD}" dt="2026-04-13T05:30:57.237" v="86" actId="962"/>
          <ac:picMkLst>
            <pc:docMk/>
            <pc:sldMk cId="3613818093" sldId="306"/>
            <ac:picMk id="7" creationId="{F773398F-B7DC-17E8-61BA-01B70CDE1CA6}"/>
          </ac:picMkLst>
        </pc:picChg>
        <pc:picChg chg="mod">
          <ac:chgData name="Cassandra Katsikaronis" userId="dbddf097-a7de-4599-abd9-39b94b17111c" providerId="ADAL" clId="{F27A4484-A1C6-47E1-9AB7-01672727A6AD}" dt="2026-04-13T05:30:57.637" v="87" actId="962"/>
          <ac:picMkLst>
            <pc:docMk/>
            <pc:sldMk cId="3613818093" sldId="306"/>
            <ac:picMk id="8" creationId="{02887D88-0760-7194-8164-253D87FD4AEE}"/>
          </ac:picMkLst>
        </pc:picChg>
        <pc:picChg chg="mod">
          <ac:chgData name="Cassandra Katsikaronis" userId="dbddf097-a7de-4599-abd9-39b94b17111c" providerId="ADAL" clId="{F27A4484-A1C6-47E1-9AB7-01672727A6AD}" dt="2026-04-13T05:30:58.161" v="88" actId="962"/>
          <ac:picMkLst>
            <pc:docMk/>
            <pc:sldMk cId="3613818093" sldId="306"/>
            <ac:picMk id="9" creationId="{1B1A12DA-C123-F9C2-51B0-831EBBB7DE31}"/>
          </ac:picMkLst>
        </pc:picChg>
        <pc:picChg chg="mod">
          <ac:chgData name="Cassandra Katsikaronis" userId="dbddf097-a7de-4599-abd9-39b94b17111c" providerId="ADAL" clId="{F27A4484-A1C6-47E1-9AB7-01672727A6AD}" dt="2026-04-13T05:30:58.845" v="89" actId="962"/>
          <ac:picMkLst>
            <pc:docMk/>
            <pc:sldMk cId="3613818093" sldId="306"/>
            <ac:picMk id="15" creationId="{05590708-CF21-AF4F-2147-7D459CF057A7}"/>
          </ac:picMkLst>
        </pc:picChg>
        <pc:picChg chg="mod">
          <ac:chgData name="Cassandra Katsikaronis" userId="dbddf097-a7de-4599-abd9-39b94b17111c" providerId="ADAL" clId="{F27A4484-A1C6-47E1-9AB7-01672727A6AD}" dt="2026-04-13T05:30:56.746" v="85" actId="962"/>
          <ac:picMkLst>
            <pc:docMk/>
            <pc:sldMk cId="3613818093" sldId="306"/>
            <ac:picMk id="22" creationId="{DEA7F439-8D2C-14D9-D6FB-1585DC80E480}"/>
          </ac:picMkLst>
        </pc:picChg>
      </pc:sldChg>
      <pc:sldChg chg="modSp mod">
        <pc:chgData name="Cassandra Katsikaronis" userId="dbddf097-a7de-4599-abd9-39b94b17111c" providerId="ADAL" clId="{F27A4484-A1C6-47E1-9AB7-01672727A6AD}" dt="2026-04-13T05:36:11.886" v="138" actId="13244"/>
        <pc:sldMkLst>
          <pc:docMk/>
          <pc:sldMk cId="14513276" sldId="307"/>
        </pc:sldMkLst>
        <pc:picChg chg="mod">
          <ac:chgData name="Cassandra Katsikaronis" userId="dbddf097-a7de-4599-abd9-39b94b17111c" providerId="ADAL" clId="{F27A4484-A1C6-47E1-9AB7-01672727A6AD}" dt="2026-04-13T05:36:11.886" v="138" actId="13244"/>
          <ac:picMkLst>
            <pc:docMk/>
            <pc:sldMk cId="14513276" sldId="307"/>
            <ac:picMk id="4" creationId="{39943396-BBF8-C630-734F-922FD796F848}"/>
          </ac:picMkLst>
        </pc:picChg>
      </pc:sldChg>
      <pc:sldChg chg="modSp mod">
        <pc:chgData name="Cassandra Katsikaronis" userId="dbddf097-a7de-4599-abd9-39b94b17111c" providerId="ADAL" clId="{F27A4484-A1C6-47E1-9AB7-01672727A6AD}" dt="2026-04-13T05:32:12.528" v="106" actId="33553"/>
        <pc:sldMkLst>
          <pc:docMk/>
          <pc:sldMk cId="722569644" sldId="308"/>
        </pc:sldMkLst>
        <pc:spChg chg="mod">
          <ac:chgData name="Cassandra Katsikaronis" userId="dbddf097-a7de-4599-abd9-39b94b17111c" providerId="ADAL" clId="{F27A4484-A1C6-47E1-9AB7-01672727A6AD}" dt="2026-04-13T05:32:12.528" v="106" actId="33553"/>
          <ac:spMkLst>
            <pc:docMk/>
            <pc:sldMk cId="722569644" sldId="308"/>
            <ac:spMk id="10" creationId="{5A0D1095-9311-0D78-ABAE-CF6B9528A6D1}"/>
          </ac:spMkLst>
        </pc:spChg>
        <pc:grpChg chg="mod">
          <ac:chgData name="Cassandra Katsikaronis" userId="dbddf097-a7de-4599-abd9-39b94b17111c" providerId="ADAL" clId="{F27A4484-A1C6-47E1-9AB7-01672727A6AD}" dt="2026-04-13T05:31:29.085" v="97" actId="962"/>
          <ac:grpSpMkLst>
            <pc:docMk/>
            <pc:sldMk cId="722569644" sldId="308"/>
            <ac:grpSpMk id="60" creationId="{9A5542D3-AF5F-53E3-47C0-C5982B500EC1}"/>
          </ac:grpSpMkLst>
        </pc:grpChg>
        <pc:grpChg chg="mod">
          <ac:chgData name="Cassandra Katsikaronis" userId="dbddf097-a7de-4599-abd9-39b94b17111c" providerId="ADAL" clId="{F27A4484-A1C6-47E1-9AB7-01672727A6AD}" dt="2026-04-13T05:31:28.564" v="96" actId="962"/>
          <ac:grpSpMkLst>
            <pc:docMk/>
            <pc:sldMk cId="722569644" sldId="308"/>
            <ac:grpSpMk id="61" creationId="{C76CB7AB-4F33-4518-30AE-E237B3D53473}"/>
          </ac:grpSpMkLst>
        </pc:grpChg>
        <pc:picChg chg="mod">
          <ac:chgData name="Cassandra Katsikaronis" userId="dbddf097-a7de-4599-abd9-39b94b17111c" providerId="ADAL" clId="{F27A4484-A1C6-47E1-9AB7-01672727A6AD}" dt="2026-04-13T05:31:27.185" v="95" actId="962"/>
          <ac:picMkLst>
            <pc:docMk/>
            <pc:sldMk cId="722569644" sldId="308"/>
            <ac:picMk id="4" creationId="{21DC65A7-6699-7CFE-7B5E-BA7ED539A1B6}"/>
          </ac:picMkLst>
        </pc:picChg>
      </pc:sldChg>
      <pc:sldChg chg="modSp mod">
        <pc:chgData name="Cassandra Katsikaronis" userId="dbddf097-a7de-4599-abd9-39b94b17111c" providerId="ADAL" clId="{F27A4484-A1C6-47E1-9AB7-01672727A6AD}" dt="2026-04-13T05:35:15.389" v="129" actId="13244"/>
        <pc:sldMkLst>
          <pc:docMk/>
          <pc:sldMk cId="1395102788" sldId="324"/>
        </pc:sldMkLst>
        <pc:spChg chg="mod">
          <ac:chgData name="Cassandra Katsikaronis" userId="dbddf097-a7de-4599-abd9-39b94b17111c" providerId="ADAL" clId="{F27A4484-A1C6-47E1-9AB7-01672727A6AD}" dt="2026-04-13T05:35:15.389" v="129" actId="13244"/>
          <ac:spMkLst>
            <pc:docMk/>
            <pc:sldMk cId="1395102788" sldId="324"/>
            <ac:spMk id="14" creationId="{BA544215-871B-573D-9FAB-EDB4D258005D}"/>
          </ac:spMkLst>
        </pc:spChg>
        <pc:picChg chg="mod">
          <ac:chgData name="Cassandra Katsikaronis" userId="dbddf097-a7de-4599-abd9-39b94b17111c" providerId="ADAL" clId="{F27A4484-A1C6-47E1-9AB7-01672727A6AD}" dt="2026-04-13T05:30:12.576" v="64" actId="962"/>
          <ac:picMkLst>
            <pc:docMk/>
            <pc:sldMk cId="1395102788" sldId="324"/>
            <ac:picMk id="5" creationId="{9EA348B4-E7EE-7A59-7A72-AADD27E987A0}"/>
          </ac:picMkLst>
        </pc:picChg>
        <pc:cxnChg chg="mod">
          <ac:chgData name="Cassandra Katsikaronis" userId="dbddf097-a7de-4599-abd9-39b94b17111c" providerId="ADAL" clId="{F27A4484-A1C6-47E1-9AB7-01672727A6AD}" dt="2026-04-13T05:30:13.022" v="65" actId="962"/>
          <ac:cxnSpMkLst>
            <pc:docMk/>
            <pc:sldMk cId="1395102788" sldId="324"/>
            <ac:cxnSpMk id="2" creationId="{32392E87-E545-F603-5403-952F38ED0D17}"/>
          </ac:cxnSpMkLst>
        </pc:cxnChg>
        <pc:cxnChg chg="mod">
          <ac:chgData name="Cassandra Katsikaronis" userId="dbddf097-a7de-4599-abd9-39b94b17111c" providerId="ADAL" clId="{F27A4484-A1C6-47E1-9AB7-01672727A6AD}" dt="2026-04-13T05:30:13.613" v="66" actId="962"/>
          <ac:cxnSpMkLst>
            <pc:docMk/>
            <pc:sldMk cId="1395102788" sldId="324"/>
            <ac:cxnSpMk id="7" creationId="{587BB9BE-60A5-39A3-E7C4-6CC125840438}"/>
          </ac:cxnSpMkLst>
        </pc:cxnChg>
        <pc:cxnChg chg="mod">
          <ac:chgData name="Cassandra Katsikaronis" userId="dbddf097-a7de-4599-abd9-39b94b17111c" providerId="ADAL" clId="{F27A4484-A1C6-47E1-9AB7-01672727A6AD}" dt="2026-04-13T05:30:14.169" v="67" actId="962"/>
          <ac:cxnSpMkLst>
            <pc:docMk/>
            <pc:sldMk cId="1395102788" sldId="324"/>
            <ac:cxnSpMk id="10" creationId="{2794956F-8861-AB3D-1CEA-CCF25B780CF1}"/>
          </ac:cxnSpMkLst>
        </pc:cxnChg>
        <pc:cxnChg chg="mod">
          <ac:chgData name="Cassandra Katsikaronis" userId="dbddf097-a7de-4599-abd9-39b94b17111c" providerId="ADAL" clId="{F27A4484-A1C6-47E1-9AB7-01672727A6AD}" dt="2026-04-13T05:30:14.715" v="68" actId="962"/>
          <ac:cxnSpMkLst>
            <pc:docMk/>
            <pc:sldMk cId="1395102788" sldId="324"/>
            <ac:cxnSpMk id="12" creationId="{68793883-3104-E89C-83EB-8B0AE2F47824}"/>
          </ac:cxnSpMkLst>
        </pc:cxnChg>
      </pc:sldChg>
      <pc:sldChg chg="modSp mod">
        <pc:chgData name="Cassandra Katsikaronis" userId="dbddf097-a7de-4599-abd9-39b94b17111c" providerId="ADAL" clId="{F27A4484-A1C6-47E1-9AB7-01672727A6AD}" dt="2026-04-13T05:35:30.168" v="134" actId="13244"/>
        <pc:sldMkLst>
          <pc:docMk/>
          <pc:sldMk cId="2806187640" sldId="328"/>
        </pc:sldMkLst>
        <pc:spChg chg="mod">
          <ac:chgData name="Cassandra Katsikaronis" userId="dbddf097-a7de-4599-abd9-39b94b17111c" providerId="ADAL" clId="{F27A4484-A1C6-47E1-9AB7-01672727A6AD}" dt="2026-04-13T05:35:19.481" v="130" actId="13244"/>
          <ac:spMkLst>
            <pc:docMk/>
            <pc:sldMk cId="2806187640" sldId="328"/>
            <ac:spMk id="2" creationId="{55AE5A6B-3BFC-058F-AFB6-72F4C5258406}"/>
          </ac:spMkLst>
        </pc:spChg>
        <pc:spChg chg="mod">
          <ac:chgData name="Cassandra Katsikaronis" userId="dbddf097-a7de-4599-abd9-39b94b17111c" providerId="ADAL" clId="{F27A4484-A1C6-47E1-9AB7-01672727A6AD}" dt="2026-04-13T05:35:25.981" v="132" actId="13244"/>
          <ac:spMkLst>
            <pc:docMk/>
            <pc:sldMk cId="2806187640" sldId="328"/>
            <ac:spMk id="3" creationId="{ECCC78AC-FC53-2EA0-3351-F81118617320}"/>
          </ac:spMkLst>
        </pc:spChg>
        <pc:spChg chg="mod">
          <ac:chgData name="Cassandra Katsikaronis" userId="dbddf097-a7de-4599-abd9-39b94b17111c" providerId="ADAL" clId="{F27A4484-A1C6-47E1-9AB7-01672727A6AD}" dt="2026-04-13T05:35:27.874" v="133" actId="13244"/>
          <ac:spMkLst>
            <pc:docMk/>
            <pc:sldMk cId="2806187640" sldId="328"/>
            <ac:spMk id="8" creationId="{FD4D2016-8A61-5AB5-0712-542346043EA1}"/>
          </ac:spMkLst>
        </pc:spChg>
        <pc:spChg chg="mod">
          <ac:chgData name="Cassandra Katsikaronis" userId="dbddf097-a7de-4599-abd9-39b94b17111c" providerId="ADAL" clId="{F27A4484-A1C6-47E1-9AB7-01672727A6AD}" dt="2026-04-13T05:35:30.168" v="134" actId="13244"/>
          <ac:spMkLst>
            <pc:docMk/>
            <pc:sldMk cId="2806187640" sldId="328"/>
            <ac:spMk id="9" creationId="{67EE625E-63B9-6695-5F3D-760C1FAEF4C9}"/>
          </ac:spMkLst>
        </pc:spChg>
        <pc:picChg chg="mod">
          <ac:chgData name="Cassandra Katsikaronis" userId="dbddf097-a7de-4599-abd9-39b94b17111c" providerId="ADAL" clId="{F27A4484-A1C6-47E1-9AB7-01672727A6AD}" dt="2026-04-13T05:30:19.061" v="70" actId="962"/>
          <ac:picMkLst>
            <pc:docMk/>
            <pc:sldMk cId="2806187640" sldId="328"/>
            <ac:picMk id="4" creationId="{2196EBC0-1BBF-F403-C0B8-CB32453962C0}"/>
          </ac:picMkLst>
        </pc:picChg>
        <pc:picChg chg="mod">
          <ac:chgData name="Cassandra Katsikaronis" userId="dbddf097-a7de-4599-abd9-39b94b17111c" providerId="ADAL" clId="{F27A4484-A1C6-47E1-9AB7-01672727A6AD}" dt="2026-04-13T05:30:21.248" v="72" actId="962"/>
          <ac:picMkLst>
            <pc:docMk/>
            <pc:sldMk cId="2806187640" sldId="328"/>
            <ac:picMk id="5" creationId="{2733D232-CE20-D056-8C2B-3E5074465645}"/>
          </ac:picMkLst>
        </pc:picChg>
        <pc:picChg chg="mod">
          <ac:chgData name="Cassandra Katsikaronis" userId="dbddf097-a7de-4599-abd9-39b94b17111c" providerId="ADAL" clId="{F27A4484-A1C6-47E1-9AB7-01672727A6AD}" dt="2026-04-13T05:30:27.691" v="74" actId="962"/>
          <ac:picMkLst>
            <pc:docMk/>
            <pc:sldMk cId="2806187640" sldId="328"/>
            <ac:picMk id="6" creationId="{FBABC141-1712-4C09-6293-D74083F72115}"/>
          </ac:picMkLst>
        </pc:picChg>
        <pc:picChg chg="mod">
          <ac:chgData name="Cassandra Katsikaronis" userId="dbddf097-a7de-4599-abd9-39b94b17111c" providerId="ADAL" clId="{F27A4484-A1C6-47E1-9AB7-01672727A6AD}" dt="2026-04-13T05:35:23.299" v="131" actId="13244"/>
          <ac:picMkLst>
            <pc:docMk/>
            <pc:sldMk cId="2806187640" sldId="328"/>
            <ac:picMk id="10" creationId="{6CC94C6C-0A7F-C839-B17C-7DEE2976D26D}"/>
          </ac:picMkLst>
        </pc:picChg>
      </pc:sldChg>
      <pc:sldChg chg="modSp mod">
        <pc:chgData name="Cassandra Katsikaronis" userId="dbddf097-a7de-4599-abd9-39b94b17111c" providerId="ADAL" clId="{F27A4484-A1C6-47E1-9AB7-01672727A6AD}" dt="2026-04-13T05:35:00.835" v="127" actId="13244"/>
        <pc:sldMkLst>
          <pc:docMk/>
          <pc:sldMk cId="3846804372" sldId="329"/>
        </pc:sldMkLst>
        <pc:spChg chg="mod">
          <ac:chgData name="Cassandra Katsikaronis" userId="dbddf097-a7de-4599-abd9-39b94b17111c" providerId="ADAL" clId="{F27A4484-A1C6-47E1-9AB7-01672727A6AD}" dt="2026-04-13T05:34:56.383" v="126" actId="13244"/>
          <ac:spMkLst>
            <pc:docMk/>
            <pc:sldMk cId="3846804372" sldId="329"/>
            <ac:spMk id="10" creationId="{70C29A59-4DA3-C45D-A6A1-792787E4553D}"/>
          </ac:spMkLst>
        </pc:spChg>
        <pc:spChg chg="mod">
          <ac:chgData name="Cassandra Katsikaronis" userId="dbddf097-a7de-4599-abd9-39b94b17111c" providerId="ADAL" clId="{F27A4484-A1C6-47E1-9AB7-01672727A6AD}" dt="2026-04-13T05:35:00.835" v="127" actId="13244"/>
          <ac:spMkLst>
            <pc:docMk/>
            <pc:sldMk cId="3846804372" sldId="329"/>
            <ac:spMk id="20" creationId="{BC9091F0-86D0-F58C-CD34-DED68FFAB064}"/>
          </ac:spMkLst>
        </pc:spChg>
        <pc:picChg chg="mod">
          <ac:chgData name="Cassandra Katsikaronis" userId="dbddf097-a7de-4599-abd9-39b94b17111c" providerId="ADAL" clId="{F27A4484-A1C6-47E1-9AB7-01672727A6AD}" dt="2026-04-13T05:29:55.694" v="54" actId="962"/>
          <ac:picMkLst>
            <pc:docMk/>
            <pc:sldMk cId="3846804372" sldId="329"/>
            <ac:picMk id="4" creationId="{B59186AA-EC02-DFBF-7F2B-9C3824535C32}"/>
          </ac:picMkLst>
        </pc:picChg>
        <pc:cxnChg chg="mod">
          <ac:chgData name="Cassandra Katsikaronis" userId="dbddf097-a7de-4599-abd9-39b94b17111c" providerId="ADAL" clId="{F27A4484-A1C6-47E1-9AB7-01672727A6AD}" dt="2026-04-13T05:29:56.123" v="55" actId="962"/>
          <ac:cxnSpMkLst>
            <pc:docMk/>
            <pc:sldMk cId="3846804372" sldId="329"/>
            <ac:cxnSpMk id="7" creationId="{CDEF471D-5D15-27BB-99E4-CA9CCA7D4A25}"/>
          </ac:cxnSpMkLst>
        </pc:cxnChg>
        <pc:cxnChg chg="mod">
          <ac:chgData name="Cassandra Katsikaronis" userId="dbddf097-a7de-4599-abd9-39b94b17111c" providerId="ADAL" clId="{F27A4484-A1C6-47E1-9AB7-01672727A6AD}" dt="2026-04-13T05:29:56.732" v="56" actId="962"/>
          <ac:cxnSpMkLst>
            <pc:docMk/>
            <pc:sldMk cId="3846804372" sldId="329"/>
            <ac:cxnSpMk id="8" creationId="{84623E34-823C-1926-9231-5CBDE28647DB}"/>
          </ac:cxnSpMkLst>
        </pc:cxnChg>
        <pc:cxnChg chg="mod">
          <ac:chgData name="Cassandra Katsikaronis" userId="dbddf097-a7de-4599-abd9-39b94b17111c" providerId="ADAL" clId="{F27A4484-A1C6-47E1-9AB7-01672727A6AD}" dt="2026-04-13T05:29:57.307" v="57" actId="962"/>
          <ac:cxnSpMkLst>
            <pc:docMk/>
            <pc:sldMk cId="3846804372" sldId="329"/>
            <ac:cxnSpMk id="9" creationId="{52C8CDAF-F549-F660-14CD-17E296EB85AA}"/>
          </ac:cxnSpMkLst>
        </pc:cxnChg>
        <pc:cxnChg chg="mod">
          <ac:chgData name="Cassandra Katsikaronis" userId="dbddf097-a7de-4599-abd9-39b94b17111c" providerId="ADAL" clId="{F27A4484-A1C6-47E1-9AB7-01672727A6AD}" dt="2026-04-13T05:29:57.884" v="58" actId="962"/>
          <ac:cxnSpMkLst>
            <pc:docMk/>
            <pc:sldMk cId="3846804372" sldId="329"/>
            <ac:cxnSpMk id="16" creationId="{0289807A-D342-071A-37EF-D00921EB5F82}"/>
          </ac:cxnSpMkLst>
        </pc:cxnChg>
        <pc:cxnChg chg="mod">
          <ac:chgData name="Cassandra Katsikaronis" userId="dbddf097-a7de-4599-abd9-39b94b17111c" providerId="ADAL" clId="{F27A4484-A1C6-47E1-9AB7-01672727A6AD}" dt="2026-04-13T05:29:58.473" v="59" actId="962"/>
          <ac:cxnSpMkLst>
            <pc:docMk/>
            <pc:sldMk cId="3846804372" sldId="329"/>
            <ac:cxnSpMk id="17" creationId="{CE826025-5AF0-82BF-FEF7-9271FB3EF53C}"/>
          </ac:cxnSpMkLst>
        </pc:cxnChg>
      </pc:sldChg>
      <pc:sldChg chg="modSp mod">
        <pc:chgData name="Cassandra Katsikaronis" userId="dbddf097-a7de-4599-abd9-39b94b17111c" providerId="ADAL" clId="{F27A4484-A1C6-47E1-9AB7-01672727A6AD}" dt="2026-04-13T05:29:05.270" v="35" actId="962"/>
        <pc:sldMkLst>
          <pc:docMk/>
          <pc:sldMk cId="2883482525" sldId="330"/>
        </pc:sldMkLst>
        <pc:grpChg chg="mod">
          <ac:chgData name="Cassandra Katsikaronis" userId="dbddf097-a7de-4599-abd9-39b94b17111c" providerId="ADAL" clId="{F27A4484-A1C6-47E1-9AB7-01672727A6AD}" dt="2026-04-13T05:28:55.739" v="31" actId="962"/>
          <ac:grpSpMkLst>
            <pc:docMk/>
            <pc:sldMk cId="2883482525" sldId="330"/>
            <ac:grpSpMk id="20" creationId="{6394D18B-B152-6681-713C-5304A59DE300}"/>
          </ac:grpSpMkLst>
        </pc:grpChg>
        <pc:grpChg chg="mod">
          <ac:chgData name="Cassandra Katsikaronis" userId="dbddf097-a7de-4599-abd9-39b94b17111c" providerId="ADAL" clId="{F27A4484-A1C6-47E1-9AB7-01672727A6AD}" dt="2026-04-13T05:29:00.947" v="33" actId="962"/>
          <ac:grpSpMkLst>
            <pc:docMk/>
            <pc:sldMk cId="2883482525" sldId="330"/>
            <ac:grpSpMk id="23" creationId="{B38DC480-FE8D-489E-BC99-A8AE3BAAFC5A}"/>
          </ac:grpSpMkLst>
        </pc:grpChg>
        <pc:grpChg chg="mod">
          <ac:chgData name="Cassandra Katsikaronis" userId="dbddf097-a7de-4599-abd9-39b94b17111c" providerId="ADAL" clId="{F27A4484-A1C6-47E1-9AB7-01672727A6AD}" dt="2026-04-13T05:29:05.270" v="35" actId="962"/>
          <ac:grpSpMkLst>
            <pc:docMk/>
            <pc:sldMk cId="2883482525" sldId="330"/>
            <ac:grpSpMk id="26" creationId="{DF846A16-D159-D4F4-284A-27C0CC305D0A}"/>
          </ac:grpSpMkLst>
        </pc:gr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C850FC-AC91-A245-A43A-5A013C76E429}" type="datetimeFigureOut">
              <a:rPr lang="en-AU" smtClean="0"/>
              <a:t>13/04/2026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3EAFBB-221E-6043-B75A-BA7A393C719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822972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3EAFBB-221E-6043-B75A-BA7A393C719A}" type="slidenum">
              <a:rPr lang="en-AU" smtClean="0"/>
              <a:t>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167167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sz="1800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3EAFBB-221E-6043-B75A-BA7A393C719A}" type="slidenum">
              <a:rPr lang="en-AU" smtClean="0"/>
              <a:t>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403681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3EAFBB-221E-6043-B75A-BA7A393C719A}" type="slidenum">
              <a:rPr lang="en-AU" smtClean="0"/>
              <a:t>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09767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3EAFBB-221E-6043-B75A-BA7A393C719A}" type="slidenum">
              <a:rPr lang="en-AU" smtClean="0"/>
              <a:t>11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509512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3EAFBB-221E-6043-B75A-BA7A393C719A}" type="slidenum">
              <a:rPr lang="en-AU" smtClean="0"/>
              <a:t>19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778965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3EAFBB-221E-6043-B75A-BA7A393C719A}" type="slidenum">
              <a:rPr lang="en-AU" smtClean="0"/>
              <a:t>21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780919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3EAFBB-221E-6043-B75A-BA7A393C719A}" type="slidenum">
              <a:rPr lang="en-AU" smtClean="0"/>
              <a:t>22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943263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Learning architecture for PowerPoint slides.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3EAFBB-221E-6043-B75A-BA7A393C719A}" type="slidenum">
              <a:rPr lang="en-AU" smtClean="0"/>
              <a:t>30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081468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6D896C-2F69-42A1-3D3A-18A300FBAB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D623F27-1230-358F-8D26-28ECA62F02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AU"/>
          </a:p>
        </p:txBody>
      </p:sp>
      <p:pic>
        <p:nvPicPr>
          <p:cNvPr id="4" name="Picture 3" descr="A red and blue logo with a flower&#10;&#10;AI-generated content may be incorrect.">
            <a:extLst>
              <a:ext uri="{FF2B5EF4-FFF2-40B4-BE49-F238E27FC236}">
                <a16:creationId xmlns:a16="http://schemas.microsoft.com/office/drawing/2014/main" id="{FBB92E9E-82C3-8235-9107-E1B1B4387C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54409" y="230188"/>
            <a:ext cx="563040" cy="612000"/>
          </a:xfrm>
          <a:prstGeom prst="rect">
            <a:avLst/>
          </a:prstGeom>
        </p:spPr>
      </p:pic>
      <p:pic>
        <p:nvPicPr>
          <p:cNvPr id="5" name="Picture 4" descr="A blue and orange logo&#10;&#10;AI-generated content may be incorrect.">
            <a:extLst>
              <a:ext uri="{FF2B5EF4-FFF2-40B4-BE49-F238E27FC236}">
                <a16:creationId xmlns:a16="http://schemas.microsoft.com/office/drawing/2014/main" id="{450D102F-3F78-5DFF-1B99-D7E3E899AB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7740" y="235018"/>
            <a:ext cx="540000" cy="618557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80587E3-68C4-F6DE-B7A4-AB43BB3AA062}"/>
              </a:ext>
            </a:extLst>
          </p:cNvPr>
          <p:cNvCxnSpPr>
            <a:cxnSpLocks/>
          </p:cNvCxnSpPr>
          <p:nvPr userDrawn="1"/>
        </p:nvCxnSpPr>
        <p:spPr>
          <a:xfrm>
            <a:off x="11095438" y="238297"/>
            <a:ext cx="0" cy="61200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75201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D9347A-42BF-4EA6-179D-721391F502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A6679C-3394-80AC-390F-0AE20DC9F6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pic>
        <p:nvPicPr>
          <p:cNvPr id="4" name="Picture 3" descr="A red and blue logo with a flower&#10;&#10;AI-generated content may be incorrect.">
            <a:extLst>
              <a:ext uri="{FF2B5EF4-FFF2-40B4-BE49-F238E27FC236}">
                <a16:creationId xmlns:a16="http://schemas.microsoft.com/office/drawing/2014/main" id="{9EEC1463-24DA-DB31-DD0B-099C23AE4BC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54409" y="230188"/>
            <a:ext cx="563040" cy="612000"/>
          </a:xfrm>
          <a:prstGeom prst="rect">
            <a:avLst/>
          </a:prstGeom>
        </p:spPr>
      </p:pic>
      <p:pic>
        <p:nvPicPr>
          <p:cNvPr id="5" name="Picture 4" descr="A blue and orange logo&#10;&#10;AI-generated content may be incorrect.">
            <a:extLst>
              <a:ext uri="{FF2B5EF4-FFF2-40B4-BE49-F238E27FC236}">
                <a16:creationId xmlns:a16="http://schemas.microsoft.com/office/drawing/2014/main" id="{F09CA3D6-6EDC-A894-182A-087CFF6D708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7740" y="235018"/>
            <a:ext cx="540000" cy="618557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7C96E06-6E4B-3AC8-9992-220F24D9EDF7}"/>
              </a:ext>
            </a:extLst>
          </p:cNvPr>
          <p:cNvCxnSpPr>
            <a:cxnSpLocks/>
          </p:cNvCxnSpPr>
          <p:nvPr userDrawn="1"/>
        </p:nvCxnSpPr>
        <p:spPr>
          <a:xfrm>
            <a:off x="11095438" y="238297"/>
            <a:ext cx="0" cy="61200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11987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D9347A-42BF-4EA6-179D-721391F502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A6679C-3394-80AC-390F-0AE20DC9F6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pic>
        <p:nvPicPr>
          <p:cNvPr id="4" name="Picture 3" descr="A red and blue logo with a flower&#10;&#10;AI-generated content may be incorrect.">
            <a:extLst>
              <a:ext uri="{FF2B5EF4-FFF2-40B4-BE49-F238E27FC236}">
                <a16:creationId xmlns:a16="http://schemas.microsoft.com/office/drawing/2014/main" id="{7A7AECFD-2416-64F8-B318-6BF7F001EE9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54409" y="230188"/>
            <a:ext cx="563040" cy="612000"/>
          </a:xfrm>
          <a:prstGeom prst="rect">
            <a:avLst/>
          </a:prstGeom>
        </p:spPr>
      </p:pic>
      <p:pic>
        <p:nvPicPr>
          <p:cNvPr id="5" name="Picture 4" descr="A blue and orange logo&#10;&#10;AI-generated content may be incorrect.">
            <a:extLst>
              <a:ext uri="{FF2B5EF4-FFF2-40B4-BE49-F238E27FC236}">
                <a16:creationId xmlns:a16="http://schemas.microsoft.com/office/drawing/2014/main" id="{558EAA33-9FCB-F848-9C14-7F44006C42F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7740" y="235018"/>
            <a:ext cx="540000" cy="618557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A315AE2-4770-B8FA-CB8F-43A79F5FEB75}"/>
              </a:ext>
            </a:extLst>
          </p:cNvPr>
          <p:cNvCxnSpPr>
            <a:cxnSpLocks/>
          </p:cNvCxnSpPr>
          <p:nvPr userDrawn="1"/>
        </p:nvCxnSpPr>
        <p:spPr>
          <a:xfrm>
            <a:off x="11095438" y="238297"/>
            <a:ext cx="0" cy="61200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97354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bg>
      <p:bgPr>
        <a:solidFill>
          <a:srgbClr val="F9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red and blue logo with a flower&#10;&#10;AI-generated content may be incorrect.">
            <a:extLst>
              <a:ext uri="{FF2B5EF4-FFF2-40B4-BE49-F238E27FC236}">
                <a16:creationId xmlns:a16="http://schemas.microsoft.com/office/drawing/2014/main" id="{C902D4B8-47A3-3DF7-DFAD-C9E268C2858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54409" y="230188"/>
            <a:ext cx="563040" cy="612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6D9347A-42BF-4EA6-179D-721391F502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A6679C-3394-80AC-390F-0AE20DC9F6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pic>
        <p:nvPicPr>
          <p:cNvPr id="6" name="Picture 5" descr="A blue and orange logo&#10;&#10;AI-generated content may be incorrect.">
            <a:extLst>
              <a:ext uri="{FF2B5EF4-FFF2-40B4-BE49-F238E27FC236}">
                <a16:creationId xmlns:a16="http://schemas.microsoft.com/office/drawing/2014/main" id="{C75E4E98-77AD-E632-8CC5-E8DD2E753EB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7740" y="235018"/>
            <a:ext cx="540000" cy="618557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BD8BF4E-7E3B-0568-02AA-8E5A1CD8623A}"/>
              </a:ext>
            </a:extLst>
          </p:cNvPr>
          <p:cNvCxnSpPr>
            <a:cxnSpLocks/>
          </p:cNvCxnSpPr>
          <p:nvPr userDrawn="1"/>
        </p:nvCxnSpPr>
        <p:spPr>
          <a:xfrm>
            <a:off x="11095438" y="238297"/>
            <a:ext cx="0" cy="61200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56132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D9347A-42BF-4EA6-179D-721391F502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A6679C-3394-80AC-390F-0AE20DC9F6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pic>
        <p:nvPicPr>
          <p:cNvPr id="5" name="Picture 4" descr="A white t on a red and black background&#10;&#10;AI-generated content may be incorrect.">
            <a:extLst>
              <a:ext uri="{FF2B5EF4-FFF2-40B4-BE49-F238E27FC236}">
                <a16:creationId xmlns:a16="http://schemas.microsoft.com/office/drawing/2014/main" id="{282A3F65-E36D-EEE9-EBE0-9F33EC22E38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7740" y="230188"/>
            <a:ext cx="541355" cy="620109"/>
          </a:xfrm>
          <a:prstGeom prst="rect">
            <a:avLst/>
          </a:prstGeom>
        </p:spPr>
      </p:pic>
      <p:pic>
        <p:nvPicPr>
          <p:cNvPr id="6" name="Picture 5" descr="A red flower with white text&#10;&#10;AI-generated content may be incorrect.">
            <a:extLst>
              <a:ext uri="{FF2B5EF4-FFF2-40B4-BE49-F238E27FC236}">
                <a16:creationId xmlns:a16="http://schemas.microsoft.com/office/drawing/2014/main" id="{9CF256E9-ACE3-84A7-5C1F-08F0561858A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54409" y="230188"/>
            <a:ext cx="563040" cy="612000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8AFE815-4F6C-28E3-F57E-94FC55EEA72D}"/>
              </a:ext>
            </a:extLst>
          </p:cNvPr>
          <p:cNvCxnSpPr>
            <a:cxnSpLocks/>
          </p:cNvCxnSpPr>
          <p:nvPr userDrawn="1"/>
        </p:nvCxnSpPr>
        <p:spPr>
          <a:xfrm>
            <a:off x="11095438" y="238297"/>
            <a:ext cx="0" cy="612000"/>
          </a:xfrm>
          <a:prstGeom prst="line">
            <a:avLst/>
          </a:prstGeom>
          <a:ln w="9525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427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F609E3-FF31-CCDE-E2F3-CADA92D72C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746968"/>
            <a:ext cx="5391529" cy="2852737"/>
          </a:xfrm>
        </p:spPr>
        <p:txBody>
          <a:bodyPr anchor="t" anchorCtr="0">
            <a:norm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A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6A299F-8907-3302-4EE5-E9B697E1E33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1083919"/>
            <a:ext cx="5264150" cy="583039"/>
          </a:xfrm>
        </p:spPr>
        <p:txBody>
          <a:bodyPr/>
          <a:lstStyle>
            <a:lvl1pPr marL="0" indent="0">
              <a:buNone/>
              <a:defRPr sz="2400" b="1" i="0">
                <a:solidFill>
                  <a:schemeClr val="accent1"/>
                </a:solidFill>
                <a:latin typeface="Telstra Display" panose="020B0504040000000004" pitchFamily="34" charset="77"/>
                <a:ea typeface="Telstra Display" panose="020B0504040000000004" pitchFamily="34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 dirty="0"/>
              <a:t>Tech Savvy Seniors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4140A797-6E9B-69A9-22F4-5FC4E921ACEF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1850" y="2067477"/>
            <a:ext cx="5264150" cy="583039"/>
          </a:xfrm>
        </p:spPr>
        <p:txBody>
          <a:bodyPr anchor="b" anchorCtr="0"/>
          <a:lstStyle>
            <a:lvl1pPr marL="0" indent="0">
              <a:buNone/>
              <a:defRPr sz="2400" b="1" i="0">
                <a:solidFill>
                  <a:schemeClr val="accent4"/>
                </a:solidFill>
                <a:latin typeface="Telstra Display" panose="020B0504040000000004" pitchFamily="34" charset="77"/>
                <a:ea typeface="Telstra Display" panose="020B0504040000000004" pitchFamily="34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 dirty="0"/>
              <a:t>Module 1</a:t>
            </a:r>
          </a:p>
        </p:txBody>
      </p:sp>
    </p:spTree>
    <p:extLst>
      <p:ext uri="{BB962C8B-B14F-4D97-AF65-F5344CB8AC3E}">
        <p14:creationId xmlns:p14="http://schemas.microsoft.com/office/powerpoint/2010/main" val="6160950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FB3D64D-F89F-5476-7BBC-950E1CD9E8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27A934-FC49-C16F-4062-4DC7D1DCAD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21190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4" r:id="rId3"/>
    <p:sldLayoutId id="2147483653" r:id="rId4"/>
    <p:sldLayoutId id="2147483652" r:id="rId5"/>
    <p:sldLayoutId id="2147483651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Telstra Text" panose="020B0504040000000004" pitchFamily="34" charset="77"/>
          <a:ea typeface="Telstra Text" panose="020B0504040000000004" pitchFamily="34" charset="77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Telstra Text" panose="020B0504040000000004" pitchFamily="34" charset="77"/>
          <a:ea typeface="Telstra Text" panose="020B0504040000000004" pitchFamily="34" charset="77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elstra Text" panose="020B0504040000000004" pitchFamily="34" charset="77"/>
          <a:ea typeface="Telstra Text" panose="020B0504040000000004" pitchFamily="34" charset="77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elstra Text" panose="020B0504040000000004" pitchFamily="34" charset="77"/>
          <a:ea typeface="Telstra Text" panose="020B0504040000000004" pitchFamily="34" charset="77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elstra Text" panose="020B0504040000000004" pitchFamily="34" charset="77"/>
          <a:ea typeface="Telstra Text" panose="020B0504040000000004" pitchFamily="34" charset="77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elstra Text" panose="020B0504040000000004" pitchFamily="34" charset="77"/>
          <a:ea typeface="Telstra Text" panose="020B0504040000000004" pitchFamily="34" charset="77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2.sv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auspost.com.au/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hyperlink" Target="https://www.scamwatch.gov.au/stop-check-protect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hyperlink" Target="https://&#47196;/" TargetMode="Externa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4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sv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1.sv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9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F71C92-3BB0-7774-128C-F599B63426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471" y="2718832"/>
            <a:ext cx="5391529" cy="2852737"/>
          </a:xfrm>
        </p:spPr>
        <p:txBody>
          <a:bodyPr>
            <a:normAutofit/>
          </a:bodyPr>
          <a:lstStyle/>
          <a:p>
            <a:r>
              <a:rPr lang="ko-KR" altLang="en-US" sz="5200" dirty="0"/>
              <a:t>인터넷 안전하게 사용하기</a:t>
            </a:r>
            <a:endParaRPr lang="en-AU" sz="52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AC4BED-CC76-72CE-D98C-EBBC6F5502D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시니어 디지털 교육</a:t>
            </a:r>
            <a:endParaRPr lang="en-AU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004E26-8DF4-D357-9BBC-6588B3567A47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r>
              <a:rPr lang="ko-KR" altLang="en-US" dirty="0"/>
              <a:t>모듈</a:t>
            </a:r>
            <a:r>
              <a:rPr lang="en-AU" dirty="0"/>
              <a:t> 4</a:t>
            </a:r>
          </a:p>
        </p:txBody>
      </p:sp>
    </p:spTree>
    <p:extLst>
      <p:ext uri="{BB962C8B-B14F-4D97-AF65-F5344CB8AC3E}">
        <p14:creationId xmlns:p14="http://schemas.microsoft.com/office/powerpoint/2010/main" val="6857122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A3A9A5-D1A4-8378-EF21-9766123226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인터넷 연결</a:t>
            </a:r>
            <a:endParaRPr lang="en-AU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E3D11A72-1A9E-3FE5-B7C0-83B9F6D82359}"/>
              </a:ext>
            </a:extLst>
          </p:cNvPr>
          <p:cNvSpPr txBox="1">
            <a:spLocks/>
          </p:cNvSpPr>
          <p:nvPr/>
        </p:nvSpPr>
        <p:spPr>
          <a:xfrm>
            <a:off x="545805" y="5227196"/>
            <a:ext cx="4504554" cy="1228157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ko-KR" altLang="en-US" dirty="0"/>
              <a:t>무선 인터넷</a:t>
            </a:r>
            <a:endParaRPr lang="en-AU" altLang="ko-KR" dirty="0"/>
          </a:p>
          <a:p>
            <a:pPr marL="0" indent="0" algn="ctr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AU" dirty="0"/>
              <a:t>Wi-Fi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B6EC8DA8-9B33-BB99-A939-710246A508F3}"/>
              </a:ext>
            </a:extLst>
          </p:cNvPr>
          <p:cNvSpPr txBox="1">
            <a:spLocks/>
          </p:cNvSpPr>
          <p:nvPr/>
        </p:nvSpPr>
        <p:spPr>
          <a:xfrm>
            <a:off x="6096000" y="5227196"/>
            <a:ext cx="4504554" cy="1228157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ko-KR" altLang="en-US" dirty="0"/>
              <a:t>모바일 데이터</a:t>
            </a:r>
            <a:endParaRPr lang="en-AU" altLang="ko-KR" dirty="0"/>
          </a:p>
          <a:p>
            <a:pPr marL="0" indent="0" algn="ctr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AU" dirty="0"/>
              <a:t>Mobile data</a:t>
            </a: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1C25F032-2BBE-A4B5-6C23-D57FEDA702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186227" y="2485924"/>
            <a:ext cx="2324100" cy="2324100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BA64E1EF-9C5F-25C9-427E-106A49DE8D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680618" y="2485924"/>
            <a:ext cx="2324100" cy="232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910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F83B2D-ED18-D9A6-35E7-94233F73D1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무선 인터넷</a:t>
            </a:r>
            <a:r>
              <a:rPr lang="en-AU" altLang="ko-KR" dirty="0"/>
              <a:t>(</a:t>
            </a:r>
            <a:r>
              <a:rPr lang="en-AU" dirty="0"/>
              <a:t>Wi-Fi) </a:t>
            </a:r>
            <a:r>
              <a:rPr lang="ko-KR" altLang="en-US" dirty="0"/>
              <a:t>연결하기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CAB840-1742-DDDA-395E-8E9B1EA8E2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793107"/>
            <a:ext cx="3600938" cy="2576796"/>
          </a:xfrm>
        </p:spPr>
        <p:txBody>
          <a:bodyPr wrap="square">
            <a:sp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ko-KR" altLang="en-US" b="1" dirty="0">
                <a:solidFill>
                  <a:schemeClr val="accent6"/>
                </a:solidFill>
                <a:latin typeface="Telstra Display" panose="020B0504040000000004" pitchFamily="34" charset="77"/>
                <a:ea typeface="Telstra Display" panose="020B0504040000000004" pitchFamily="34" charset="77"/>
              </a:rPr>
              <a:t>애플</a:t>
            </a:r>
            <a:r>
              <a:rPr lang="en-AU" altLang="ko-KR" b="1" dirty="0">
                <a:solidFill>
                  <a:schemeClr val="accent6"/>
                </a:solidFill>
                <a:latin typeface="Telstra Display" panose="020B0504040000000004" pitchFamily="34" charset="77"/>
                <a:ea typeface="Telstra Display" panose="020B0504040000000004" pitchFamily="34" charset="77"/>
              </a:rPr>
              <a:t>  </a:t>
            </a:r>
            <a:endParaRPr lang="en-AU" b="1" dirty="0">
              <a:solidFill>
                <a:schemeClr val="accent6"/>
              </a:solidFill>
              <a:latin typeface="Telstra Display" panose="020B0504040000000004" pitchFamily="34" charset="77"/>
              <a:ea typeface="Telstra Display" panose="020B0504040000000004" pitchFamily="34" charset="77"/>
            </a:endParaRPr>
          </a:p>
          <a:p>
            <a:pPr marL="457200" indent="-457200">
              <a:lnSpc>
                <a:spcPct val="120000"/>
              </a:lnSpc>
              <a:buFont typeface="+mj-lt"/>
              <a:buAutoNum type="arabicPeriod"/>
            </a:pPr>
            <a:r>
              <a:rPr lang="ko-KR" altLang="en-US" sz="2000" dirty="0"/>
              <a:t>설정 선택</a:t>
            </a:r>
            <a:endParaRPr lang="en-AU" sz="2000" dirty="0"/>
          </a:p>
          <a:p>
            <a:pPr marL="457200" indent="-457200">
              <a:lnSpc>
                <a:spcPct val="120000"/>
              </a:lnSpc>
              <a:buFont typeface="+mj-lt"/>
              <a:buAutoNum type="arabicPeriod"/>
            </a:pPr>
            <a:r>
              <a:rPr lang="ko-KR" altLang="en-US" sz="2000" dirty="0"/>
              <a:t>무선 인터넷</a:t>
            </a:r>
            <a:r>
              <a:rPr lang="en-AU" altLang="ko-KR" sz="2000" dirty="0"/>
              <a:t>(</a:t>
            </a:r>
            <a:r>
              <a:rPr lang="en-AU" sz="2000" dirty="0"/>
              <a:t>Wi-Fi) </a:t>
            </a:r>
            <a:r>
              <a:rPr lang="ko-KR" altLang="en-US" sz="2000" dirty="0"/>
              <a:t>선택</a:t>
            </a:r>
            <a:endParaRPr lang="en-AU" sz="2000" dirty="0"/>
          </a:p>
          <a:p>
            <a:pPr marL="457200" indent="-457200">
              <a:lnSpc>
                <a:spcPct val="120000"/>
              </a:lnSpc>
              <a:buFont typeface="+mj-lt"/>
              <a:buAutoNum type="arabicPeriod"/>
            </a:pPr>
            <a:r>
              <a:rPr lang="ko-KR" altLang="en-US" sz="2000" dirty="0"/>
              <a:t>네트워크 선택</a:t>
            </a:r>
            <a:endParaRPr lang="en-AU" sz="2000" dirty="0"/>
          </a:p>
          <a:p>
            <a:pPr marL="457200" indent="-457200">
              <a:lnSpc>
                <a:spcPct val="120000"/>
              </a:lnSpc>
              <a:buFont typeface="+mj-lt"/>
              <a:buAutoNum type="arabicPeriod"/>
            </a:pPr>
            <a:r>
              <a:rPr lang="ko-KR" altLang="en-US" sz="2000" dirty="0"/>
              <a:t>비밀번호 입력</a:t>
            </a:r>
            <a:endParaRPr lang="en-AU" sz="2000" dirty="0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42E68BEF-3782-E63E-4BE4-B9CBAB10DD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38200" y="1742270"/>
            <a:ext cx="1271228" cy="1559826"/>
          </a:xfrm>
          <a:custGeom>
            <a:avLst/>
            <a:gdLst>
              <a:gd name="connsiteX0" fmla="*/ 293499 w 374587"/>
              <a:gd name="connsiteY0" fmla="*/ 112089 h 458185"/>
              <a:gd name="connsiteX1" fmla="*/ 344506 w 374587"/>
              <a:gd name="connsiteY1" fmla="*/ 136303 h 458185"/>
              <a:gd name="connsiteX2" fmla="*/ 362816 w 374587"/>
              <a:gd name="connsiteY2" fmla="*/ 155218 h 458185"/>
              <a:gd name="connsiteX3" fmla="*/ 362811 w 374587"/>
              <a:gd name="connsiteY3" fmla="*/ 155223 h 458185"/>
              <a:gd name="connsiteX4" fmla="*/ 362816 w 374587"/>
              <a:gd name="connsiteY4" fmla="*/ 155228 h 458185"/>
              <a:gd name="connsiteX5" fmla="*/ 315089 w 374587"/>
              <a:gd name="connsiteY5" fmla="*/ 220990 h 458185"/>
              <a:gd name="connsiteX6" fmla="*/ 313117 w 374587"/>
              <a:gd name="connsiteY6" fmla="*/ 249795 h 458185"/>
              <a:gd name="connsiteX7" fmla="*/ 318768 w 374587"/>
              <a:gd name="connsiteY7" fmla="*/ 277931 h 458185"/>
              <a:gd name="connsiteX8" fmla="*/ 374587 w 374587"/>
              <a:gd name="connsiteY8" fmla="*/ 336541 h 458185"/>
              <a:gd name="connsiteX9" fmla="*/ 374586 w 374587"/>
              <a:gd name="connsiteY9" fmla="*/ 336544 h 458185"/>
              <a:gd name="connsiteX10" fmla="*/ 374587 w 374587"/>
              <a:gd name="connsiteY10" fmla="*/ 336545 h 458185"/>
              <a:gd name="connsiteX11" fmla="*/ 362816 w 374587"/>
              <a:gd name="connsiteY11" fmla="*/ 365243 h 458185"/>
              <a:gd name="connsiteX12" fmla="*/ 315079 w 374587"/>
              <a:gd name="connsiteY12" fmla="*/ 436335 h 458185"/>
              <a:gd name="connsiteX13" fmla="*/ 242492 w 374587"/>
              <a:gd name="connsiteY13" fmla="*/ 451336 h 458185"/>
              <a:gd name="connsiteX14" fmla="*/ 213065 w 374587"/>
              <a:gd name="connsiteY14" fmla="*/ 441553 h 458185"/>
              <a:gd name="connsiteX15" fmla="*/ 162058 w 374587"/>
              <a:gd name="connsiteY15" fmla="*/ 446118 h 458185"/>
              <a:gd name="connsiteX16" fmla="*/ 135900 w 374587"/>
              <a:gd name="connsiteY16" fmla="*/ 455902 h 458185"/>
              <a:gd name="connsiteX17" fmla="*/ 87509 w 374587"/>
              <a:gd name="connsiteY17" fmla="*/ 446118 h 458185"/>
              <a:gd name="connsiteX18" fmla="*/ 47619 w 374587"/>
              <a:gd name="connsiteY18" fmla="*/ 399159 h 458185"/>
              <a:gd name="connsiteX19" fmla="*/ 3805 w 374587"/>
              <a:gd name="connsiteY19" fmla="*/ 288281 h 458185"/>
              <a:gd name="connsiteX20" fmla="*/ 45 w 374587"/>
              <a:gd name="connsiteY20" fmla="*/ 243360 h 458185"/>
              <a:gd name="connsiteX21" fmla="*/ 46 w 374587"/>
              <a:gd name="connsiteY21" fmla="*/ 243357 h 458185"/>
              <a:gd name="connsiteX22" fmla="*/ 45 w 374587"/>
              <a:gd name="connsiteY22" fmla="*/ 243352 h 458185"/>
              <a:gd name="connsiteX23" fmla="*/ 7075 w 374587"/>
              <a:gd name="connsiteY23" fmla="*/ 198918 h 458185"/>
              <a:gd name="connsiteX24" fmla="*/ 99934 w 374587"/>
              <a:gd name="connsiteY24" fmla="*/ 112823 h 458185"/>
              <a:gd name="connsiteX25" fmla="*/ 148979 w 374587"/>
              <a:gd name="connsiteY25" fmla="*/ 118041 h 458185"/>
              <a:gd name="connsiteX26" fmla="*/ 180368 w 374587"/>
              <a:gd name="connsiteY26" fmla="*/ 129781 h 458185"/>
              <a:gd name="connsiteX27" fmla="*/ 199986 w 374587"/>
              <a:gd name="connsiteY27" fmla="*/ 129781 h 458185"/>
              <a:gd name="connsiteX28" fmla="*/ 236607 w 374587"/>
              <a:gd name="connsiteY28" fmla="*/ 116736 h 458185"/>
              <a:gd name="connsiteX29" fmla="*/ 293499 w 374587"/>
              <a:gd name="connsiteY29" fmla="*/ 112089 h 458185"/>
              <a:gd name="connsiteX30" fmla="*/ 278458 w 374587"/>
              <a:gd name="connsiteY30" fmla="*/ 0 h 458185"/>
              <a:gd name="connsiteX31" fmla="*/ 186907 w 374587"/>
              <a:gd name="connsiteY31" fmla="*/ 105008 h 458185"/>
              <a:gd name="connsiteX32" fmla="*/ 186962 w 374587"/>
              <a:gd name="connsiteY32" fmla="*/ 104536 h 458185"/>
              <a:gd name="connsiteX33" fmla="*/ 185212 w 374587"/>
              <a:gd name="connsiteY33" fmla="*/ 104892 h 458185"/>
              <a:gd name="connsiteX34" fmla="*/ 275941 w 374587"/>
              <a:gd name="connsiteY34" fmla="*/ 1 h 458185"/>
              <a:gd name="connsiteX35" fmla="*/ 275855 w 374587"/>
              <a:gd name="connsiteY35" fmla="*/ 739 h 458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374587" h="458185">
                <a:moveTo>
                  <a:pt x="293499" y="112089"/>
                </a:moveTo>
                <a:cubicBezTo>
                  <a:pt x="311482" y="115432"/>
                  <a:pt x="328484" y="123585"/>
                  <a:pt x="344506" y="136303"/>
                </a:cubicBezTo>
                <a:cubicBezTo>
                  <a:pt x="351045" y="142173"/>
                  <a:pt x="356931" y="148696"/>
                  <a:pt x="362816" y="155218"/>
                </a:cubicBezTo>
                <a:lnTo>
                  <a:pt x="362811" y="155223"/>
                </a:lnTo>
                <a:lnTo>
                  <a:pt x="362816" y="155228"/>
                </a:lnTo>
                <a:cubicBezTo>
                  <a:pt x="337804" y="172838"/>
                  <a:pt x="320883" y="194117"/>
                  <a:pt x="315089" y="220990"/>
                </a:cubicBezTo>
                <a:lnTo>
                  <a:pt x="313117" y="249795"/>
                </a:lnTo>
                <a:lnTo>
                  <a:pt x="318768" y="277931"/>
                </a:lnTo>
                <a:cubicBezTo>
                  <a:pt x="327994" y="303889"/>
                  <a:pt x="347613" y="323333"/>
                  <a:pt x="374587" y="336541"/>
                </a:cubicBezTo>
                <a:lnTo>
                  <a:pt x="374586" y="336544"/>
                </a:lnTo>
                <a:lnTo>
                  <a:pt x="374587" y="336545"/>
                </a:lnTo>
                <a:cubicBezTo>
                  <a:pt x="370663" y="346329"/>
                  <a:pt x="367394" y="356112"/>
                  <a:pt x="362816" y="365243"/>
                </a:cubicBezTo>
                <a:cubicBezTo>
                  <a:pt x="350391" y="391984"/>
                  <a:pt x="334697" y="415464"/>
                  <a:pt x="315079" y="436335"/>
                </a:cubicBezTo>
                <a:cubicBezTo>
                  <a:pt x="294153" y="458510"/>
                  <a:pt x="269957" y="463076"/>
                  <a:pt x="242492" y="451336"/>
                </a:cubicBezTo>
                <a:cubicBezTo>
                  <a:pt x="232683" y="447423"/>
                  <a:pt x="222874" y="443509"/>
                  <a:pt x="213065" y="441553"/>
                </a:cubicBezTo>
                <a:cubicBezTo>
                  <a:pt x="195409" y="437639"/>
                  <a:pt x="179060" y="439596"/>
                  <a:pt x="162058" y="446118"/>
                </a:cubicBezTo>
                <a:cubicBezTo>
                  <a:pt x="153557" y="449379"/>
                  <a:pt x="144402" y="453293"/>
                  <a:pt x="135900" y="455902"/>
                </a:cubicBezTo>
                <a:cubicBezTo>
                  <a:pt x="117590" y="461119"/>
                  <a:pt x="101896" y="457206"/>
                  <a:pt x="87509" y="446118"/>
                </a:cubicBezTo>
                <a:cubicBezTo>
                  <a:pt x="71161" y="432422"/>
                  <a:pt x="59390" y="416116"/>
                  <a:pt x="47619" y="399159"/>
                </a:cubicBezTo>
                <a:cubicBezTo>
                  <a:pt x="24731" y="365243"/>
                  <a:pt x="10345" y="328067"/>
                  <a:pt x="3805" y="288281"/>
                </a:cubicBezTo>
                <a:cubicBezTo>
                  <a:pt x="1190" y="273280"/>
                  <a:pt x="-282" y="258279"/>
                  <a:pt x="45" y="243360"/>
                </a:cubicBezTo>
                <a:lnTo>
                  <a:pt x="46" y="243357"/>
                </a:lnTo>
                <a:lnTo>
                  <a:pt x="45" y="243352"/>
                </a:lnTo>
                <a:cubicBezTo>
                  <a:pt x="372" y="228432"/>
                  <a:pt x="2498" y="213594"/>
                  <a:pt x="7075" y="198918"/>
                </a:cubicBezTo>
                <a:cubicBezTo>
                  <a:pt x="21462" y="151957"/>
                  <a:pt x="50889" y="121954"/>
                  <a:pt x="99934" y="112823"/>
                </a:cubicBezTo>
                <a:cubicBezTo>
                  <a:pt x="116936" y="109561"/>
                  <a:pt x="132631" y="112823"/>
                  <a:pt x="148979" y="118041"/>
                </a:cubicBezTo>
                <a:cubicBezTo>
                  <a:pt x="159442" y="121954"/>
                  <a:pt x="169905" y="126520"/>
                  <a:pt x="180368" y="129781"/>
                </a:cubicBezTo>
                <a:cubicBezTo>
                  <a:pt x="186907" y="131738"/>
                  <a:pt x="193447" y="131738"/>
                  <a:pt x="199986" y="129781"/>
                </a:cubicBezTo>
                <a:cubicBezTo>
                  <a:pt x="212411" y="125215"/>
                  <a:pt x="224182" y="120650"/>
                  <a:pt x="236607" y="116736"/>
                </a:cubicBezTo>
                <a:cubicBezTo>
                  <a:pt x="256552" y="110214"/>
                  <a:pt x="275516" y="108746"/>
                  <a:pt x="293499" y="112089"/>
                </a:cubicBezTo>
                <a:close/>
                <a:moveTo>
                  <a:pt x="278458" y="0"/>
                </a:moveTo>
                <a:cubicBezTo>
                  <a:pt x="284998" y="53482"/>
                  <a:pt x="235953" y="108921"/>
                  <a:pt x="186907" y="105008"/>
                </a:cubicBezTo>
                <a:lnTo>
                  <a:pt x="186962" y="104536"/>
                </a:lnTo>
                <a:lnTo>
                  <a:pt x="185212" y="104892"/>
                </a:lnTo>
                <a:cubicBezTo>
                  <a:pt x="179379" y="56681"/>
                  <a:pt x="222800" y="2607"/>
                  <a:pt x="275941" y="1"/>
                </a:cubicBezTo>
                <a:lnTo>
                  <a:pt x="275855" y="73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</p:spPr>
        <p:txBody>
          <a:bodyPr anchor="ctr"/>
          <a:lstStyle/>
          <a:p>
            <a:pPr>
              <a:defRPr/>
            </a:pPr>
            <a:endParaRPr lang="en-US" sz="3599" dirty="0">
              <a:latin typeface="Poppins" pitchFamily="2" charset="77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F00EFCF-5327-CE5F-018A-457326B5739E}"/>
              </a:ext>
            </a:extLst>
          </p:cNvPr>
          <p:cNvSpPr txBox="1">
            <a:spLocks/>
          </p:cNvSpPr>
          <p:nvPr/>
        </p:nvSpPr>
        <p:spPr>
          <a:xfrm>
            <a:off x="6095999" y="3793107"/>
            <a:ext cx="5768052" cy="2490618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ko-KR" altLang="en-US" b="1" dirty="0">
                <a:solidFill>
                  <a:schemeClr val="accent6"/>
                </a:solidFill>
                <a:latin typeface="Telstra Display" panose="020B0504040000000004" pitchFamily="34" charset="77"/>
                <a:ea typeface="Telstra Display" panose="020B0504040000000004" pitchFamily="34" charset="77"/>
              </a:rPr>
              <a:t>안드로이드와 윈도우</a:t>
            </a:r>
            <a:endParaRPr lang="en-AU" b="1" dirty="0">
              <a:solidFill>
                <a:schemeClr val="accent6"/>
              </a:solidFill>
              <a:latin typeface="Telstra Display" panose="020B0504040000000004" pitchFamily="34" charset="77"/>
              <a:ea typeface="Telstra Display" panose="020B0504040000000004" pitchFamily="34" charset="77"/>
            </a:endParaRPr>
          </a:p>
          <a:p>
            <a:pPr marL="457200" indent="-457200">
              <a:lnSpc>
                <a:spcPct val="120000"/>
              </a:lnSpc>
              <a:buFont typeface="+mj-lt"/>
              <a:buAutoNum type="arabicPeriod"/>
            </a:pPr>
            <a:r>
              <a:rPr lang="ko-KR" altLang="en-US" sz="2000" dirty="0"/>
              <a:t>설정 선택</a:t>
            </a:r>
            <a:endParaRPr lang="en-AU" sz="2000" dirty="0"/>
          </a:p>
          <a:p>
            <a:pPr marL="457200" indent="-457200">
              <a:lnSpc>
                <a:spcPct val="120000"/>
              </a:lnSpc>
              <a:buFont typeface="+mj-lt"/>
              <a:buAutoNum type="arabicPeriod"/>
            </a:pPr>
            <a:r>
              <a:rPr lang="ko-KR" altLang="en-US" sz="2000" dirty="0"/>
              <a:t>네트워크와 인터넷 또는 연결 선택</a:t>
            </a:r>
            <a:endParaRPr lang="en-AU" sz="2000" dirty="0"/>
          </a:p>
          <a:p>
            <a:pPr marL="457200" indent="-457200">
              <a:lnSpc>
                <a:spcPct val="120000"/>
              </a:lnSpc>
              <a:buFont typeface="+mj-lt"/>
              <a:buAutoNum type="arabicPeriod"/>
            </a:pPr>
            <a:r>
              <a:rPr lang="ko-KR" altLang="en-US" sz="2000" dirty="0"/>
              <a:t>네트워크 선택</a:t>
            </a:r>
            <a:endParaRPr lang="en-AU" altLang="ko-KR" sz="2000" dirty="0"/>
          </a:p>
          <a:p>
            <a:pPr marL="457200" indent="-457200">
              <a:lnSpc>
                <a:spcPct val="120000"/>
              </a:lnSpc>
              <a:buFont typeface="+mj-lt"/>
              <a:buAutoNum type="arabicPeriod"/>
            </a:pPr>
            <a:r>
              <a:rPr lang="ko-KR" altLang="en-US" sz="2000" dirty="0"/>
              <a:t>비밀번호 입력</a:t>
            </a:r>
            <a:endParaRPr lang="en-AU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D3BFF61-DE8F-D6C4-D963-A198667061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7512" y="1691733"/>
            <a:ext cx="1737267" cy="17372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0F39EB2-4303-44F6-AC0C-BB55038E62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5999" y="1742270"/>
            <a:ext cx="1734442" cy="1734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605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animBg="1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3EBB85-BD5C-62F5-D261-8234F4F1AB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032FDD-07B3-FC15-5F71-4DBDAA42C9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브라우저</a:t>
            </a:r>
            <a:r>
              <a:rPr lang="en-AU" altLang="ko-KR" dirty="0"/>
              <a:t>(</a:t>
            </a:r>
            <a:r>
              <a:rPr lang="en-AU" dirty="0"/>
              <a:t>Browsers)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BE6FB10-5DB0-B0CB-E861-F22C3F51D49B}"/>
              </a:ext>
            </a:extLst>
          </p:cNvPr>
          <p:cNvSpPr txBox="1">
            <a:spLocks/>
          </p:cNvSpPr>
          <p:nvPr/>
        </p:nvSpPr>
        <p:spPr>
          <a:xfrm>
            <a:off x="838200" y="4094888"/>
            <a:ext cx="2266507" cy="11077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ko-KR" altLang="en-US" sz="2000" dirty="0"/>
              <a:t>크롬</a:t>
            </a:r>
            <a:endParaRPr lang="en-AU" altLang="ko-KR" sz="2000" dirty="0"/>
          </a:p>
          <a:p>
            <a:pPr marL="0" indent="0" algn="ctr">
              <a:lnSpc>
                <a:spcPct val="120000"/>
              </a:lnSpc>
              <a:buNone/>
            </a:pPr>
            <a:r>
              <a:rPr lang="en-AU" sz="2000" dirty="0"/>
              <a:t>Chrome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F3A51AB-2D7D-54C8-CD3D-429EA3F80404}"/>
              </a:ext>
            </a:extLst>
          </p:cNvPr>
          <p:cNvSpPr txBox="1">
            <a:spLocks/>
          </p:cNvSpPr>
          <p:nvPr/>
        </p:nvSpPr>
        <p:spPr>
          <a:xfrm>
            <a:off x="3552187" y="4091745"/>
            <a:ext cx="2373640" cy="13255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ko-KR" altLang="en-US" sz="2000" dirty="0"/>
              <a:t>사파리</a:t>
            </a:r>
            <a:endParaRPr lang="en-AU" altLang="ko-KR" sz="2000" dirty="0"/>
          </a:p>
          <a:p>
            <a:pPr marL="0" indent="0" algn="ctr">
              <a:lnSpc>
                <a:spcPct val="120000"/>
              </a:lnSpc>
              <a:buNone/>
            </a:pPr>
            <a:r>
              <a:rPr lang="en-AU" sz="2000" dirty="0"/>
              <a:t>Safari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2894C766-4DB3-CD81-0ACC-CDDBCD2FF256}"/>
              </a:ext>
            </a:extLst>
          </p:cNvPr>
          <p:cNvSpPr txBox="1">
            <a:spLocks/>
          </p:cNvSpPr>
          <p:nvPr/>
        </p:nvSpPr>
        <p:spPr>
          <a:xfrm>
            <a:off x="6266174" y="4091747"/>
            <a:ext cx="2266507" cy="12539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ko-KR" altLang="en-US" sz="2000" dirty="0"/>
              <a:t>엣지</a:t>
            </a:r>
            <a:endParaRPr lang="en-AU" altLang="ko-KR" sz="2000" dirty="0"/>
          </a:p>
          <a:p>
            <a:pPr marL="0" indent="0" algn="ctr">
              <a:lnSpc>
                <a:spcPct val="120000"/>
              </a:lnSpc>
              <a:buNone/>
            </a:pPr>
            <a:r>
              <a:rPr lang="en-AU" sz="2000" dirty="0"/>
              <a:t>Edge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E8FD2BC-C326-38A8-04B3-0AEFA2E2ECC9}"/>
              </a:ext>
            </a:extLst>
          </p:cNvPr>
          <p:cNvSpPr txBox="1">
            <a:spLocks/>
          </p:cNvSpPr>
          <p:nvPr/>
        </p:nvSpPr>
        <p:spPr>
          <a:xfrm>
            <a:off x="8980160" y="4091747"/>
            <a:ext cx="2539717" cy="14024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ko-KR" altLang="en-US" sz="2000" dirty="0"/>
              <a:t>파이어 폭스</a:t>
            </a:r>
            <a:endParaRPr lang="en-AU" altLang="ko-KR" sz="2000" dirty="0"/>
          </a:p>
          <a:p>
            <a:pPr marL="0" indent="0" algn="ctr">
              <a:lnSpc>
                <a:spcPct val="120000"/>
              </a:lnSpc>
              <a:buNone/>
            </a:pPr>
            <a:r>
              <a:rPr lang="en-AU" sz="2000" dirty="0"/>
              <a:t>Firefox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547FBBD-3556-25DD-1C75-2751537094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1454" y="2687540"/>
            <a:ext cx="1080000" cy="1080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5878E1A-D39B-9638-959C-21DF74339F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5441" y="2668378"/>
            <a:ext cx="1080000" cy="1080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F51CFCA-208F-E589-F0FE-CCF6B688B7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9428" y="2687540"/>
            <a:ext cx="1080000" cy="1080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6712B68-142E-048F-11A1-ECBBA59E9B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73414" y="2597970"/>
            <a:ext cx="1080000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1995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DE261E-9024-A401-01C2-658B293E86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51CC2E-B792-8CF6-05E0-38ABAC9A23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인터넷을 검색해 봅시다</a:t>
            </a:r>
            <a:r>
              <a:rPr lang="en-AU" altLang="ko-KR" dirty="0"/>
              <a:t>!</a:t>
            </a:r>
            <a:endParaRPr lang="en-AU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7EE4CE6-4B24-7A0A-F61A-39CE5E7D6F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1628" y="1887318"/>
            <a:ext cx="5888744" cy="4358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2670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44FD5D4-5F46-9EA8-6075-9E7E42774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272" y="1535994"/>
            <a:ext cx="11381439" cy="4582984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4F096B30-58FB-647B-E961-115DA359E2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099" y="1963228"/>
            <a:ext cx="5191898" cy="3728516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ko-KR" altLang="en-US" dirty="0">
                <a:solidFill>
                  <a:schemeClr val="bg1"/>
                </a:solidFill>
              </a:rPr>
              <a:t>무엇을 검색해 보셨나요</a:t>
            </a:r>
            <a:r>
              <a:rPr lang="en-AU" dirty="0">
                <a:solidFill>
                  <a:schemeClr val="bg1"/>
                </a:solidFill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28180592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ED3336-B572-1943-E13A-B089AD892C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안전한 웹사이트와 위험한 웹사이트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907FF6-B872-A32F-104B-9AC32EA2C9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69265" y="2719007"/>
            <a:ext cx="8122366" cy="60186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ko-KR" altLang="en-US" b="1" dirty="0"/>
              <a:t>안전한</a:t>
            </a:r>
            <a:r>
              <a:rPr lang="en-AU" dirty="0"/>
              <a:t> </a:t>
            </a:r>
            <a:r>
              <a:rPr lang="ko-KR" altLang="en-US" dirty="0"/>
              <a:t>웹사이트의 일반적인 특징</a:t>
            </a:r>
            <a:r>
              <a:rPr lang="en-AU" dirty="0"/>
              <a:t>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3363A82-EAF7-E723-F92D-4608F02459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2080435"/>
            <a:ext cx="1699142" cy="1788180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3C3B25C-1B59-46AE-15F8-AFC48D8BE8A8}"/>
              </a:ext>
            </a:extLst>
          </p:cNvPr>
          <p:cNvSpPr txBox="1">
            <a:spLocks/>
          </p:cNvSpPr>
          <p:nvPr/>
        </p:nvSpPr>
        <p:spPr>
          <a:xfrm>
            <a:off x="3069265" y="3320872"/>
            <a:ext cx="8417006" cy="2300823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ko-KR" altLang="en-US" sz="2000" dirty="0"/>
              <a:t>주소창에 자물쇠 아이콘이 있습니다</a:t>
            </a:r>
            <a:endParaRPr lang="en-AU" altLang="ko-KR" sz="2000" dirty="0"/>
          </a:p>
          <a:p>
            <a:pPr>
              <a:lnSpc>
                <a:spcPct val="120000"/>
              </a:lnSpc>
            </a:pPr>
            <a:r>
              <a:rPr lang="ko-KR" altLang="en-US" sz="2000" dirty="0"/>
              <a:t>웹사이트 주소가</a:t>
            </a:r>
            <a:r>
              <a:rPr lang="en-AU" sz="2000" dirty="0"/>
              <a:t> “https://”</a:t>
            </a:r>
            <a:r>
              <a:rPr lang="ko-KR" altLang="en-US" sz="2000" dirty="0"/>
              <a:t>로 시작합니다 </a:t>
            </a:r>
            <a:r>
              <a:rPr lang="en-AU" altLang="ko-KR" sz="2000" dirty="0"/>
              <a:t>(</a:t>
            </a:r>
            <a:r>
              <a:rPr lang="en-AU" sz="2000" dirty="0"/>
              <a:t>‘s’</a:t>
            </a:r>
            <a:r>
              <a:rPr lang="ko-KR" altLang="en-US" sz="2000" dirty="0"/>
              <a:t>는</a:t>
            </a:r>
            <a:r>
              <a:rPr lang="en-AU" sz="2000" dirty="0"/>
              <a:t> ‘</a:t>
            </a:r>
            <a:r>
              <a:rPr lang="ko-KR" altLang="en-US" sz="2000" dirty="0"/>
              <a:t>안전</a:t>
            </a:r>
            <a:r>
              <a:rPr lang="en-AU" altLang="ko-KR" sz="2000" dirty="0"/>
              <a:t>(</a:t>
            </a:r>
            <a:r>
              <a:rPr lang="en-AU" sz="2000" dirty="0"/>
              <a:t>secure)’</a:t>
            </a:r>
            <a:r>
              <a:rPr lang="ko-KR" altLang="en-US" sz="2000" dirty="0"/>
              <a:t>을 의미</a:t>
            </a:r>
            <a:r>
              <a:rPr lang="en-AU" sz="2000" dirty="0"/>
              <a:t>)</a:t>
            </a:r>
          </a:p>
          <a:p>
            <a:pPr>
              <a:lnSpc>
                <a:spcPct val="120000"/>
              </a:lnSpc>
            </a:pPr>
            <a:r>
              <a:rPr lang="ko-KR" altLang="en-US" sz="2000" dirty="0"/>
              <a:t>읽기 쉽고</a:t>
            </a:r>
            <a:r>
              <a:rPr lang="en-AU" altLang="ko-KR" sz="2000" dirty="0"/>
              <a:t>, </a:t>
            </a:r>
            <a:r>
              <a:rPr lang="ko-KR" altLang="en-US" sz="2000" dirty="0"/>
              <a:t>팝업창이 많이 뜨지 않으며 맞춤법 오류가 적습니다</a:t>
            </a:r>
            <a:endParaRPr lang="en-AU" altLang="ko-KR" sz="2000" dirty="0"/>
          </a:p>
          <a:p>
            <a:pPr>
              <a:lnSpc>
                <a:spcPct val="120000"/>
              </a:lnSpc>
            </a:pPr>
            <a:r>
              <a:rPr lang="ko-KR" altLang="en-US" sz="2000" dirty="0"/>
              <a:t>웹사이트 주소가 </a:t>
            </a:r>
            <a:r>
              <a:rPr lang="en-AU" altLang="ko-KR" sz="2000" dirty="0"/>
              <a:t>.com.au </a:t>
            </a:r>
            <a:r>
              <a:rPr lang="ko-KR" altLang="en-US" sz="2000" dirty="0"/>
              <a:t>혹은 </a:t>
            </a:r>
            <a:r>
              <a:rPr lang="en-AU" altLang="ko-KR" sz="2000" dirty="0"/>
              <a:t>.gov.au </a:t>
            </a:r>
            <a:r>
              <a:rPr lang="ko-KR" altLang="en-US" sz="2000" dirty="0"/>
              <a:t>또는 </a:t>
            </a:r>
            <a:r>
              <a:rPr lang="en-AU" altLang="ko-KR" sz="2000" dirty="0"/>
              <a:t>.org </a:t>
            </a:r>
            <a:r>
              <a:rPr lang="ko-KR" altLang="en-US" sz="2000" dirty="0"/>
              <a:t>와 같이 익숙한 도메인 이름으로 끝납니다</a:t>
            </a:r>
            <a:endParaRPr lang="en-AU" sz="2000" dirty="0"/>
          </a:p>
        </p:txBody>
      </p:sp>
    </p:spTree>
    <p:extLst>
      <p:ext uri="{BB962C8B-B14F-4D97-AF65-F5344CB8AC3E}">
        <p14:creationId xmlns:p14="http://schemas.microsoft.com/office/powerpoint/2010/main" val="1553373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FF236B-0A86-3361-E1A3-38FED0BDCF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AD922-4621-E198-B941-7CD401E9C6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안전한 웹사이트와 위험한 웹사이트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8C4EF5-2B97-C5EE-777E-73C1B84823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69265" y="2719007"/>
            <a:ext cx="8002009" cy="60186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ko-KR" altLang="en-US" b="1" dirty="0"/>
              <a:t>위험</a:t>
            </a:r>
            <a:r>
              <a:rPr lang="ko-KR" altLang="en-US" dirty="0"/>
              <a:t>하거나</a:t>
            </a:r>
            <a:r>
              <a:rPr lang="ko-KR" altLang="en-US" b="1" dirty="0"/>
              <a:t> 의심스러운 웹사이트의</a:t>
            </a:r>
            <a:r>
              <a:rPr lang="en-AU" b="1" dirty="0"/>
              <a:t> </a:t>
            </a:r>
            <a:r>
              <a:rPr lang="ko-KR" altLang="en-US" dirty="0"/>
              <a:t>특징</a:t>
            </a:r>
            <a:r>
              <a:rPr lang="en-AU" dirty="0"/>
              <a:t>: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4994405-61C9-3465-20F5-770537F4833A}"/>
              </a:ext>
            </a:extLst>
          </p:cNvPr>
          <p:cNvSpPr txBox="1">
            <a:spLocks/>
          </p:cNvSpPr>
          <p:nvPr/>
        </p:nvSpPr>
        <p:spPr>
          <a:xfrm>
            <a:off x="3069265" y="3320872"/>
            <a:ext cx="8284535" cy="2798395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ko-KR" altLang="en-US" sz="2000" dirty="0"/>
              <a:t>팝업 창이나 깜빡이는 경고가 나타남</a:t>
            </a:r>
            <a:endParaRPr lang="en-AU" sz="2000" dirty="0"/>
          </a:p>
          <a:p>
            <a:pPr>
              <a:lnSpc>
                <a:spcPct val="120000"/>
              </a:lnSpc>
            </a:pPr>
            <a:r>
              <a:rPr lang="ko-KR" altLang="en-US" sz="2000" dirty="0"/>
              <a:t>즉시 개인정보나 은행정보를 입력하도록 요구함</a:t>
            </a:r>
            <a:endParaRPr lang="en-AU" sz="2000" dirty="0"/>
          </a:p>
          <a:p>
            <a:pPr>
              <a:lnSpc>
                <a:spcPct val="120000"/>
              </a:lnSpc>
            </a:pPr>
            <a:r>
              <a:rPr lang="ko-KR" altLang="en-US" sz="2000" dirty="0"/>
              <a:t>맞춤법이 틀리거나 이상한 글자가 있음</a:t>
            </a:r>
            <a:endParaRPr lang="en-AU" sz="2000" dirty="0"/>
          </a:p>
          <a:p>
            <a:pPr>
              <a:lnSpc>
                <a:spcPct val="120000"/>
              </a:lnSpc>
            </a:pPr>
            <a:r>
              <a:rPr lang="ko-KR" altLang="en-US" sz="2000" dirty="0"/>
              <a:t>특이한 웹 주소를 사용함</a:t>
            </a:r>
            <a:endParaRPr lang="en-AU" sz="2000" dirty="0"/>
          </a:p>
          <a:p>
            <a:pPr>
              <a:lnSpc>
                <a:spcPct val="120000"/>
              </a:lnSpc>
            </a:pPr>
            <a:r>
              <a:rPr lang="ko-KR" altLang="en-US" sz="2000" dirty="0"/>
              <a:t>브라우저는 위험한 사이트를 방문하거나 유해한 앱을 다운로드하기 전에 경고 메시지를 보여줄 수 있습니다</a:t>
            </a:r>
            <a:endParaRPr lang="en-AU" sz="20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44D4D9A-B4E5-65F9-7BDC-2A7BF0D8D1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118239"/>
            <a:ext cx="1752600" cy="180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509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92E5D076-38C0-419C-EC31-6566D3F033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5998" y="1642958"/>
            <a:ext cx="11519999" cy="4631449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09DACC00-7A95-89DB-306A-A079806F1A4F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904102" y="2387638"/>
            <a:ext cx="5191898" cy="314209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elstra Text" panose="020B0504040000000004" pitchFamily="34" charset="77"/>
                <a:ea typeface="Telstra Text" panose="020B0504040000000004" pitchFamily="34" charset="77"/>
                <a:cs typeface="+mj-cs"/>
              </a:rPr>
              <a:t>사기 이메일</a:t>
            </a:r>
            <a:r>
              <a:rPr kumimoji="0" lang="en-AU" altLang="ko-KR" sz="4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elstra Text" panose="020B0504040000000004" pitchFamily="34" charset="77"/>
                <a:ea typeface="Telstra Text" panose="020B0504040000000004" pitchFamily="34" charset="77"/>
                <a:cs typeface="+mj-cs"/>
              </a:rPr>
              <a:t>, </a:t>
            </a:r>
            <a:r>
              <a:rPr kumimoji="0" lang="ko-KR" alt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elstra Text" panose="020B0504040000000004" pitchFamily="34" charset="77"/>
                <a:ea typeface="Telstra Text" panose="020B0504040000000004" pitchFamily="34" charset="77"/>
                <a:cs typeface="+mj-cs"/>
              </a:rPr>
              <a:t>문자</a:t>
            </a:r>
            <a:r>
              <a:rPr kumimoji="0" lang="en-AU" altLang="ko-KR" sz="4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elstra Text" panose="020B0504040000000004" pitchFamily="34" charset="77"/>
                <a:ea typeface="Telstra Text" panose="020B0504040000000004" pitchFamily="34" charset="77"/>
                <a:cs typeface="+mj-cs"/>
              </a:rPr>
              <a:t>, </a:t>
            </a:r>
            <a:r>
              <a:rPr kumimoji="0" lang="ko-KR" alt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elstra Text" panose="020B0504040000000004" pitchFamily="34" charset="77"/>
                <a:ea typeface="Telstra Text" panose="020B0504040000000004" pitchFamily="34" charset="77"/>
                <a:cs typeface="+mj-cs"/>
              </a:rPr>
              <a:t>전화를 받아 본 적이 있으신가요</a:t>
            </a:r>
            <a:r>
              <a:rPr kumimoji="0" lang="en-AU" sz="4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elstra Text" panose="020B0504040000000004" pitchFamily="34" charset="77"/>
                <a:ea typeface="Telstra Text" panose="020B0504040000000004" pitchFamily="34" charset="77"/>
                <a:cs typeface="+mj-cs"/>
              </a:rPr>
              <a:t>? </a:t>
            </a:r>
            <a:r>
              <a:rPr kumimoji="0" lang="ko-KR" alt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elstra Text" panose="020B0504040000000004" pitchFamily="34" charset="77"/>
                <a:ea typeface="Telstra Text" panose="020B0504040000000004" pitchFamily="34" charset="77"/>
                <a:cs typeface="+mj-cs"/>
              </a:rPr>
              <a:t>그것이 사기라는 것을 어떻게 알았나요</a:t>
            </a:r>
            <a:r>
              <a:rPr kumimoji="0" lang="en-AU" sz="4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elstra Text" panose="020B0504040000000004" pitchFamily="34" charset="77"/>
                <a:ea typeface="Telstra Text" panose="020B0504040000000004" pitchFamily="34" charset="77"/>
                <a:cs typeface="+mj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464664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BCB5A3-B1A2-8664-FD1C-D0AB6675F6B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061200" y="2419350"/>
            <a:ext cx="4292600" cy="375761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ko-KR" alt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rPr>
              <a:t>이 이메일에서 이상한 점은 무엇인가요</a:t>
            </a:r>
            <a:r>
              <a:rPr kumimoji="0" lang="en-AU" altLang="ko-KR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rPr>
              <a:t>?</a:t>
            </a:r>
            <a:endParaRPr kumimoji="0" lang="en-AU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elstra Text" panose="020B0504040000000004" pitchFamily="34" charset="77"/>
              <a:ea typeface="Telstra Text" panose="020B0504040000000004" pitchFamily="34" charset="77"/>
              <a:cs typeface="+mn-cs"/>
            </a:endParaRPr>
          </a:p>
        </p:txBody>
      </p:sp>
      <p:pic>
        <p:nvPicPr>
          <p:cNvPr id="4" name="Picture 3" descr="Screenshot of a promotional email dated October 11, 2025, offering a $50,000 welcome bonus for slot games with a call to action button labeled &quot;CLAIM REWARD.&quot; The email highlights urgent action required within 48 hours to claim rewards, displays account information including name, email, and payout verification of €50,000, and uses purple, gold, and red text for emphasis.">
            <a:extLst>
              <a:ext uri="{FF2B5EF4-FFF2-40B4-BE49-F238E27FC236}">
                <a16:creationId xmlns:a16="http://schemas.microsoft.com/office/drawing/2014/main" id="{5FC7DE5D-0658-D2A9-F1E4-8624E275EBF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4911" y="263681"/>
            <a:ext cx="6029180" cy="6330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201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08F8AB-17B1-EB43-1B65-00A46B3FFA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59186AA-EC02-DFBF-7F2B-9C3824535C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4911" y="263681"/>
            <a:ext cx="6029180" cy="6330638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70C29A59-4DA3-C45D-A6A1-792787E4553D}"/>
              </a:ext>
            </a:extLst>
          </p:cNvPr>
          <p:cNvSpPr txBox="1">
            <a:spLocks/>
          </p:cNvSpPr>
          <p:nvPr/>
        </p:nvSpPr>
        <p:spPr>
          <a:xfrm>
            <a:off x="6756400" y="553591"/>
            <a:ext cx="3640667" cy="11760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AU" altLang="ko-KR" sz="2000" dirty="0"/>
              <a:t>‘</a:t>
            </a:r>
            <a:r>
              <a:rPr lang="ko-KR" altLang="en-US" sz="2000" dirty="0"/>
              <a:t>당첨금 수령 마감 안내</a:t>
            </a:r>
            <a:r>
              <a:rPr lang="en-AU" altLang="ko-KR" sz="2000" dirty="0"/>
              <a:t>’</a:t>
            </a:r>
            <a:r>
              <a:rPr lang="ko-KR" altLang="en-US" sz="2000" dirty="0"/>
              <a:t>라는 수상한 발신자명</a:t>
            </a:r>
            <a:endParaRPr lang="en-AU" sz="2000" dirty="0"/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endParaRPr lang="en-AU" sz="2000" dirty="0"/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BC9091F0-86D0-F58C-CD34-DED68FFAB064}"/>
              </a:ext>
            </a:extLst>
          </p:cNvPr>
          <p:cNvSpPr txBox="1">
            <a:spLocks/>
          </p:cNvSpPr>
          <p:nvPr/>
        </p:nvSpPr>
        <p:spPr>
          <a:xfrm>
            <a:off x="6908800" y="1971446"/>
            <a:ext cx="5096933" cy="762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ko-KR" altLang="en-US" sz="2000" dirty="0"/>
              <a:t>즉각적인 행동을 요구하며 믿기 힘들 정도로 너무 좋아보임</a:t>
            </a:r>
            <a:endParaRPr lang="en-AU" sz="2000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7EBFF5C-10B8-8E13-AC91-BD694A4F27B6}"/>
              </a:ext>
            </a:extLst>
          </p:cNvPr>
          <p:cNvSpPr txBox="1">
            <a:spLocks/>
          </p:cNvSpPr>
          <p:nvPr/>
        </p:nvSpPr>
        <p:spPr>
          <a:xfrm>
            <a:off x="6908800" y="2892817"/>
            <a:ext cx="5096933" cy="53618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ko-KR" altLang="en-US" sz="2000" dirty="0"/>
              <a:t>문법이 어색하고 맞지않는 화폐단위를 사용함</a:t>
            </a:r>
            <a:endParaRPr lang="en-AU" sz="2000" dirty="0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CDEF471D-5D15-27BB-99E4-CA9CCA7D4A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 flipV="1">
            <a:off x="4097867" y="639501"/>
            <a:ext cx="2658533" cy="1678206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4623E34-823C-1926-9231-5CBDE28647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5672668" y="2304739"/>
            <a:ext cx="1083733" cy="74247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2C8CDAF-F549-F660-14CD-17E296EB85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 flipV="1">
            <a:off x="2164862" y="359471"/>
            <a:ext cx="4591538" cy="365939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0289807A-D342-071A-37EF-D00921EB5F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 flipV="1">
            <a:off x="4757530" y="2892817"/>
            <a:ext cx="2013915" cy="198819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CE826025-5AF0-82BF-FEF7-9271FB3EF5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5672667" y="4745212"/>
            <a:ext cx="1083733" cy="74247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C4B7AC0C-3E02-B7EF-C00C-82A3DB825321}"/>
              </a:ext>
            </a:extLst>
          </p:cNvPr>
          <p:cNvSpPr txBox="1">
            <a:spLocks/>
          </p:cNvSpPr>
          <p:nvPr/>
        </p:nvSpPr>
        <p:spPr>
          <a:xfrm>
            <a:off x="6756401" y="4591658"/>
            <a:ext cx="5435599" cy="6493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ko-KR" altLang="en-US" sz="2000" dirty="0"/>
              <a:t>비정상적인 링크</a:t>
            </a:r>
            <a:endParaRPr lang="en-AU" sz="2000" dirty="0"/>
          </a:p>
        </p:txBody>
      </p:sp>
    </p:spTree>
    <p:extLst>
      <p:ext uri="{BB962C8B-B14F-4D97-AF65-F5344CB8AC3E}">
        <p14:creationId xmlns:p14="http://schemas.microsoft.com/office/powerpoint/2010/main" val="38468043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1DBCE8-DB8B-067B-BD80-40E77CEE90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원주민 존중 의례</a:t>
            </a:r>
            <a:endParaRPr lang="en-AU" dirty="0"/>
          </a:p>
        </p:txBody>
      </p:sp>
      <p:pic>
        <p:nvPicPr>
          <p:cNvPr id="6" name="Picture 5" descr="'Connection' artwork by Bobbi Lockyer">
            <a:extLst>
              <a:ext uri="{FF2B5EF4-FFF2-40B4-BE49-F238E27FC236}">
                <a16:creationId xmlns:a16="http://schemas.microsoft.com/office/drawing/2014/main" id="{8A51145C-3B2A-E39D-F62E-D2E9C40006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199" y="1973403"/>
            <a:ext cx="10600159" cy="4268385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6FE940C-8851-7B65-90A5-4E4009FF4EC7}"/>
              </a:ext>
            </a:extLst>
          </p:cNvPr>
          <p:cNvSpPr txBox="1">
            <a:spLocks/>
          </p:cNvSpPr>
          <p:nvPr/>
        </p:nvSpPr>
        <p:spPr>
          <a:xfrm>
            <a:off x="1252997" y="2593558"/>
            <a:ext cx="4843003" cy="191610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ko-KR" altLang="en-US" sz="2000" dirty="0">
                <a:solidFill>
                  <a:schemeClr val="bg1"/>
                </a:solidFill>
              </a:rPr>
              <a:t>우리는 이 땅과 물길</a:t>
            </a:r>
            <a:r>
              <a:rPr lang="en-AU" altLang="ko-KR" sz="2000" dirty="0">
                <a:solidFill>
                  <a:schemeClr val="bg1"/>
                </a:solidFill>
              </a:rPr>
              <a:t>, </a:t>
            </a:r>
            <a:r>
              <a:rPr lang="ko-KR" altLang="en-US" sz="2000" dirty="0">
                <a:solidFill>
                  <a:schemeClr val="bg1"/>
                </a:solidFill>
              </a:rPr>
              <a:t>그리고 하늘과 이어져온 원주민 및 토레스 해협 섬 주민들의 오랜 역사와 문화를 존중합니다</a:t>
            </a:r>
            <a:r>
              <a:rPr lang="en-AU" altLang="ko-KR" sz="2000" dirty="0">
                <a:solidFill>
                  <a:schemeClr val="bg1"/>
                </a:solidFill>
              </a:rPr>
              <a:t>. </a:t>
            </a:r>
            <a:r>
              <a:rPr lang="ko-KR" altLang="en-US" sz="2000" dirty="0">
                <a:solidFill>
                  <a:schemeClr val="bg1"/>
                </a:solidFill>
              </a:rPr>
              <a:t>우리는 과거와 현재의 장로님들께 경의를 표합니다</a:t>
            </a:r>
            <a:r>
              <a:rPr lang="en-AU" altLang="ko-KR" sz="2000" dirty="0">
                <a:solidFill>
                  <a:schemeClr val="bg1"/>
                </a:solidFill>
              </a:rPr>
              <a:t>.</a:t>
            </a:r>
            <a:r>
              <a:rPr lang="en-AU" sz="20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1B3DBE1-92A5-BCF4-8DDE-012DBE6F825A}"/>
              </a:ext>
            </a:extLst>
          </p:cNvPr>
          <p:cNvSpPr txBox="1"/>
          <p:nvPr/>
        </p:nvSpPr>
        <p:spPr>
          <a:xfrm>
            <a:off x="8467673" y="6354375"/>
            <a:ext cx="29706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200" dirty="0">
                <a:latin typeface="Telstra Text" panose="020B0504040000000004" pitchFamily="34" charset="77"/>
                <a:ea typeface="Telstra Text" panose="020B0504040000000004" pitchFamily="34" charset="77"/>
              </a:rPr>
              <a:t>Artwork: 'Connection' by Bobbi Lockyer. </a:t>
            </a:r>
          </a:p>
        </p:txBody>
      </p:sp>
    </p:spTree>
    <p:extLst>
      <p:ext uri="{BB962C8B-B14F-4D97-AF65-F5344CB8AC3E}">
        <p14:creationId xmlns:p14="http://schemas.microsoft.com/office/powerpoint/2010/main" val="3331918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209BE1-FE99-BEDF-02F7-8D0BE49B86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518B9DB-6FAD-3EC6-6970-73AF9452CB74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7061982" y="2419643"/>
            <a:ext cx="4291818" cy="375732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ko-KR" alt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rPr>
              <a:t>이 문자 메시지에서 이상한 점은 무엇인가요</a:t>
            </a:r>
            <a:r>
              <a:rPr kumimoji="0" lang="en-AU" altLang="ko-KR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rPr>
              <a:t>?</a:t>
            </a:r>
            <a:endParaRPr kumimoji="0" lang="en-AU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elstra Text" panose="020B0504040000000004" pitchFamily="34" charset="77"/>
              <a:ea typeface="Telstra Text" panose="020B0504040000000004" pitchFamily="34" charset="77"/>
              <a:cs typeface="+mn-cs"/>
            </a:endParaRPr>
          </a:p>
        </p:txBody>
      </p:sp>
      <p:pic>
        <p:nvPicPr>
          <p:cNvPr id="2" name="Picture 1" descr="Screenshot of a text message from an unknown number claiming to be AUS POST, stating a parcel cannot be delivered due to an unavailable address. The message includes a suspicious link prompting the recipient to change their address, indicating a potential phishing attempt.">
            <a:extLst>
              <a:ext uri="{FF2B5EF4-FFF2-40B4-BE49-F238E27FC236}">
                <a16:creationId xmlns:a16="http://schemas.microsoft.com/office/drawing/2014/main" id="{D591A364-C60E-AE2B-3AF2-B78CAEE8B8F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387" y="1639936"/>
            <a:ext cx="6007396" cy="3928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4152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761257-2DF8-1A24-0D96-1D49A918D3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A91492-1D05-3F50-6557-CB234B8552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18212" y="1033369"/>
            <a:ext cx="4089050" cy="1152191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ko-KR" altLang="en-US" dirty="0"/>
              <a:t>출처를 알 수 없는 모바일 전화번호</a:t>
            </a:r>
            <a:endParaRPr lang="en-AU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EA348B4-E7EE-7A59-7A72-AADD27E987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4014"/>
          <a:stretch>
            <a:fillRect/>
          </a:stretch>
        </p:blipFill>
        <p:spPr>
          <a:xfrm>
            <a:off x="591937" y="2121878"/>
            <a:ext cx="5877737" cy="3845168"/>
          </a:xfrm>
          <a:prstGeom prst="rect">
            <a:avLst/>
          </a:prstGeom>
        </p:spPr>
      </p:pic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32392E87-E545-F603-5403-952F38ED0D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3" idx="1"/>
          </p:cNvCxnSpPr>
          <p:nvPr/>
        </p:nvCxnSpPr>
        <p:spPr>
          <a:xfrm flipH="1">
            <a:off x="4431323" y="1609465"/>
            <a:ext cx="2686889" cy="1696443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19150F6-25B2-F2FF-34AE-E44642FCB307}"/>
              </a:ext>
            </a:extLst>
          </p:cNvPr>
          <p:cNvSpPr txBox="1">
            <a:spLocks/>
          </p:cNvSpPr>
          <p:nvPr/>
        </p:nvSpPr>
        <p:spPr>
          <a:xfrm>
            <a:off x="7113359" y="2825337"/>
            <a:ext cx="4875486" cy="11521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ko-KR" altLang="en-US" dirty="0"/>
              <a:t>맞춤법 및 문법 오류</a:t>
            </a:r>
            <a:r>
              <a:rPr lang="en-AU" dirty="0"/>
              <a:t> </a:t>
            </a:r>
            <a:br>
              <a:rPr lang="en-AU" dirty="0"/>
            </a:br>
            <a:r>
              <a:rPr lang="en-AU" sz="2000" dirty="0"/>
              <a:t>(</a:t>
            </a:r>
            <a:r>
              <a:rPr lang="ko-KR" altLang="en-US" sz="2000" dirty="0"/>
              <a:t>예</a:t>
            </a:r>
            <a:r>
              <a:rPr lang="en-AU" altLang="ko-KR" sz="2000" dirty="0"/>
              <a:t>: </a:t>
            </a:r>
            <a:r>
              <a:rPr lang="ko-KR" altLang="en-US" sz="2000" dirty="0"/>
              <a:t>콜론</a:t>
            </a:r>
            <a:r>
              <a:rPr lang="en-AU" altLang="ko-KR" sz="2000" dirty="0"/>
              <a:t>(:) </a:t>
            </a:r>
            <a:r>
              <a:rPr lang="ko-KR" altLang="en-US" sz="2000" dirty="0"/>
              <a:t>뒤에 띄어쓰기 없음</a:t>
            </a:r>
            <a:r>
              <a:rPr lang="en-AU" altLang="ko-KR" sz="2000" dirty="0"/>
              <a:t>)</a:t>
            </a:r>
            <a:endParaRPr lang="en-AU" sz="2000" dirty="0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587BB9BE-60A5-39A3-E7C4-6CC1258404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6" idx="1"/>
          </p:cNvCxnSpPr>
          <p:nvPr/>
        </p:nvCxnSpPr>
        <p:spPr>
          <a:xfrm flipH="1">
            <a:off x="5000427" y="3401433"/>
            <a:ext cx="2112932" cy="1005955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BA544215-871B-573D-9FAB-EDB4D258005D}"/>
              </a:ext>
            </a:extLst>
          </p:cNvPr>
          <p:cNvSpPr txBox="1">
            <a:spLocks/>
          </p:cNvSpPr>
          <p:nvPr/>
        </p:nvSpPr>
        <p:spPr>
          <a:xfrm>
            <a:off x="7113359" y="4276588"/>
            <a:ext cx="4875486" cy="11521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ko-KR" altLang="en-US" dirty="0"/>
              <a:t>개인 정보 요청 </a:t>
            </a:r>
            <a:r>
              <a:rPr lang="en-AU" sz="2000" dirty="0"/>
              <a:t>(</a:t>
            </a:r>
            <a:r>
              <a:rPr lang="ko-KR" altLang="en-US" sz="2000" dirty="0"/>
              <a:t>주소</a:t>
            </a:r>
            <a:r>
              <a:rPr lang="en-AU" sz="2000" dirty="0"/>
              <a:t>)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BFB6A1BF-FFD6-0199-0BFD-238C3C45A15F}"/>
              </a:ext>
            </a:extLst>
          </p:cNvPr>
          <p:cNvSpPr txBox="1">
            <a:spLocks/>
          </p:cNvSpPr>
          <p:nvPr/>
        </p:nvSpPr>
        <p:spPr>
          <a:xfrm>
            <a:off x="7118212" y="5390950"/>
            <a:ext cx="5073788" cy="11521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ko-KR" altLang="en-US" dirty="0"/>
              <a:t>의심스러운 링크</a:t>
            </a:r>
            <a:endParaRPr lang="en-AU" altLang="ko-KR" dirty="0"/>
          </a:p>
          <a:p>
            <a:pPr marL="0" indent="0">
              <a:buNone/>
            </a:pPr>
            <a:r>
              <a:rPr lang="ko-KR" altLang="en-US" sz="2000" dirty="0"/>
              <a:t>호주 우체국 웹사이트는 </a:t>
            </a:r>
            <a:r>
              <a:rPr lang="en-AU" sz="2000" dirty="0">
                <a:hlinkClick r:id="rId4"/>
              </a:rPr>
              <a:t>https://auspost.com.au/</a:t>
            </a:r>
            <a:r>
              <a:rPr lang="en-AU" sz="2000" dirty="0"/>
              <a:t> </a:t>
            </a:r>
            <a:r>
              <a:rPr lang="ko-KR" altLang="en-US" sz="2000" dirty="0"/>
              <a:t>입니다</a:t>
            </a:r>
            <a:endParaRPr lang="en-AU" sz="2000" dirty="0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2794956F-8861-AB3D-1CEA-CCF25B780C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9" idx="1"/>
          </p:cNvCxnSpPr>
          <p:nvPr/>
        </p:nvCxnSpPr>
        <p:spPr>
          <a:xfrm flipH="1" flipV="1">
            <a:off x="4676157" y="5173311"/>
            <a:ext cx="2442055" cy="793735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68793883-3104-E89C-83EB-8B0AE2F478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14" idx="1"/>
          </p:cNvCxnSpPr>
          <p:nvPr/>
        </p:nvCxnSpPr>
        <p:spPr>
          <a:xfrm flipH="1" flipV="1">
            <a:off x="5000427" y="4817910"/>
            <a:ext cx="2112932" cy="34774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51027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AE5A6B-3BFC-058F-AFB6-72F4C5258406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7505869" y="948132"/>
            <a:ext cx="2813591" cy="91134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elstra Text" panose="020B0604020202020204" charset="0"/>
                <a:ea typeface="+mn-ea"/>
                <a:cs typeface="+mn-cs"/>
              </a:rPr>
              <a:t>사기 주의</a:t>
            </a:r>
            <a:r>
              <a:rPr kumimoji="0" lang="en-AU" altLang="ko-KR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elstra Text" panose="020B0604020202020204" charset="0"/>
                <a:ea typeface="Telstra Text" panose="020B0604020202020204" charset="0"/>
                <a:cs typeface="+mn-cs"/>
              </a:rPr>
              <a:t> </a:t>
            </a:r>
            <a:r>
              <a:rPr kumimoji="0" lang="en-AU" altLang="ko-KR" sz="1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elstra Text" panose="020B0604020202020204" charset="0"/>
                <a:ea typeface="Telstra Text" panose="020B0604020202020204" charset="0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elstra Text" panose="020B0604020202020204" charset="0"/>
                <a:ea typeface="Telstra Text" panose="020B0604020202020204" charset="0"/>
                <a:cs typeface="+mn-cs"/>
              </a:rPr>
              <a:t>멈추세요</a:t>
            </a:r>
            <a:r>
              <a:rPr kumimoji="0" lang="en-AU" altLang="ko-KR" sz="1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elstra Text" panose="020B0604020202020204" charset="0"/>
                <a:ea typeface="Telstra Text" panose="020B0604020202020204" charset="0"/>
                <a:cs typeface="+mn-cs"/>
              </a:rPr>
              <a:t>! </a:t>
            </a:r>
            <a:r>
              <a:rPr kumimoji="0" lang="ko-KR" altLang="en-US" sz="1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elstra Text" panose="020B0604020202020204" charset="0"/>
                <a:ea typeface="Telstra Text" panose="020B0604020202020204" charset="0"/>
                <a:cs typeface="+mn-cs"/>
              </a:rPr>
              <a:t>확인하는 것이 안전합니다</a:t>
            </a:r>
            <a:r>
              <a:rPr kumimoji="0" lang="en-AU" altLang="ko-KR" sz="1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elstra Text" panose="020B0604020202020204" charset="0"/>
                <a:ea typeface="Telstra Text" panose="020B0604020202020204" charset="0"/>
                <a:cs typeface="+mn-cs"/>
              </a:rPr>
              <a:t>. </a:t>
            </a:r>
            <a:r>
              <a:rPr kumimoji="0" lang="en-AU" altLang="ko-KR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elstra Text" panose="020B0604020202020204" charset="0"/>
                <a:ea typeface="Telstra Text" panose="020B0604020202020204" charset="0"/>
                <a:cs typeface="+mn-cs"/>
              </a:rPr>
              <a:t> </a:t>
            </a:r>
            <a:endParaRPr kumimoji="0" lang="en-AU" altLang="ko-KR" sz="1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elstra Text" panose="020B0604020202020204" charset="0"/>
              <a:ea typeface="Telstra Text" panose="020B0604020202020204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elstra Text" panose="020B0604020202020204" charset="0"/>
              <a:ea typeface="Telstra Text" panose="020B0604020202020204" charset="0"/>
              <a:cs typeface="+mn-cs"/>
            </a:endParaRPr>
          </a:p>
        </p:txBody>
      </p:sp>
      <p:pic>
        <p:nvPicPr>
          <p:cNvPr id="10" name="Picture 9" descr="Australian Government and ScamWatch">
            <a:extLst>
              <a:ext uri="{FF2B5EF4-FFF2-40B4-BE49-F238E27FC236}">
                <a16:creationId xmlns:a16="http://schemas.microsoft.com/office/drawing/2014/main" id="{6CC94C6C-0A7F-C839-B17C-7DEE2976D2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8861" y="490660"/>
            <a:ext cx="6057900" cy="11684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CCC78AC-FC53-2EA0-3351-F81118617320}"/>
              </a:ext>
            </a:extLst>
          </p:cNvPr>
          <p:cNvSpPr txBox="1"/>
          <p:nvPr/>
        </p:nvSpPr>
        <p:spPr>
          <a:xfrm>
            <a:off x="1789723" y="1971475"/>
            <a:ext cx="12618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800" b="1" dirty="0">
                <a:latin typeface="Telstra Text" panose="020B0604020202020204" charset="0"/>
              </a:rPr>
              <a:t>멈추고</a:t>
            </a:r>
            <a:endParaRPr lang="en-AU" sz="2800" b="1" dirty="0">
              <a:latin typeface="Telstra Text" panose="020B0604020202020204" charset="0"/>
              <a:ea typeface="Telstra Text" panose="020B0604020202020204" charset="0"/>
            </a:endParaRPr>
          </a:p>
        </p:txBody>
      </p:sp>
      <p:pic>
        <p:nvPicPr>
          <p:cNvPr id="4" name="Picture 3" descr="Stop.">
            <a:extLst>
              <a:ext uri="{FF2B5EF4-FFF2-40B4-BE49-F238E27FC236}">
                <a16:creationId xmlns:a16="http://schemas.microsoft.com/office/drawing/2014/main" id="{2196EBC0-1BBF-F403-C0B8-CB32453962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8861" y="2494695"/>
            <a:ext cx="2311400" cy="24257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D4D2016-8A61-5AB5-0712-542346043EA1}"/>
              </a:ext>
            </a:extLst>
          </p:cNvPr>
          <p:cNvSpPr txBox="1"/>
          <p:nvPr/>
        </p:nvSpPr>
        <p:spPr>
          <a:xfrm>
            <a:off x="8845647" y="1971475"/>
            <a:ext cx="19800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800" b="1" dirty="0">
                <a:latin typeface="Telstra Text" panose="020B0604020202020204" charset="0"/>
              </a:rPr>
              <a:t>보호하세요</a:t>
            </a:r>
            <a:endParaRPr lang="en-AU" sz="2800" b="1" dirty="0">
              <a:latin typeface="Telstra Text" panose="020B0604020202020204" charset="0"/>
              <a:ea typeface="Telstra Text" panose="020B0604020202020204" charset="0"/>
            </a:endParaRPr>
          </a:p>
        </p:txBody>
      </p:sp>
      <p:pic>
        <p:nvPicPr>
          <p:cNvPr id="5" name="Picture 4" descr="Check.">
            <a:extLst>
              <a:ext uri="{FF2B5EF4-FFF2-40B4-BE49-F238E27FC236}">
                <a16:creationId xmlns:a16="http://schemas.microsoft.com/office/drawing/2014/main" id="{2733D232-CE20-D056-8C2B-3E507446564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3415" r="5396" b="3415"/>
          <a:stretch>
            <a:fillRect/>
          </a:stretch>
        </p:blipFill>
        <p:spPr>
          <a:xfrm>
            <a:off x="4888523" y="2494695"/>
            <a:ext cx="2414954" cy="24257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7EE625E-63B9-6695-5F3D-760C1FAEF4C9}"/>
              </a:ext>
            </a:extLst>
          </p:cNvPr>
          <p:cNvSpPr txBox="1"/>
          <p:nvPr/>
        </p:nvSpPr>
        <p:spPr>
          <a:xfrm>
            <a:off x="5438071" y="1971475"/>
            <a:ext cx="16209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800" b="1" dirty="0">
                <a:latin typeface="Telstra Text" panose="020B0604020202020204" charset="0"/>
              </a:rPr>
              <a:t>확인하고</a:t>
            </a:r>
            <a:endParaRPr lang="en-AU" sz="2800" b="1" dirty="0">
              <a:latin typeface="Telstra Text" panose="020B0604020202020204" charset="0"/>
              <a:ea typeface="Telstra Text" panose="020B0604020202020204" charset="0"/>
            </a:endParaRPr>
          </a:p>
        </p:txBody>
      </p:sp>
      <p:pic>
        <p:nvPicPr>
          <p:cNvPr id="6" name="Picture 5" descr="Protect">
            <a:extLst>
              <a:ext uri="{FF2B5EF4-FFF2-40B4-BE49-F238E27FC236}">
                <a16:creationId xmlns:a16="http://schemas.microsoft.com/office/drawing/2014/main" id="{FBABC141-1712-4C09-6293-D74083F7211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3084" r="9450" b="12775"/>
          <a:stretch>
            <a:fillRect/>
          </a:stretch>
        </p:blipFill>
        <p:spPr>
          <a:xfrm>
            <a:off x="8628185" y="2494695"/>
            <a:ext cx="2414954" cy="24257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20DF2D9-B3C3-7F8B-FC08-504A4F8A2E4E}"/>
              </a:ext>
            </a:extLst>
          </p:cNvPr>
          <p:cNvSpPr txBox="1"/>
          <p:nvPr/>
        </p:nvSpPr>
        <p:spPr>
          <a:xfrm>
            <a:off x="1148861" y="5756031"/>
            <a:ext cx="6295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>
                <a:latin typeface="Telstra Text" panose="020B0604020202020204" charset="0"/>
              </a:rPr>
              <a:t>출처</a:t>
            </a:r>
            <a:r>
              <a:rPr lang="en-AU" dirty="0">
                <a:latin typeface="Telstra Text" panose="020B0604020202020204" charset="0"/>
                <a:ea typeface="Telstra Text" panose="020B0604020202020204" charset="0"/>
              </a:rPr>
              <a:t>: </a:t>
            </a:r>
            <a:r>
              <a:rPr lang="en-AU" dirty="0">
                <a:latin typeface="Telstra Text" panose="020B0604020202020204" charset="0"/>
                <a:ea typeface="Telstra Text" panose="020B0604020202020204" charset="0"/>
                <a:hlinkClick r:id="rId7"/>
              </a:rPr>
              <a:t>https://www.scamwatch.gov.au/stop-check-protect</a:t>
            </a:r>
            <a:r>
              <a:rPr lang="en-AU" dirty="0">
                <a:latin typeface="Telstra Text" panose="020B0604020202020204" charset="0"/>
                <a:ea typeface="Telstra Text" panose="020B060402020202020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061876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CC69EF-94A4-4693-46E1-D905CAE7CD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71A077-315F-0CDB-9182-987FA00AD5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팁</a:t>
            </a:r>
            <a:r>
              <a:rPr lang="en-AU" altLang="ko-KR" dirty="0"/>
              <a:t>(</a:t>
            </a:r>
            <a:r>
              <a:rPr lang="en-AU" dirty="0"/>
              <a:t>Tips)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67DE452-9306-4D97-82F5-3FA8D51E871F}"/>
              </a:ext>
            </a:extLst>
          </p:cNvPr>
          <p:cNvSpPr txBox="1">
            <a:spLocks/>
          </p:cNvSpPr>
          <p:nvPr/>
        </p:nvSpPr>
        <p:spPr>
          <a:xfrm>
            <a:off x="599610" y="3306804"/>
            <a:ext cx="2644726" cy="2285434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ko-KR" altLang="en-US" sz="2000" dirty="0"/>
              <a:t>주소창에 자물쇠 표시가 있고 웹사이트 주소가</a:t>
            </a:r>
            <a:r>
              <a:rPr lang="en-AU" sz="2000" dirty="0"/>
              <a:t> </a:t>
            </a:r>
            <a:r>
              <a:rPr lang="en-AU" sz="2000" dirty="0">
                <a:hlinkClick r:id="rId2"/>
              </a:rPr>
              <a:t>https://</a:t>
            </a:r>
            <a:r>
              <a:rPr lang="ko-KR" altLang="en-US" sz="2000" dirty="0">
                <a:hlinkClick r:id="rId2"/>
              </a:rPr>
              <a:t>로</a:t>
            </a:r>
            <a:r>
              <a:rPr lang="ko-KR" altLang="en-US" sz="2000" dirty="0"/>
              <a:t> 시작하는 안전한 웹사이트에서만 개인 정보를 입력하세요</a:t>
            </a:r>
            <a:r>
              <a:rPr lang="en-AU" altLang="ko-KR" sz="2000" dirty="0"/>
              <a:t>.</a:t>
            </a:r>
            <a:endParaRPr lang="en-AU" sz="20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2EA9C24-D444-519B-85F5-C48DE36E3C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4894" y="2125273"/>
            <a:ext cx="1168756" cy="1202633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20E2FFE-2EEC-014E-C1C2-10B90FC2A931}"/>
              </a:ext>
            </a:extLst>
          </p:cNvPr>
          <p:cNvSpPr txBox="1">
            <a:spLocks/>
          </p:cNvSpPr>
          <p:nvPr/>
        </p:nvSpPr>
        <p:spPr>
          <a:xfrm>
            <a:off x="3494632" y="3306804"/>
            <a:ext cx="2644726" cy="2285434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ko-KR" altLang="en-US" sz="2000" dirty="0"/>
              <a:t>맞춤법 오류가 있거나</a:t>
            </a:r>
            <a:r>
              <a:rPr lang="en-AU" altLang="ko-KR" sz="2000" dirty="0"/>
              <a:t>,</a:t>
            </a:r>
            <a:r>
              <a:rPr lang="en-AU" sz="2000" dirty="0"/>
              <a:t> </a:t>
            </a:r>
            <a:r>
              <a:rPr lang="ko-KR" altLang="en-US" sz="2000" dirty="0"/>
              <a:t>깜빡이는 경고창이나 이상한 팝업창이 보이면 그 사이트를 바로 닫는 것이 좋습니다</a:t>
            </a:r>
            <a:r>
              <a:rPr lang="en-AU" altLang="ko-KR" sz="2000" dirty="0"/>
              <a:t>.</a:t>
            </a:r>
            <a:endParaRPr lang="en-AU" sz="2000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F71FDDB-02B3-7EA2-D819-7FB860F01F50}"/>
              </a:ext>
            </a:extLst>
          </p:cNvPr>
          <p:cNvSpPr txBox="1">
            <a:spLocks/>
          </p:cNvSpPr>
          <p:nvPr/>
        </p:nvSpPr>
        <p:spPr>
          <a:xfrm>
            <a:off x="6389654" y="3320872"/>
            <a:ext cx="2644726" cy="154677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ko-KR" altLang="en-US" sz="2000" dirty="0"/>
              <a:t>정부와 은행은 절대 문자 메시지나 이메일로 정보를 요구하지 않습니다</a:t>
            </a:r>
            <a:r>
              <a:rPr lang="en-AU" altLang="ko-KR" sz="2000" dirty="0"/>
              <a:t>.</a:t>
            </a:r>
            <a:endParaRPr lang="en-AU" sz="2000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01F3E5A7-8C25-7005-76E9-19C5FA96D1FA}"/>
              </a:ext>
            </a:extLst>
          </p:cNvPr>
          <p:cNvSpPr txBox="1">
            <a:spLocks/>
          </p:cNvSpPr>
          <p:nvPr/>
        </p:nvSpPr>
        <p:spPr>
          <a:xfrm>
            <a:off x="9284676" y="3306804"/>
            <a:ext cx="2377441" cy="2048318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ko-KR" altLang="en-US" sz="2000" dirty="0"/>
              <a:t>강력한 비밀번호를 사용하고 </a:t>
            </a:r>
            <a:r>
              <a:rPr lang="en-AU" altLang="ko-KR" sz="2000" dirty="0"/>
              <a:t>1</a:t>
            </a:r>
            <a:r>
              <a:rPr lang="ko-KR" altLang="en-US" sz="2000" dirty="0"/>
              <a:t>년에 </a:t>
            </a:r>
            <a:r>
              <a:rPr lang="en-AU" altLang="ko-KR" sz="2000" dirty="0"/>
              <a:t>2</a:t>
            </a:r>
            <a:r>
              <a:rPr lang="ko-KR" altLang="en-US" sz="2000" dirty="0"/>
              <a:t>번 비밀번호를 변경하세요</a:t>
            </a:r>
            <a:r>
              <a:rPr lang="en-AU" altLang="ko-KR" sz="2000" dirty="0"/>
              <a:t>.</a:t>
            </a:r>
            <a:endParaRPr lang="en-AU" sz="2000" dirty="0"/>
          </a:p>
          <a:p>
            <a:pPr>
              <a:lnSpc>
                <a:spcPct val="120000"/>
              </a:lnSpc>
            </a:pPr>
            <a:endParaRPr lang="en-AU" sz="20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0BCD54D-476B-289F-C86C-8265E1532A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96993" y="2125273"/>
            <a:ext cx="1168756" cy="120263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6E13C38-8490-1011-DC15-95467CAC6E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4938" y="2125273"/>
            <a:ext cx="1168756" cy="120263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8A9680C-DBDD-03AE-BEC2-8421CA9370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84676" y="2125273"/>
            <a:ext cx="1168756" cy="1202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409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220D1A-96D2-5066-A448-CF52AACB56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4DCCD5-6B21-51A6-457E-229B8294FD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1133" y="771525"/>
            <a:ext cx="10515600" cy="1325563"/>
          </a:xfrm>
        </p:spPr>
        <p:txBody>
          <a:bodyPr/>
          <a:lstStyle/>
          <a:p>
            <a:r>
              <a:rPr lang="ko-KR" altLang="en-US" dirty="0"/>
              <a:t>탭 사용과 즐겨찾기 사이트 다시 방문하기</a:t>
            </a:r>
            <a:endParaRPr lang="en-AU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CEF14B7A-58AC-AED6-6263-93D14DA7B361}"/>
              </a:ext>
            </a:extLst>
          </p:cNvPr>
          <p:cNvSpPr txBox="1">
            <a:spLocks/>
          </p:cNvSpPr>
          <p:nvPr/>
        </p:nvSpPr>
        <p:spPr>
          <a:xfrm>
            <a:off x="1048750" y="4955054"/>
            <a:ext cx="2266507" cy="12112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ko-KR" altLang="en-US" sz="2000" dirty="0"/>
              <a:t>탭</a:t>
            </a:r>
            <a:endParaRPr lang="en-AU" altLang="ko-KR" sz="2000" dirty="0"/>
          </a:p>
          <a:p>
            <a:pPr marL="0" indent="0" algn="ctr">
              <a:lnSpc>
                <a:spcPct val="120000"/>
              </a:lnSpc>
              <a:buNone/>
            </a:pPr>
            <a:r>
              <a:rPr lang="en-AU" sz="2000" dirty="0"/>
              <a:t>Tabs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4F32CD-F088-6170-A669-5DE64EF733DF}"/>
              </a:ext>
            </a:extLst>
          </p:cNvPr>
          <p:cNvSpPr txBox="1">
            <a:spLocks/>
          </p:cNvSpPr>
          <p:nvPr/>
        </p:nvSpPr>
        <p:spPr>
          <a:xfrm>
            <a:off x="4959569" y="4955053"/>
            <a:ext cx="2433785" cy="1325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ko-KR" altLang="en-US" sz="2000" dirty="0"/>
              <a:t>북마크</a:t>
            </a:r>
            <a:endParaRPr lang="en-AU" altLang="ko-KR" sz="2000" dirty="0"/>
          </a:p>
          <a:p>
            <a:pPr marL="0" indent="0" algn="ctr">
              <a:lnSpc>
                <a:spcPct val="120000"/>
              </a:lnSpc>
              <a:buNone/>
            </a:pPr>
            <a:r>
              <a:rPr lang="en-AU" sz="2000" dirty="0"/>
              <a:t>Bookmarks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D1D8E599-3A47-5235-F7A3-CD70C6B708AF}"/>
              </a:ext>
            </a:extLst>
          </p:cNvPr>
          <p:cNvSpPr txBox="1">
            <a:spLocks/>
          </p:cNvSpPr>
          <p:nvPr/>
        </p:nvSpPr>
        <p:spPr>
          <a:xfrm>
            <a:off x="8876277" y="4955054"/>
            <a:ext cx="2784277" cy="83614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ko-KR" altLang="en-US" sz="2000" dirty="0"/>
              <a:t>방문 기록  </a:t>
            </a:r>
            <a:endParaRPr lang="en-US" altLang="ko-KR" sz="2000" dirty="0"/>
          </a:p>
          <a:p>
            <a:pPr marL="0" indent="0" algn="ctr">
              <a:lnSpc>
                <a:spcPct val="120000"/>
              </a:lnSpc>
              <a:buNone/>
            </a:pPr>
            <a:r>
              <a:rPr lang="en-AU" sz="2000" dirty="0"/>
              <a:t>History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8DB7430-69C8-87B5-06A5-0F5D50260D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9758" y="2766218"/>
            <a:ext cx="1325563" cy="13255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A6C85B1-4698-50CC-60B2-25989B84DA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50322" y="2616200"/>
            <a:ext cx="1325563" cy="13255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7711850-F52D-2D38-920C-8937741B2C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6978" y="2616200"/>
            <a:ext cx="1051687" cy="132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3384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53A5EAE-9DDA-5D82-960D-6D3CEE435A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8985" y="1580688"/>
            <a:ext cx="4149165" cy="434847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64DB0E52-55CA-1155-BEAF-2BBAD633C43A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904102" y="1857954"/>
            <a:ext cx="5191898" cy="314209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elstra Text" panose="020B0504040000000004" pitchFamily="34" charset="77"/>
                <a:ea typeface="Telstra Text" panose="020B0504040000000004" pitchFamily="34" charset="77"/>
                <a:cs typeface="+mj-cs"/>
              </a:rPr>
              <a:t>세션 시작 때 하신 질문을 함께 살펴 보겠습니다</a:t>
            </a:r>
            <a:r>
              <a:rPr kumimoji="0" lang="en-AU" altLang="ko-KR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elstra Text" panose="020B0504040000000004" pitchFamily="34" charset="77"/>
                <a:ea typeface="Telstra Text" panose="020B0504040000000004" pitchFamily="34" charset="77"/>
                <a:cs typeface="+mj-cs"/>
              </a:rPr>
              <a:t>.</a:t>
            </a:r>
            <a:endParaRPr kumimoji="0" lang="en-A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elstra Text" panose="020B0504040000000004" pitchFamily="34" charset="77"/>
              <a:ea typeface="Telstra Text" panose="020B0504040000000004" pitchFamily="34" charset="77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5340164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339722-D4B2-C71F-1388-C514E0BA95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A6C512-BCE3-B94A-0D5E-16E2C78CFB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학습 목표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E0BA8F-1EFE-E77A-F67B-55BA1037AF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634240"/>
          </a:xfrm>
        </p:spPr>
        <p:txBody>
          <a:bodyPr/>
          <a:lstStyle/>
          <a:p>
            <a:pPr marL="0" indent="0">
              <a:buNone/>
            </a:pPr>
            <a:r>
              <a:rPr lang="ko-KR" altLang="en-US" dirty="0"/>
              <a:t>할 수 있습니다</a:t>
            </a:r>
            <a:r>
              <a:rPr lang="en-AU" dirty="0"/>
              <a:t>: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5126E09-8F52-514B-E7B4-433E5B8D9B73}"/>
              </a:ext>
            </a:extLst>
          </p:cNvPr>
          <p:cNvSpPr txBox="1">
            <a:spLocks/>
          </p:cNvSpPr>
          <p:nvPr/>
        </p:nvSpPr>
        <p:spPr>
          <a:xfrm>
            <a:off x="838200" y="3688166"/>
            <a:ext cx="2052000" cy="1309654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ko-KR" altLang="en-US" sz="2000" dirty="0"/>
              <a:t>인터넷 개념 및 사용방법 설명</a:t>
            </a:r>
            <a:r>
              <a:rPr lang="en-AU" altLang="ko-KR" sz="2000" dirty="0"/>
              <a:t>.</a:t>
            </a:r>
            <a:endParaRPr lang="en-AU" sz="2000" dirty="0"/>
          </a:p>
          <a:p>
            <a:pPr marL="0" indent="0">
              <a:lnSpc>
                <a:spcPct val="120000"/>
              </a:lnSpc>
              <a:buNone/>
            </a:pPr>
            <a:endParaRPr lang="en-AU" sz="2000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F4AE335-2018-3C5E-6177-19410DD951FF}"/>
              </a:ext>
            </a:extLst>
          </p:cNvPr>
          <p:cNvSpPr txBox="1">
            <a:spLocks/>
          </p:cNvSpPr>
          <p:nvPr/>
        </p:nvSpPr>
        <p:spPr>
          <a:xfrm>
            <a:off x="3098442" y="3688166"/>
            <a:ext cx="2052000" cy="154677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ko-KR" altLang="en-US" sz="2000" dirty="0"/>
              <a:t>웹 브라우저를 사용해 일상 생활에 필요한 정보 찾기</a:t>
            </a:r>
            <a:r>
              <a:rPr lang="en-AU" sz="2000" dirty="0"/>
              <a:t>.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3B1DE227-F133-C118-0911-BC6890CA1F0E}"/>
              </a:ext>
            </a:extLst>
          </p:cNvPr>
          <p:cNvSpPr txBox="1">
            <a:spLocks/>
          </p:cNvSpPr>
          <p:nvPr/>
        </p:nvSpPr>
        <p:spPr>
          <a:xfrm>
            <a:off x="5281590" y="3688166"/>
            <a:ext cx="2052035" cy="2285434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ko-KR" altLang="en-US" sz="2000" dirty="0"/>
              <a:t>안전하고 신뢰할 수 있는 웹사이트와 위험한 사이트의 경고 신호 알아 보기</a:t>
            </a:r>
            <a:r>
              <a:rPr lang="en-AU" altLang="ko-KR" sz="2000" dirty="0"/>
              <a:t>.</a:t>
            </a:r>
            <a:endParaRPr lang="en-AU" sz="2000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62567AD9-8C6D-6AF1-9F19-788D856BB5B6}"/>
              </a:ext>
            </a:extLst>
          </p:cNvPr>
          <p:cNvSpPr txBox="1">
            <a:spLocks/>
          </p:cNvSpPr>
          <p:nvPr/>
        </p:nvSpPr>
        <p:spPr>
          <a:xfrm>
            <a:off x="7464381" y="3688166"/>
            <a:ext cx="2182754" cy="1177438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ko-KR" altLang="en-US" sz="2000" dirty="0"/>
              <a:t>탭을 사용해 여러 웹사이트 사이를 이동하기</a:t>
            </a:r>
            <a:r>
              <a:rPr lang="en-AU" sz="2000" dirty="0"/>
              <a:t>.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F316D64C-97D2-A08A-0B47-B81695EAA492}"/>
              </a:ext>
            </a:extLst>
          </p:cNvPr>
          <p:cNvSpPr txBox="1">
            <a:spLocks/>
          </p:cNvSpPr>
          <p:nvPr/>
        </p:nvSpPr>
        <p:spPr>
          <a:xfrm>
            <a:off x="9777891" y="3665569"/>
            <a:ext cx="2052000" cy="154677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ko-KR" altLang="en-US" sz="2000" dirty="0"/>
              <a:t>북마크나 방문 기록을 사용하여 즐겨찾기 사이트 다시 방문하기</a:t>
            </a:r>
            <a:r>
              <a:rPr lang="en-AU" sz="2000" dirty="0"/>
              <a:t>.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DEA7F439-8D2C-14D9-D6FB-1585DC80E4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9710" y="2761816"/>
            <a:ext cx="1089109" cy="103465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773398F-B7DC-17E8-61BA-01B70CDE1C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2779968"/>
            <a:ext cx="1052805" cy="9983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2887D88-0760-7194-8164-253D87FD4A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8996" y="2828371"/>
            <a:ext cx="998351" cy="93179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B1A12DA-C123-F9C2-51B0-831EBBB7DE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6311" y="2752740"/>
            <a:ext cx="998350" cy="103465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5590708-CF21-AF4F-2147-7D459CF057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77891" y="2709821"/>
            <a:ext cx="961477" cy="978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818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4" grpId="0"/>
      <p:bldP spid="13" grpId="0"/>
      <p:bldP spid="1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E651838-093D-E0DF-1756-75C37A3449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997" y="1642958"/>
            <a:ext cx="11519999" cy="4638778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09DACC00-7A95-89DB-306A-A079806F1A4F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904102" y="2387638"/>
            <a:ext cx="5191898" cy="314209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elstra Text" panose="020B0504040000000004" pitchFamily="34" charset="77"/>
                <a:ea typeface="Telstra Text" panose="020B0504040000000004" pitchFamily="34" charset="77"/>
                <a:cs typeface="+mj-cs"/>
              </a:rPr>
              <a:t>오늘 배운 것 중 핵심 내용은 무엇인가요</a:t>
            </a:r>
            <a:r>
              <a:rPr kumimoji="0" lang="en-AU" sz="4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elstra Text" panose="020B0504040000000004" pitchFamily="34" charset="77"/>
                <a:ea typeface="Telstra Text" panose="020B0504040000000004" pitchFamily="34" charset="77"/>
                <a:cs typeface="+mj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23090075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F4F1D0AE-858E-898A-46AF-00E5416202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5999" y="1642958"/>
            <a:ext cx="11519998" cy="4631449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E72AB432-EE21-B6E7-D4BB-0970C1E24E6C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904102" y="2387638"/>
            <a:ext cx="5191898" cy="314209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elstra Text" panose="020B0504040000000004" pitchFamily="34" charset="77"/>
                <a:ea typeface="Telstra Text" panose="020B0504040000000004" pitchFamily="34" charset="77"/>
                <a:cs typeface="+mj-cs"/>
              </a:rPr>
              <a:t>다음 주에 시도해 보고 싶은 세 가지는 무엇인가요</a:t>
            </a:r>
            <a:r>
              <a:rPr kumimoji="0" lang="en-AU" sz="4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elstra Text" panose="020B0504040000000004" pitchFamily="34" charset="77"/>
                <a:ea typeface="Telstra Text" panose="020B0504040000000004" pitchFamily="34" charset="77"/>
                <a:cs typeface="+mj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28834474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033FC5-73E0-3984-CA55-3E46BA6D07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더 알아보기</a:t>
            </a:r>
            <a:endParaRPr lang="en-AU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B6A20EB-7EF1-420C-F446-D72A8179C4BF}"/>
              </a:ext>
            </a:extLst>
          </p:cNvPr>
          <p:cNvSpPr txBox="1">
            <a:spLocks/>
          </p:cNvSpPr>
          <p:nvPr/>
        </p:nvSpPr>
        <p:spPr>
          <a:xfrm>
            <a:off x="838200" y="2629802"/>
            <a:ext cx="4291818" cy="37573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ko-KR" altLang="en-US" dirty="0">
                <a:solidFill>
                  <a:schemeClr val="accent4"/>
                </a:solidFill>
              </a:rPr>
              <a:t>온라인 안전을 </a:t>
            </a:r>
            <a:endParaRPr lang="en-AU" altLang="ko-KR" dirty="0">
              <a:solidFill>
                <a:schemeClr val="accent4"/>
              </a:solidFill>
            </a:endParaRPr>
          </a:p>
          <a:p>
            <a:pPr marL="0" indent="0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ko-KR" altLang="en-US" dirty="0">
                <a:solidFill>
                  <a:schemeClr val="accent4"/>
                </a:solidFill>
              </a:rPr>
              <a:t>위한 팁</a:t>
            </a:r>
            <a:endParaRPr lang="en-AU" dirty="0">
              <a:solidFill>
                <a:schemeClr val="accent4"/>
              </a:solidFill>
            </a:endParaRPr>
          </a:p>
        </p:txBody>
      </p:sp>
      <p:pic>
        <p:nvPicPr>
          <p:cNvPr id="4" name="Content Placeholder 3" descr="QR code">
            <a:extLst>
              <a:ext uri="{FF2B5EF4-FFF2-40B4-BE49-F238E27FC236}">
                <a16:creationId xmlns:a16="http://schemas.microsoft.com/office/drawing/2014/main" id="{39943396-BBF8-C630-734F-922FD796F8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40250" y="2618539"/>
            <a:ext cx="3111500" cy="311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32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438D54-D5A8-22DD-3F12-5614504D50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학습 목표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95B036-11C1-58FE-89ED-AD4073195D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634240"/>
          </a:xfrm>
        </p:spPr>
        <p:txBody>
          <a:bodyPr/>
          <a:lstStyle/>
          <a:p>
            <a:pPr marL="0" indent="0">
              <a:buNone/>
            </a:pPr>
            <a:r>
              <a:rPr lang="ko-KR" altLang="en-US" dirty="0"/>
              <a:t>이 세션 후에 여러분이 할 수 있는 것들</a:t>
            </a:r>
            <a:r>
              <a:rPr lang="en-AU" dirty="0"/>
              <a:t>: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68311C0F-81C2-FDDB-4ACE-5BDB5C4C750E}"/>
              </a:ext>
            </a:extLst>
          </p:cNvPr>
          <p:cNvSpPr txBox="1">
            <a:spLocks/>
          </p:cNvSpPr>
          <p:nvPr/>
        </p:nvSpPr>
        <p:spPr>
          <a:xfrm>
            <a:off x="838200" y="3688166"/>
            <a:ext cx="2089648" cy="808106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ko-KR" altLang="en-US" sz="2000" dirty="0"/>
              <a:t>인터넷 개념 및 사용방법 설명</a:t>
            </a:r>
            <a:r>
              <a:rPr lang="en-AU" altLang="ko-KR" sz="2000" dirty="0"/>
              <a:t>.</a:t>
            </a:r>
            <a:endParaRPr lang="en-AU" sz="2000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A2AE7CA4-4210-4F1F-FADB-EF021CDA45C7}"/>
              </a:ext>
            </a:extLst>
          </p:cNvPr>
          <p:cNvSpPr txBox="1">
            <a:spLocks/>
          </p:cNvSpPr>
          <p:nvPr/>
        </p:nvSpPr>
        <p:spPr>
          <a:xfrm>
            <a:off x="3098442" y="3688166"/>
            <a:ext cx="2052000" cy="154677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ko-KR" altLang="en-US" sz="2000" dirty="0"/>
              <a:t>웹 브라우저를 사용해 일상 생활에 필요한 정보 찾기</a:t>
            </a:r>
            <a:r>
              <a:rPr lang="en-AU" sz="2000" dirty="0"/>
              <a:t>.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15C25CC7-F768-C9A5-33F3-78BEF3AD6B86}"/>
              </a:ext>
            </a:extLst>
          </p:cNvPr>
          <p:cNvSpPr txBox="1">
            <a:spLocks/>
          </p:cNvSpPr>
          <p:nvPr/>
        </p:nvSpPr>
        <p:spPr>
          <a:xfrm>
            <a:off x="5281590" y="3688166"/>
            <a:ext cx="2052035" cy="2285434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ko-KR" altLang="en-US" sz="2000" dirty="0"/>
              <a:t>안전하고 신뢰할 수 있는 웹사이트와 위험한 사이트 경고 신호 알아 보기</a:t>
            </a:r>
            <a:r>
              <a:rPr lang="en-AU" altLang="ko-KR" sz="2000" dirty="0"/>
              <a:t>.</a:t>
            </a:r>
            <a:endParaRPr lang="en-AU" sz="2000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D3CB5B34-61D6-A7ED-4902-457DB9E4220E}"/>
              </a:ext>
            </a:extLst>
          </p:cNvPr>
          <p:cNvSpPr txBox="1">
            <a:spLocks/>
          </p:cNvSpPr>
          <p:nvPr/>
        </p:nvSpPr>
        <p:spPr>
          <a:xfrm>
            <a:off x="7464381" y="3688166"/>
            <a:ext cx="2182754" cy="1177438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ko-KR" altLang="en-US" sz="2000" dirty="0"/>
              <a:t>탭을 사용해 여러 웹사이트 사이를 이동하기</a:t>
            </a:r>
            <a:r>
              <a:rPr lang="en-AU" sz="2000" dirty="0"/>
              <a:t>.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13FAE685-9403-29D9-929C-1747B2D7482A}"/>
              </a:ext>
            </a:extLst>
          </p:cNvPr>
          <p:cNvSpPr txBox="1">
            <a:spLocks/>
          </p:cNvSpPr>
          <p:nvPr/>
        </p:nvSpPr>
        <p:spPr>
          <a:xfrm>
            <a:off x="9777891" y="3665569"/>
            <a:ext cx="2052000" cy="154677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ko-KR" altLang="en-US" sz="2000" dirty="0"/>
              <a:t>북마크나 방문 기록을 사용하여 즐겨찾기 사이트 다시 방문하기</a:t>
            </a:r>
            <a:r>
              <a:rPr lang="en-AU" sz="2000" dirty="0"/>
              <a:t>.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79917820-E185-6152-473C-BD6FEA138C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5993" y="2743664"/>
            <a:ext cx="1089109" cy="103465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EEC77AA-EBEB-1EED-11EB-BFAE344AEC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2779968"/>
            <a:ext cx="1052805" cy="9983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1303B20-F1D6-57EE-0E43-7A7833A1F2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8996" y="2828371"/>
            <a:ext cx="998351" cy="93179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63D2EEB-AAE8-058C-8B28-7284D49245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6311" y="2752740"/>
            <a:ext cx="998350" cy="103465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AA4C079-51B5-D49B-FBB4-849F669B2E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47135" y="2709821"/>
            <a:ext cx="961477" cy="978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013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4" grpId="0"/>
      <p:bldP spid="13" grpId="0"/>
      <p:bldP spid="1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24280A-53F0-EBF8-F893-C0B2D83619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 descr="12 modules in Tech Savvy Seniors">
            <a:extLst>
              <a:ext uri="{FF2B5EF4-FFF2-40B4-BE49-F238E27FC236}">
                <a16:creationId xmlns:a16="http://schemas.microsoft.com/office/drawing/2014/main" id="{21DC65A7-6699-7CFE-7B5E-BA7ED539A1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1" y="5218"/>
            <a:ext cx="12201295" cy="6852781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5A0D1095-9311-0D78-ABAE-CF6B9528A6D1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3500051" y="134471"/>
            <a:ext cx="5191898" cy="176455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elstra Text" panose="020B0504040000000004" pitchFamily="34" charset="77"/>
                <a:ea typeface="Telstra Text" panose="020B0504040000000004" pitchFamily="34" charset="77"/>
                <a:cs typeface="+mj-cs"/>
              </a:rPr>
              <a:t>시니어</a:t>
            </a:r>
            <a:endParaRPr kumimoji="0" lang="en-AU" altLang="ko-KR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elstra Text" panose="020B0504040000000004" pitchFamily="34" charset="77"/>
              <a:ea typeface="Telstra Text" panose="020B0504040000000004" pitchFamily="34" charset="77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elstra Text" panose="020B0504040000000004" pitchFamily="34" charset="77"/>
                <a:ea typeface="Telstra Text" panose="020B0504040000000004" pitchFamily="34" charset="77"/>
                <a:cs typeface="+mj-cs"/>
              </a:rPr>
              <a:t>디지털 교육</a:t>
            </a:r>
            <a:endParaRPr kumimoji="0" lang="en-AU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elstra Text" panose="020B0504040000000004" pitchFamily="34" charset="77"/>
              <a:ea typeface="Telstra Text" panose="020B0504040000000004" pitchFamily="34" charset="77"/>
              <a:cs typeface="+mj-cs"/>
            </a:endParaRP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C76CB7AB-4F33-4518-30AE-E237B3D534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299088" y="310112"/>
            <a:ext cx="4049526" cy="6019332"/>
            <a:chOff x="1299088" y="310112"/>
            <a:chExt cx="4049526" cy="6019332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F18804FD-0E8F-C521-9736-B2C3B90B17C4}"/>
                </a:ext>
              </a:extLst>
            </p:cNvPr>
            <p:cNvGrpSpPr/>
            <p:nvPr/>
          </p:nvGrpSpPr>
          <p:grpSpPr>
            <a:xfrm>
              <a:off x="1299088" y="310112"/>
              <a:ext cx="2558928" cy="531986"/>
              <a:chOff x="1299088" y="310112"/>
              <a:chExt cx="2558928" cy="531986"/>
            </a:xfrm>
          </p:grpSpPr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C673761-F7FA-1B26-8CE2-F85113C39A93}"/>
                  </a:ext>
                </a:extLst>
              </p:cNvPr>
              <p:cNvSpPr txBox="1"/>
              <p:nvPr/>
            </p:nvSpPr>
            <p:spPr>
              <a:xfrm>
                <a:off x="1299088" y="310112"/>
                <a:ext cx="1431586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ko-KR" altLang="en-US" sz="1200" b="1" dirty="0">
                    <a:solidFill>
                      <a:schemeClr val="accent3"/>
                    </a:solidFill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모듈</a:t>
                </a:r>
                <a:r>
                  <a:rPr lang="en-AU" sz="1200" b="1" dirty="0">
                    <a:solidFill>
                      <a:schemeClr val="accent3"/>
                    </a:solidFill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 1</a:t>
                </a:r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A1EB455-303A-5F96-C76C-AE39EBF29DE3}"/>
                  </a:ext>
                </a:extLst>
              </p:cNvPr>
              <p:cNvSpPr txBox="1"/>
              <p:nvPr/>
            </p:nvSpPr>
            <p:spPr>
              <a:xfrm>
                <a:off x="1299088" y="534321"/>
                <a:ext cx="255892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ko-KR" altLang="en-US" sz="1400" b="1" dirty="0"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스마트폰 알아보기</a:t>
                </a:r>
                <a:endParaRPr lang="en-AU" sz="1400" b="1" dirty="0">
                  <a:latin typeface="Telstra Text Medium" panose="020B0504040000000004" pitchFamily="34" charset="77"/>
                  <a:ea typeface="Telstra Text Medium" panose="020B0504040000000004" pitchFamily="34" charset="77"/>
                </a:endParaRP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F360D19-150F-8997-4C17-D32BD07F41E5}"/>
                </a:ext>
              </a:extLst>
            </p:cNvPr>
            <p:cNvGrpSpPr/>
            <p:nvPr/>
          </p:nvGrpSpPr>
          <p:grpSpPr>
            <a:xfrm>
              <a:off x="2226014" y="1337246"/>
              <a:ext cx="2558928" cy="747429"/>
              <a:chOff x="1299088" y="310112"/>
              <a:chExt cx="2558928" cy="747429"/>
            </a:xfrm>
          </p:grpSpPr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2EF715B-4AF1-FF9A-8A7F-EC852F236C96}"/>
                  </a:ext>
                </a:extLst>
              </p:cNvPr>
              <p:cNvSpPr txBox="1"/>
              <p:nvPr/>
            </p:nvSpPr>
            <p:spPr>
              <a:xfrm>
                <a:off x="1299088" y="310112"/>
                <a:ext cx="1431586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ko-KR" altLang="en-US" sz="1200" b="1" dirty="0">
                    <a:solidFill>
                      <a:schemeClr val="accent3"/>
                    </a:solidFill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모듈</a:t>
                </a:r>
                <a:r>
                  <a:rPr lang="en-AU" sz="1200" b="1" dirty="0">
                    <a:solidFill>
                      <a:schemeClr val="accent3"/>
                    </a:solidFill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 2</a:t>
                </a: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771F2AF-2B0D-8386-2683-979127DC1ED1}"/>
                  </a:ext>
                </a:extLst>
              </p:cNvPr>
              <p:cNvSpPr txBox="1"/>
              <p:nvPr/>
            </p:nvSpPr>
            <p:spPr>
              <a:xfrm>
                <a:off x="1299088" y="534321"/>
                <a:ext cx="255892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ko-KR" altLang="en-US" sz="1400" b="1" dirty="0"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컴퓨터 또는</a:t>
                </a:r>
                <a:endParaRPr lang="en-AU" altLang="ko-KR" sz="1400" b="1" dirty="0">
                  <a:latin typeface="Telstra Text Medium" panose="020B0504040000000004" pitchFamily="34" charset="77"/>
                  <a:ea typeface="Telstra Text Medium" panose="020B0504040000000004" pitchFamily="34" charset="77"/>
                </a:endParaRPr>
              </a:p>
              <a:p>
                <a:r>
                  <a:rPr lang="ko-KR" altLang="en-US" sz="1400" b="1" dirty="0"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태블릿 알아보기</a:t>
                </a:r>
                <a:endParaRPr lang="en-AU" sz="1400" b="1" dirty="0">
                  <a:latin typeface="Telstra Text Medium" panose="020B0504040000000004" pitchFamily="34" charset="77"/>
                  <a:ea typeface="Telstra Text Medium" panose="020B0504040000000004" pitchFamily="34" charset="77"/>
                </a:endParaRPr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56B39368-BE2D-B185-FEB1-1570F4E96229}"/>
                </a:ext>
              </a:extLst>
            </p:cNvPr>
            <p:cNvGrpSpPr/>
            <p:nvPr/>
          </p:nvGrpSpPr>
          <p:grpSpPr>
            <a:xfrm>
              <a:off x="2727056" y="2614901"/>
              <a:ext cx="2558928" cy="747429"/>
              <a:chOff x="1299088" y="310112"/>
              <a:chExt cx="2558928" cy="747429"/>
            </a:xfrm>
          </p:grpSpPr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20FBA11-598E-4C7F-45AD-A46AEA1CD77A}"/>
                  </a:ext>
                </a:extLst>
              </p:cNvPr>
              <p:cNvSpPr txBox="1"/>
              <p:nvPr/>
            </p:nvSpPr>
            <p:spPr>
              <a:xfrm>
                <a:off x="1299088" y="310112"/>
                <a:ext cx="1431586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ko-KR" altLang="en-US" sz="1200" b="1" dirty="0">
                    <a:solidFill>
                      <a:schemeClr val="accent3"/>
                    </a:solidFill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모듈</a:t>
                </a:r>
                <a:r>
                  <a:rPr lang="en-AU" sz="1200" b="1" dirty="0">
                    <a:solidFill>
                      <a:schemeClr val="accent3"/>
                    </a:solidFill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 3</a:t>
                </a: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576E7C6-7020-CF49-48B6-53AB4B197EE9}"/>
                  </a:ext>
                </a:extLst>
              </p:cNvPr>
              <p:cNvSpPr txBox="1"/>
              <p:nvPr/>
            </p:nvSpPr>
            <p:spPr>
              <a:xfrm>
                <a:off x="1299088" y="534321"/>
                <a:ext cx="255892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ko-KR" altLang="en-US" sz="1400" b="1" dirty="0"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전화걸기와 </a:t>
                </a:r>
                <a:endParaRPr lang="en-AU" altLang="ko-KR" sz="1400" b="1" dirty="0">
                  <a:latin typeface="Telstra Text Medium" panose="020B0504040000000004" pitchFamily="34" charset="77"/>
                  <a:ea typeface="Telstra Text Medium" panose="020B0504040000000004" pitchFamily="34" charset="77"/>
                </a:endParaRPr>
              </a:p>
              <a:p>
                <a:r>
                  <a:rPr lang="ko-KR" altLang="en-US" sz="1400" b="1" dirty="0"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메시지 보내기</a:t>
                </a:r>
                <a:endParaRPr lang="en-AU" sz="1400" b="1" dirty="0">
                  <a:latin typeface="Telstra Text Medium" panose="020B0504040000000004" pitchFamily="34" charset="77"/>
                  <a:ea typeface="Telstra Text Medium" panose="020B0504040000000004" pitchFamily="34" charset="77"/>
                </a:endParaRPr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E47DEAB0-BA37-1E12-F0CD-FE9B5E0348C8}"/>
                </a:ext>
              </a:extLst>
            </p:cNvPr>
            <p:cNvGrpSpPr/>
            <p:nvPr/>
          </p:nvGrpSpPr>
          <p:grpSpPr>
            <a:xfrm>
              <a:off x="2789686" y="3642035"/>
              <a:ext cx="2558928" cy="747429"/>
              <a:chOff x="1299088" y="310112"/>
              <a:chExt cx="2558928" cy="747429"/>
            </a:xfrm>
          </p:grpSpPr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162AE37B-5576-4CA6-963C-7B312BDCC23A}"/>
                  </a:ext>
                </a:extLst>
              </p:cNvPr>
              <p:cNvSpPr txBox="1"/>
              <p:nvPr/>
            </p:nvSpPr>
            <p:spPr>
              <a:xfrm>
                <a:off x="1299088" y="310112"/>
                <a:ext cx="1431586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ko-KR" altLang="en-US" sz="1200" b="1" dirty="0">
                    <a:solidFill>
                      <a:schemeClr val="accent3"/>
                    </a:solidFill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모듈</a:t>
                </a:r>
                <a:r>
                  <a:rPr lang="en-AU" sz="1200" b="1" dirty="0">
                    <a:solidFill>
                      <a:schemeClr val="accent3"/>
                    </a:solidFill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 4</a:t>
                </a: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3947BD59-9F42-5288-513D-B02A674F0DE8}"/>
                  </a:ext>
                </a:extLst>
              </p:cNvPr>
              <p:cNvSpPr txBox="1"/>
              <p:nvPr/>
            </p:nvSpPr>
            <p:spPr>
              <a:xfrm>
                <a:off x="1299088" y="534321"/>
                <a:ext cx="255892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ko-KR" altLang="en-US" sz="1400" b="1" dirty="0"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인터넷 안전하게 </a:t>
                </a:r>
                <a:endParaRPr lang="en-AU" altLang="ko-KR" sz="1400" b="1" dirty="0">
                  <a:latin typeface="Telstra Text Medium" panose="020B0504040000000004" pitchFamily="34" charset="77"/>
                  <a:ea typeface="Telstra Text Medium" panose="020B0504040000000004" pitchFamily="34" charset="77"/>
                </a:endParaRPr>
              </a:p>
              <a:p>
                <a:r>
                  <a:rPr lang="ko-KR" altLang="en-US" sz="1400" b="1" dirty="0"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사용하기</a:t>
                </a:r>
                <a:endParaRPr lang="en-AU" sz="1400" b="1" dirty="0">
                  <a:latin typeface="Telstra Text Medium" panose="020B0504040000000004" pitchFamily="34" charset="77"/>
                  <a:ea typeface="Telstra Text Medium" panose="020B0504040000000004" pitchFamily="34" charset="77"/>
                </a:endParaRPr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54BA18A8-6AF2-0236-5D9E-EBCDA396C93A}"/>
                </a:ext>
              </a:extLst>
            </p:cNvPr>
            <p:cNvGrpSpPr/>
            <p:nvPr/>
          </p:nvGrpSpPr>
          <p:grpSpPr>
            <a:xfrm>
              <a:off x="2226014" y="4806956"/>
              <a:ext cx="2558928" cy="531986"/>
              <a:chOff x="1299088" y="310112"/>
              <a:chExt cx="2558928" cy="531986"/>
            </a:xfrm>
          </p:grpSpPr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80A01D6-C31D-26E2-E5A1-2AD597513127}"/>
                  </a:ext>
                </a:extLst>
              </p:cNvPr>
              <p:cNvSpPr txBox="1"/>
              <p:nvPr/>
            </p:nvSpPr>
            <p:spPr>
              <a:xfrm>
                <a:off x="1299088" y="310112"/>
                <a:ext cx="1431586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ko-KR" altLang="en-US" sz="1200" b="1" dirty="0">
                    <a:solidFill>
                      <a:schemeClr val="accent3"/>
                    </a:solidFill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모듈</a:t>
                </a:r>
                <a:r>
                  <a:rPr lang="en-AU" sz="1200" b="1" dirty="0">
                    <a:solidFill>
                      <a:schemeClr val="accent3"/>
                    </a:solidFill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 5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73A45688-5241-98D1-4532-9694A27F6017}"/>
                  </a:ext>
                </a:extLst>
              </p:cNvPr>
              <p:cNvSpPr txBox="1"/>
              <p:nvPr/>
            </p:nvSpPr>
            <p:spPr>
              <a:xfrm>
                <a:off x="1299088" y="534321"/>
                <a:ext cx="255892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ko-KR" altLang="en-US" sz="1400" b="1" dirty="0"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이메일 보내기와 받기</a:t>
                </a:r>
                <a:endParaRPr lang="en-AU" sz="1400" b="1" dirty="0">
                  <a:latin typeface="Telstra Text Medium" panose="020B0504040000000004" pitchFamily="34" charset="77"/>
                  <a:ea typeface="Telstra Text Medium" panose="020B0504040000000004" pitchFamily="34" charset="77"/>
                </a:endParaRPr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CF3550F7-7CD5-540C-FE9F-5FA8133F5EDB}"/>
                </a:ext>
              </a:extLst>
            </p:cNvPr>
            <p:cNvGrpSpPr/>
            <p:nvPr/>
          </p:nvGrpSpPr>
          <p:grpSpPr>
            <a:xfrm>
              <a:off x="1299088" y="5797458"/>
              <a:ext cx="2558928" cy="531986"/>
              <a:chOff x="1299088" y="310112"/>
              <a:chExt cx="2558928" cy="531986"/>
            </a:xfrm>
          </p:grpSpPr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6F3B02D7-96D3-D542-28A1-E0ED2776751A}"/>
                  </a:ext>
                </a:extLst>
              </p:cNvPr>
              <p:cNvSpPr txBox="1"/>
              <p:nvPr/>
            </p:nvSpPr>
            <p:spPr>
              <a:xfrm>
                <a:off x="1299088" y="310112"/>
                <a:ext cx="1431586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ko-KR" altLang="en-US" sz="1200" b="1" dirty="0">
                    <a:solidFill>
                      <a:schemeClr val="accent3"/>
                    </a:solidFill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모듈</a:t>
                </a:r>
                <a:r>
                  <a:rPr lang="en-AU" sz="1200" b="1" dirty="0">
                    <a:solidFill>
                      <a:schemeClr val="accent3"/>
                    </a:solidFill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 6</a:t>
                </a: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62B5D9E1-BB5E-8947-D882-E7114EDB5D5D}"/>
                  </a:ext>
                </a:extLst>
              </p:cNvPr>
              <p:cNvSpPr txBox="1"/>
              <p:nvPr/>
            </p:nvSpPr>
            <p:spPr>
              <a:xfrm>
                <a:off x="1299088" y="534321"/>
                <a:ext cx="255892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ko-KR" altLang="en-US" sz="1400" b="1" dirty="0"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온라인 안전과 사기 예방</a:t>
                </a:r>
                <a:endParaRPr lang="en-AU" sz="1400" b="1" dirty="0">
                  <a:latin typeface="Telstra Text Medium" panose="020B0504040000000004" pitchFamily="34" charset="77"/>
                  <a:ea typeface="Telstra Text Medium" panose="020B0504040000000004" pitchFamily="34" charset="77"/>
                </a:endParaRPr>
              </a:p>
            </p:txBody>
          </p:sp>
        </p:grp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9A5542D3-AF5F-53E3-47C0-C5982B500E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 flipH="1">
            <a:off x="6690676" y="310112"/>
            <a:ext cx="4049526" cy="6234775"/>
            <a:chOff x="6289738" y="513695"/>
            <a:chExt cx="4049526" cy="6234775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94AAA353-E4B1-B935-FE7E-032550024349}"/>
                </a:ext>
              </a:extLst>
            </p:cNvPr>
            <p:cNvGrpSpPr/>
            <p:nvPr/>
          </p:nvGrpSpPr>
          <p:grpSpPr>
            <a:xfrm>
              <a:off x="6289738" y="513695"/>
              <a:ext cx="2558928" cy="747429"/>
              <a:chOff x="1299088" y="310112"/>
              <a:chExt cx="2558928" cy="747429"/>
            </a:xfrm>
          </p:grpSpPr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2DD5BDC1-BA88-6035-7094-F55FFA893A63}"/>
                  </a:ext>
                </a:extLst>
              </p:cNvPr>
              <p:cNvSpPr txBox="1"/>
              <p:nvPr/>
            </p:nvSpPr>
            <p:spPr>
              <a:xfrm>
                <a:off x="1299088" y="310112"/>
                <a:ext cx="1431586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ko-KR" altLang="en-US" sz="1200" b="1" dirty="0">
                    <a:solidFill>
                      <a:schemeClr val="accent3"/>
                    </a:solidFill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모듈</a:t>
                </a:r>
                <a:r>
                  <a:rPr lang="en-AU" sz="1200" b="1" dirty="0">
                    <a:solidFill>
                      <a:schemeClr val="accent3"/>
                    </a:solidFill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 7</a:t>
                </a:r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9505501C-1CF7-C9E8-BCDA-F6622606A3F0}"/>
                  </a:ext>
                </a:extLst>
              </p:cNvPr>
              <p:cNvSpPr txBox="1"/>
              <p:nvPr/>
            </p:nvSpPr>
            <p:spPr>
              <a:xfrm>
                <a:off x="1299088" y="534321"/>
                <a:ext cx="255892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ko-KR" altLang="en-US" sz="1400" b="1" dirty="0"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사진과 동영상 찍고</a:t>
                </a:r>
                <a:r>
                  <a:rPr lang="en-AU" altLang="ko-KR" sz="1400" b="1" dirty="0"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 </a:t>
                </a:r>
              </a:p>
              <a:p>
                <a:pPr algn="r"/>
                <a:r>
                  <a:rPr lang="ko-KR" altLang="en-US" sz="1400" b="1" dirty="0"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저장하고</a:t>
                </a:r>
                <a:r>
                  <a:rPr lang="en-AU" altLang="ko-KR" sz="1400" b="1" dirty="0"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 </a:t>
                </a:r>
                <a:r>
                  <a:rPr lang="ko-KR" altLang="en-US" sz="1400" b="1" dirty="0"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공유하기</a:t>
                </a:r>
                <a:endParaRPr lang="en-AU" sz="1400" b="1" dirty="0">
                  <a:latin typeface="Telstra Text Medium" panose="020B0504040000000004" pitchFamily="34" charset="77"/>
                  <a:ea typeface="Telstra Text Medium" panose="020B0504040000000004" pitchFamily="34" charset="77"/>
                </a:endParaRPr>
              </a:p>
            </p:txBody>
          </p:sp>
        </p:grp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BFBFD4B2-A552-71B0-E7EF-746EC645E129}"/>
                </a:ext>
              </a:extLst>
            </p:cNvPr>
            <p:cNvGrpSpPr/>
            <p:nvPr/>
          </p:nvGrpSpPr>
          <p:grpSpPr>
            <a:xfrm>
              <a:off x="7216664" y="1540829"/>
              <a:ext cx="2558928" cy="747429"/>
              <a:chOff x="1299088" y="310112"/>
              <a:chExt cx="2558928" cy="747429"/>
            </a:xfrm>
          </p:grpSpPr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AD7EECF0-15FF-1F92-04F1-85C48FC6469C}"/>
                  </a:ext>
                </a:extLst>
              </p:cNvPr>
              <p:cNvSpPr txBox="1"/>
              <p:nvPr/>
            </p:nvSpPr>
            <p:spPr>
              <a:xfrm>
                <a:off x="1299088" y="310112"/>
                <a:ext cx="1431586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ko-KR" altLang="en-US" sz="1200" b="1" dirty="0">
                    <a:solidFill>
                      <a:schemeClr val="accent3"/>
                    </a:solidFill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모듈</a:t>
                </a:r>
                <a:r>
                  <a:rPr lang="en-AU" sz="1200" b="1" dirty="0">
                    <a:solidFill>
                      <a:schemeClr val="accent3"/>
                    </a:solidFill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 8</a:t>
                </a:r>
              </a:p>
            </p:txBody>
          </p: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A851C352-132F-DA68-ED54-26DCDD7A166B}"/>
                  </a:ext>
                </a:extLst>
              </p:cNvPr>
              <p:cNvSpPr txBox="1"/>
              <p:nvPr/>
            </p:nvSpPr>
            <p:spPr>
              <a:xfrm>
                <a:off x="1299088" y="534321"/>
                <a:ext cx="255892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ko-KR" altLang="en-US" sz="1400" b="1" dirty="0"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스마트 기기로 </a:t>
                </a:r>
                <a:endParaRPr lang="en-AU" altLang="ko-KR" sz="1400" b="1" dirty="0">
                  <a:latin typeface="Telstra Text Medium" panose="020B0504040000000004" pitchFamily="34" charset="77"/>
                  <a:ea typeface="Telstra Text Medium" panose="020B0504040000000004" pitchFamily="34" charset="77"/>
                </a:endParaRPr>
              </a:p>
              <a:p>
                <a:pPr algn="r"/>
                <a:r>
                  <a:rPr lang="ko-KR" altLang="en-US" sz="1400" b="1" dirty="0"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일상과 여가 즐기기</a:t>
                </a:r>
                <a:endParaRPr lang="en-AU" sz="1400" b="1" dirty="0">
                  <a:latin typeface="Telstra Text Medium" panose="020B0504040000000004" pitchFamily="34" charset="77"/>
                  <a:ea typeface="Telstra Text Medium" panose="020B0504040000000004" pitchFamily="34" charset="77"/>
                </a:endParaRPr>
              </a:p>
            </p:txBody>
          </p:sp>
        </p:grp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9F3C2F46-2241-6454-1F80-E75DFDE489CB}"/>
                </a:ext>
              </a:extLst>
            </p:cNvPr>
            <p:cNvGrpSpPr/>
            <p:nvPr/>
          </p:nvGrpSpPr>
          <p:grpSpPr>
            <a:xfrm>
              <a:off x="7717706" y="2818484"/>
              <a:ext cx="2558928" cy="531986"/>
              <a:chOff x="1299088" y="310112"/>
              <a:chExt cx="2558928" cy="531986"/>
            </a:xfrm>
          </p:grpSpPr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1CF1BBD1-F65C-1E30-0486-02C4DA487409}"/>
                  </a:ext>
                </a:extLst>
              </p:cNvPr>
              <p:cNvSpPr txBox="1"/>
              <p:nvPr/>
            </p:nvSpPr>
            <p:spPr>
              <a:xfrm>
                <a:off x="1299088" y="310112"/>
                <a:ext cx="1431586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ko-KR" altLang="en-US" sz="1200" b="1" dirty="0">
                    <a:solidFill>
                      <a:schemeClr val="accent3"/>
                    </a:solidFill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모듈</a:t>
                </a:r>
                <a:r>
                  <a:rPr lang="en-AU" sz="1200" b="1" dirty="0">
                    <a:solidFill>
                      <a:schemeClr val="accent3"/>
                    </a:solidFill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 9</a:t>
                </a:r>
              </a:p>
            </p:txBody>
          </p: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8436CD42-F919-5B6E-4625-29AB06277526}"/>
                  </a:ext>
                </a:extLst>
              </p:cNvPr>
              <p:cNvSpPr txBox="1"/>
              <p:nvPr/>
            </p:nvSpPr>
            <p:spPr>
              <a:xfrm>
                <a:off x="1299088" y="534321"/>
                <a:ext cx="255892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ko-KR" altLang="en-US" sz="1400" b="1" dirty="0"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생활에 편리한 앱들</a:t>
                </a:r>
                <a:endParaRPr lang="en-AU" sz="1400" b="1" dirty="0">
                  <a:latin typeface="Telstra Text Medium" panose="020B0504040000000004" pitchFamily="34" charset="77"/>
                  <a:ea typeface="Telstra Text Medium" panose="020B0504040000000004" pitchFamily="34" charset="77"/>
                </a:endParaRPr>
              </a:p>
            </p:txBody>
          </p:sp>
        </p:grp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CEB78C23-893D-CD14-5187-5E74F47343B8}"/>
                </a:ext>
              </a:extLst>
            </p:cNvPr>
            <p:cNvGrpSpPr/>
            <p:nvPr/>
          </p:nvGrpSpPr>
          <p:grpSpPr>
            <a:xfrm>
              <a:off x="7780336" y="3845618"/>
              <a:ext cx="2558928" cy="747429"/>
              <a:chOff x="1299088" y="310112"/>
              <a:chExt cx="2558928" cy="747429"/>
            </a:xfrm>
          </p:grpSpPr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1F9FE736-0318-F50C-01A8-9F3329C39E5C}"/>
                  </a:ext>
                </a:extLst>
              </p:cNvPr>
              <p:cNvSpPr txBox="1"/>
              <p:nvPr/>
            </p:nvSpPr>
            <p:spPr>
              <a:xfrm>
                <a:off x="1299088" y="310112"/>
                <a:ext cx="1431586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ko-KR" altLang="en-US" sz="1200" b="1" dirty="0">
                    <a:solidFill>
                      <a:schemeClr val="accent3"/>
                    </a:solidFill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모듈 </a:t>
                </a:r>
                <a:r>
                  <a:rPr lang="en-AU" sz="1200" b="1" dirty="0">
                    <a:solidFill>
                      <a:schemeClr val="accent3"/>
                    </a:solidFill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10</a:t>
                </a:r>
              </a:p>
            </p:txBody>
          </p:sp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A259B9B9-1A48-0E57-E27A-C65D11A30B19}"/>
                  </a:ext>
                </a:extLst>
              </p:cNvPr>
              <p:cNvSpPr txBox="1"/>
              <p:nvPr/>
            </p:nvSpPr>
            <p:spPr>
              <a:xfrm>
                <a:off x="1299088" y="534321"/>
                <a:ext cx="255892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ko-KR" altLang="en-US" sz="1400" b="1" dirty="0"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소셜미디어와 </a:t>
                </a:r>
                <a:endParaRPr lang="en-AU" altLang="ko-KR" sz="1400" b="1" dirty="0">
                  <a:latin typeface="Telstra Text Medium" panose="020B0504040000000004" pitchFamily="34" charset="77"/>
                  <a:ea typeface="Telstra Text Medium" panose="020B0504040000000004" pitchFamily="34" charset="77"/>
                </a:endParaRPr>
              </a:p>
              <a:p>
                <a:pPr algn="r"/>
                <a:r>
                  <a:rPr lang="ko-KR" altLang="en-US" sz="1400" b="1" dirty="0"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영상통화로 연락하기</a:t>
                </a:r>
                <a:endParaRPr lang="en-AU" sz="1400" b="1" dirty="0">
                  <a:latin typeface="Telstra Text Medium" panose="020B0504040000000004" pitchFamily="34" charset="77"/>
                  <a:ea typeface="Telstra Text Medium" panose="020B0504040000000004" pitchFamily="34" charset="77"/>
                </a:endParaRPr>
              </a:p>
            </p:txBody>
          </p:sp>
        </p:grp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705856D3-C714-49E2-B2E3-B1C6AD7F567C}"/>
                </a:ext>
              </a:extLst>
            </p:cNvPr>
            <p:cNvGrpSpPr/>
            <p:nvPr/>
          </p:nvGrpSpPr>
          <p:grpSpPr>
            <a:xfrm>
              <a:off x="7216664" y="5010539"/>
              <a:ext cx="2558928" cy="531986"/>
              <a:chOff x="1299088" y="310112"/>
              <a:chExt cx="2558928" cy="531986"/>
            </a:xfrm>
          </p:grpSpPr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28C415BE-6EA5-D4E2-CF83-DD959AD17FE4}"/>
                  </a:ext>
                </a:extLst>
              </p:cNvPr>
              <p:cNvSpPr txBox="1"/>
              <p:nvPr/>
            </p:nvSpPr>
            <p:spPr>
              <a:xfrm>
                <a:off x="1299088" y="310112"/>
                <a:ext cx="1431586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ko-KR" altLang="en-US" sz="1200" b="1" dirty="0">
                    <a:solidFill>
                      <a:schemeClr val="accent3"/>
                    </a:solidFill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모듈</a:t>
                </a:r>
                <a:r>
                  <a:rPr lang="en-AU" sz="1200" b="1" dirty="0">
                    <a:solidFill>
                      <a:schemeClr val="accent3"/>
                    </a:solidFill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 11</a:t>
                </a:r>
              </a:p>
            </p:txBody>
          </p:sp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4A12CF2F-49F7-1691-8A0C-99077277E15B}"/>
                  </a:ext>
                </a:extLst>
              </p:cNvPr>
              <p:cNvSpPr txBox="1"/>
              <p:nvPr/>
            </p:nvSpPr>
            <p:spPr>
              <a:xfrm>
                <a:off x="1299088" y="534321"/>
                <a:ext cx="255892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ko-KR" altLang="en-US" sz="1400" b="1" dirty="0"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안전한 온라인 쇼핑과 뱅킹</a:t>
                </a:r>
                <a:endParaRPr lang="en-AU" altLang="ko-KR" sz="1400" b="1" dirty="0">
                  <a:latin typeface="Telstra Text Medium" panose="020B0504040000000004" pitchFamily="34" charset="77"/>
                  <a:ea typeface="Telstra Text Medium" panose="020B0504040000000004" pitchFamily="34" charset="77"/>
                </a:endParaRPr>
              </a:p>
            </p:txBody>
          </p:sp>
        </p:grp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28C687F6-7326-26EC-F6C0-077361A665DA}"/>
                </a:ext>
              </a:extLst>
            </p:cNvPr>
            <p:cNvGrpSpPr/>
            <p:nvPr/>
          </p:nvGrpSpPr>
          <p:grpSpPr>
            <a:xfrm>
              <a:off x="6289738" y="6001041"/>
              <a:ext cx="2558928" cy="747429"/>
              <a:chOff x="1299088" y="310112"/>
              <a:chExt cx="2558928" cy="747429"/>
            </a:xfrm>
          </p:grpSpPr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5DC95E50-FF45-AE04-B775-F7425E452732}"/>
                  </a:ext>
                </a:extLst>
              </p:cNvPr>
              <p:cNvSpPr txBox="1"/>
              <p:nvPr/>
            </p:nvSpPr>
            <p:spPr>
              <a:xfrm>
                <a:off x="1299088" y="310112"/>
                <a:ext cx="1431586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ko-KR" altLang="en-US" sz="1200" b="1" dirty="0">
                    <a:solidFill>
                      <a:schemeClr val="accent3"/>
                    </a:solidFill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모듈</a:t>
                </a:r>
                <a:r>
                  <a:rPr lang="en-AU" sz="1200" b="1" dirty="0">
                    <a:solidFill>
                      <a:schemeClr val="accent3"/>
                    </a:solidFill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 12</a:t>
                </a:r>
              </a:p>
            </p:txBody>
          </p:sp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A3E04BF5-D7B5-73C8-7A9B-432D66AF221A}"/>
                  </a:ext>
                </a:extLst>
              </p:cNvPr>
              <p:cNvSpPr txBox="1"/>
              <p:nvPr/>
            </p:nvSpPr>
            <p:spPr>
              <a:xfrm>
                <a:off x="1299088" y="534321"/>
                <a:ext cx="255892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AU" sz="1400" b="1" dirty="0"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AI </a:t>
                </a:r>
                <a:r>
                  <a:rPr lang="ko-KR" altLang="en-US" sz="1400" b="1" dirty="0"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활용법 알아보기</a:t>
                </a:r>
                <a:br>
                  <a:rPr lang="en-AU" sz="1400" dirty="0"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</a:br>
                <a:endParaRPr lang="en-AU" sz="1400" dirty="0">
                  <a:latin typeface="Telstra Text Medium" panose="020B0504040000000004" pitchFamily="34" charset="77"/>
                  <a:ea typeface="Telstra Text Medium" panose="020B0504040000000004" pitchFamily="34" charset="7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225696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FC3DC9-BCD4-25D2-EDD6-375E474248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D716FCF-393C-AED5-1C67-B23C96D395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773" y="1535994"/>
            <a:ext cx="11370452" cy="457856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70A29EF2-44E2-7BC1-D8B1-BA6E7AE9F4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101" y="2179915"/>
            <a:ext cx="5191898" cy="3142091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ko-KR" altLang="en-US" dirty="0">
                <a:solidFill>
                  <a:schemeClr val="bg1"/>
                </a:solidFill>
              </a:rPr>
              <a:t>인터넷 브라우저로 검색해 본 적이 있으신가요</a:t>
            </a:r>
            <a:r>
              <a:rPr lang="en-AU" dirty="0">
                <a:solidFill>
                  <a:schemeClr val="bg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6250208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E702A78-6D7F-77AD-4F47-5EA6624076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761" y="1459468"/>
            <a:ext cx="11384966" cy="458440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11B1C41-D147-5D24-DC51-94069AF64E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100" y="2179915"/>
            <a:ext cx="5299751" cy="3142091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ko-KR" altLang="en-US" dirty="0"/>
              <a:t>세션 후</a:t>
            </a:r>
            <a:r>
              <a:rPr lang="en-AU" altLang="ko-KR" dirty="0"/>
              <a:t>, </a:t>
            </a:r>
            <a:r>
              <a:rPr lang="ko-KR" altLang="en-US" dirty="0"/>
              <a:t>자신감을 더 갖고 싶은 한 가지는 무엇인가요</a:t>
            </a:r>
            <a:r>
              <a:rPr lang="en-AU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8392724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A3B074-722E-4ED0-FE65-539BB5F66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인터넷으로 할 수 있는 것들</a:t>
            </a:r>
            <a:endParaRPr lang="en-AU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183B556-60FC-7662-85CF-3B297D4D48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7628" y="4924219"/>
            <a:ext cx="736600" cy="6985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234FC2A-7AB4-6771-75FC-E3FCEBAC7C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7627" y="3836957"/>
            <a:ext cx="698500" cy="6731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9AD78FD-C7DE-D4EC-C1BF-CC7BF932CA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42975" y="2819934"/>
            <a:ext cx="762000" cy="7239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8B19E4-B5FE-780E-73F0-9477BC2786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7627" y="2749695"/>
            <a:ext cx="698500" cy="6731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42E45E-2782-16CC-C12D-5D351DA0C4E0}"/>
              </a:ext>
            </a:extLst>
          </p:cNvPr>
          <p:cNvSpPr txBox="1">
            <a:spLocks/>
          </p:cNvSpPr>
          <p:nvPr/>
        </p:nvSpPr>
        <p:spPr>
          <a:xfrm>
            <a:off x="987055" y="1809927"/>
            <a:ext cx="4504554" cy="58285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ko-KR" altLang="en-US" b="1" dirty="0">
                <a:latin typeface="Telstra Display" panose="020B0504040000000004" pitchFamily="34" charset="77"/>
                <a:ea typeface="Telstra Display" panose="020B0504040000000004" pitchFamily="34" charset="77"/>
              </a:rPr>
              <a:t>소통</a:t>
            </a:r>
            <a:endParaRPr lang="en-AU" b="1" dirty="0">
              <a:latin typeface="Telstra Display" panose="020B0504040000000004" pitchFamily="34" charset="77"/>
              <a:ea typeface="Telstra Display" panose="020B0504040000000004" pitchFamily="34" charset="77"/>
            </a:endParaRP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CE97B088-2812-CD28-93EC-DB8E0E7BC3CB}"/>
              </a:ext>
            </a:extLst>
          </p:cNvPr>
          <p:cNvSpPr txBox="1">
            <a:spLocks/>
          </p:cNvSpPr>
          <p:nvPr/>
        </p:nvSpPr>
        <p:spPr>
          <a:xfrm>
            <a:off x="1817300" y="2819890"/>
            <a:ext cx="3091249" cy="44275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ko-KR" altLang="en-US" sz="2000" dirty="0"/>
              <a:t>영상통화</a:t>
            </a:r>
            <a:endParaRPr lang="en-AU" sz="2000" dirty="0"/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52A72210-1868-9C8D-4AAD-72BBC64071F2}"/>
              </a:ext>
            </a:extLst>
          </p:cNvPr>
          <p:cNvSpPr txBox="1">
            <a:spLocks/>
          </p:cNvSpPr>
          <p:nvPr/>
        </p:nvSpPr>
        <p:spPr>
          <a:xfrm>
            <a:off x="1777313" y="3846291"/>
            <a:ext cx="2052000" cy="44275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ko-KR" altLang="en-US" sz="2000" dirty="0"/>
              <a:t>이메일</a:t>
            </a:r>
            <a:endParaRPr lang="en-AU" sz="2000" dirty="0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22DC4B44-FCD9-CE3F-0F19-8E7FDDC725D5}"/>
              </a:ext>
            </a:extLst>
          </p:cNvPr>
          <p:cNvSpPr txBox="1">
            <a:spLocks/>
          </p:cNvSpPr>
          <p:nvPr/>
        </p:nvSpPr>
        <p:spPr>
          <a:xfrm>
            <a:off x="1777313" y="5015416"/>
            <a:ext cx="3341764" cy="438774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ko-KR" altLang="en-US" sz="2000" dirty="0"/>
              <a:t>소셜 미디어</a:t>
            </a:r>
            <a:endParaRPr lang="en-AU" sz="2000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916A1DA-757F-32D1-5636-10B7928421E4}"/>
              </a:ext>
            </a:extLst>
          </p:cNvPr>
          <p:cNvSpPr txBox="1">
            <a:spLocks/>
          </p:cNvSpPr>
          <p:nvPr/>
        </p:nvSpPr>
        <p:spPr>
          <a:xfrm>
            <a:off x="6442975" y="1779447"/>
            <a:ext cx="4504554" cy="58285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ko-KR" altLang="en-US" b="1" dirty="0">
                <a:latin typeface="Telstra Display" panose="020B0504040000000004" pitchFamily="34" charset="77"/>
                <a:ea typeface="Telstra Display" panose="020B0504040000000004" pitchFamily="34" charset="77"/>
              </a:rPr>
              <a:t>정보 찾기</a:t>
            </a:r>
            <a:endParaRPr lang="en-AU" b="1" dirty="0">
              <a:latin typeface="Telstra Display" panose="020B0504040000000004" pitchFamily="34" charset="77"/>
              <a:ea typeface="Telstra Display" panose="020B0504040000000004" pitchFamily="34" charset="77"/>
            </a:endParaRP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F265D8A8-6354-0104-0603-C042D959161F}"/>
              </a:ext>
            </a:extLst>
          </p:cNvPr>
          <p:cNvSpPr txBox="1">
            <a:spLocks/>
          </p:cNvSpPr>
          <p:nvPr/>
        </p:nvSpPr>
        <p:spPr>
          <a:xfrm>
            <a:off x="7398711" y="2749695"/>
            <a:ext cx="4145600" cy="438774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ko-KR" altLang="en-US" sz="2000" dirty="0"/>
              <a:t>요리법</a:t>
            </a:r>
            <a:r>
              <a:rPr lang="en-AU" altLang="ko-KR" sz="2000" dirty="0"/>
              <a:t>, </a:t>
            </a:r>
            <a:r>
              <a:rPr lang="ko-KR" altLang="en-US" sz="2000" dirty="0"/>
              <a:t>건강 조언</a:t>
            </a:r>
            <a:r>
              <a:rPr lang="en-AU" altLang="ko-KR" sz="2000" dirty="0"/>
              <a:t>, </a:t>
            </a:r>
            <a:r>
              <a:rPr lang="ko-KR" altLang="en-US" sz="2000" dirty="0"/>
              <a:t>뉴스 검색</a:t>
            </a:r>
            <a:endParaRPr lang="en-AU" sz="2000" dirty="0"/>
          </a:p>
        </p:txBody>
      </p: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019FAEBE-5F04-9239-828A-124D765BAD5D}"/>
              </a:ext>
            </a:extLst>
          </p:cNvPr>
          <p:cNvSpPr txBox="1">
            <a:spLocks/>
          </p:cNvSpPr>
          <p:nvPr/>
        </p:nvSpPr>
        <p:spPr>
          <a:xfrm>
            <a:off x="7408151" y="3949173"/>
            <a:ext cx="3239530" cy="44275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ko-KR" altLang="en-US" sz="2000" dirty="0"/>
              <a:t>날씨 확인</a:t>
            </a:r>
            <a:endParaRPr lang="en-AU" sz="2000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866EBC8E-0D6F-A2C7-BE8E-1F0394E4B882}"/>
              </a:ext>
            </a:extLst>
          </p:cNvPr>
          <p:cNvSpPr txBox="1">
            <a:spLocks/>
          </p:cNvSpPr>
          <p:nvPr/>
        </p:nvSpPr>
        <p:spPr>
          <a:xfrm>
            <a:off x="7398711" y="4844372"/>
            <a:ext cx="3523736" cy="44275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ko-KR" altLang="en-US" sz="2000" dirty="0"/>
              <a:t>지도 보고 길 찾기</a:t>
            </a:r>
            <a:endParaRPr lang="en-AU" sz="2000" dirty="0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B53F2B10-16A7-CA17-B4C8-77EB5C2344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09025" y="4764300"/>
            <a:ext cx="698500" cy="82550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862295E-543A-D855-F928-EE44722006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09025" y="3762991"/>
            <a:ext cx="749300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461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3" grpId="0"/>
      <p:bldP spid="19" grpId="0"/>
      <p:bldP spid="18" grpId="0"/>
      <p:bldP spid="4" grpId="0"/>
      <p:bldP spid="20" grpId="0"/>
      <p:bldP spid="31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ACA792-51F7-A2F3-550A-4B79CF5E96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65C6CD-E891-63DE-7FF4-EA665D53C0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인터넷으로 할 수 있는 것들</a:t>
            </a:r>
            <a:endParaRPr lang="en-AU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0B4A642-13A0-32FD-3093-188EE1E4E22A}"/>
              </a:ext>
            </a:extLst>
          </p:cNvPr>
          <p:cNvSpPr txBox="1">
            <a:spLocks/>
          </p:cNvSpPr>
          <p:nvPr/>
        </p:nvSpPr>
        <p:spPr>
          <a:xfrm>
            <a:off x="1011951" y="1781008"/>
            <a:ext cx="4504554" cy="58285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ko-KR" altLang="en-US" b="1" dirty="0">
                <a:latin typeface="Telstra Display" panose="020B0504040000000004" pitchFamily="34" charset="77"/>
                <a:ea typeface="Telstra Display" panose="020B0504040000000004" pitchFamily="34" charset="77"/>
              </a:rPr>
              <a:t>실생활</a:t>
            </a:r>
            <a:endParaRPr lang="en-AU" b="1" dirty="0">
              <a:latin typeface="Telstra Display" panose="020B0504040000000004" pitchFamily="34" charset="77"/>
              <a:ea typeface="Telstra Display" panose="020B0504040000000004" pitchFamily="34" charset="77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CAF9BAA6-5038-8A0C-0FFE-6268A2412E93}"/>
              </a:ext>
            </a:extLst>
          </p:cNvPr>
          <p:cNvSpPr txBox="1">
            <a:spLocks/>
          </p:cNvSpPr>
          <p:nvPr/>
        </p:nvSpPr>
        <p:spPr>
          <a:xfrm>
            <a:off x="2113047" y="2617420"/>
            <a:ext cx="2052000" cy="44275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ko-KR" altLang="en-US" sz="2000" dirty="0"/>
              <a:t>쇼핑</a:t>
            </a:r>
            <a:endParaRPr lang="en-AU" sz="2000" dirty="0"/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3CC06C4C-152F-C82D-F89A-5864DBA7576F}"/>
              </a:ext>
            </a:extLst>
          </p:cNvPr>
          <p:cNvSpPr txBox="1">
            <a:spLocks/>
          </p:cNvSpPr>
          <p:nvPr/>
        </p:nvSpPr>
        <p:spPr>
          <a:xfrm>
            <a:off x="2113047" y="3516542"/>
            <a:ext cx="3528336" cy="44275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ko-KR" altLang="en-US" sz="2000" dirty="0"/>
              <a:t>달력에 일정 저장</a:t>
            </a:r>
            <a:endParaRPr lang="en-AU" sz="2000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1E2961B5-72E8-DE28-245D-88C319C6F3F9}"/>
              </a:ext>
            </a:extLst>
          </p:cNvPr>
          <p:cNvSpPr txBox="1">
            <a:spLocks/>
          </p:cNvSpPr>
          <p:nvPr/>
        </p:nvSpPr>
        <p:spPr>
          <a:xfrm>
            <a:off x="2113047" y="4281519"/>
            <a:ext cx="2052000" cy="44275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ko-KR" altLang="en-US" sz="2000" dirty="0"/>
              <a:t>은행 업무</a:t>
            </a:r>
            <a:endParaRPr lang="en-AU" sz="2000" dirty="0"/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1A9BC7E9-CDBB-A79D-C05B-AFDA68F86180}"/>
              </a:ext>
            </a:extLst>
          </p:cNvPr>
          <p:cNvSpPr txBox="1">
            <a:spLocks/>
          </p:cNvSpPr>
          <p:nvPr/>
        </p:nvSpPr>
        <p:spPr>
          <a:xfrm>
            <a:off x="2113047" y="5140358"/>
            <a:ext cx="3239530" cy="44275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ko-KR" altLang="en-US" sz="2000" dirty="0"/>
              <a:t>편지 쓰기</a:t>
            </a:r>
            <a:endParaRPr lang="en-AU" sz="2000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1BF13336-BCB5-9058-B52D-BD66CEFA2D19}"/>
              </a:ext>
            </a:extLst>
          </p:cNvPr>
          <p:cNvSpPr txBox="1">
            <a:spLocks/>
          </p:cNvSpPr>
          <p:nvPr/>
        </p:nvSpPr>
        <p:spPr>
          <a:xfrm>
            <a:off x="2093996" y="6056158"/>
            <a:ext cx="4254595" cy="44275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ko-KR" altLang="en-US" sz="2000" dirty="0"/>
              <a:t>티켓 예매 및 일정 예약</a:t>
            </a:r>
            <a:endParaRPr lang="en-AU" sz="2000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5DC948D-E4D2-B455-C150-CAB1BADDAF7B}"/>
              </a:ext>
            </a:extLst>
          </p:cNvPr>
          <p:cNvSpPr txBox="1">
            <a:spLocks/>
          </p:cNvSpPr>
          <p:nvPr/>
        </p:nvSpPr>
        <p:spPr>
          <a:xfrm>
            <a:off x="6458215" y="1781008"/>
            <a:ext cx="4504554" cy="58285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ko-KR" altLang="en-US" b="1" dirty="0">
                <a:latin typeface="Telstra Display" panose="020B0504040000000004" pitchFamily="34" charset="77"/>
                <a:ea typeface="Telstra Display" panose="020B0504040000000004" pitchFamily="34" charset="77"/>
              </a:rPr>
              <a:t>엔터테인먼트</a:t>
            </a:r>
            <a:endParaRPr lang="en-AU" b="1" dirty="0">
              <a:latin typeface="Telstra Display" panose="020B0504040000000004" pitchFamily="34" charset="77"/>
              <a:ea typeface="Telstra Display" panose="020B0504040000000004" pitchFamily="34" charset="77"/>
            </a:endParaRP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17D65B7E-FD26-1B1A-DCF3-BE5D8F79BE8D}"/>
              </a:ext>
            </a:extLst>
          </p:cNvPr>
          <p:cNvSpPr txBox="1">
            <a:spLocks/>
          </p:cNvSpPr>
          <p:nvPr/>
        </p:nvSpPr>
        <p:spPr>
          <a:xfrm>
            <a:off x="7305545" y="2704898"/>
            <a:ext cx="3239530" cy="808106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ko-KR" altLang="en-US" sz="2000" dirty="0"/>
              <a:t>음악</a:t>
            </a:r>
            <a:r>
              <a:rPr lang="en-AU" altLang="ko-KR" sz="2000" dirty="0"/>
              <a:t>, </a:t>
            </a:r>
            <a:r>
              <a:rPr lang="ko-KR" altLang="en-US" sz="2000" dirty="0"/>
              <a:t>팟캐스트</a:t>
            </a:r>
            <a:r>
              <a:rPr lang="en-AU" altLang="ko-KR" sz="2000" dirty="0"/>
              <a:t>, </a:t>
            </a:r>
            <a:r>
              <a:rPr lang="ko-KR" altLang="en-US" sz="2000" dirty="0"/>
              <a:t>오디오북 듣기</a:t>
            </a:r>
            <a:endParaRPr lang="en-AU" sz="2000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0BF36A7-B014-7F74-BF1E-42EF41116DF7}"/>
              </a:ext>
            </a:extLst>
          </p:cNvPr>
          <p:cNvSpPr txBox="1">
            <a:spLocks/>
          </p:cNvSpPr>
          <p:nvPr/>
        </p:nvSpPr>
        <p:spPr>
          <a:xfrm>
            <a:off x="7270706" y="3778308"/>
            <a:ext cx="3363098" cy="44275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ko-KR" altLang="en-US" sz="2000" dirty="0"/>
              <a:t>게임</a:t>
            </a:r>
            <a:endParaRPr lang="en-AU" sz="2000" dirty="0"/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9D0C09AD-4905-45D5-451D-8272DEBACD91}"/>
              </a:ext>
            </a:extLst>
          </p:cNvPr>
          <p:cNvSpPr txBox="1">
            <a:spLocks/>
          </p:cNvSpPr>
          <p:nvPr/>
        </p:nvSpPr>
        <p:spPr>
          <a:xfrm>
            <a:off x="7305545" y="4682485"/>
            <a:ext cx="3091249" cy="44275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ko-KR" altLang="en-US" sz="2000" dirty="0"/>
              <a:t>영상 보기</a:t>
            </a:r>
            <a:endParaRPr lang="en-AU" sz="2000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209AE0C9-CB67-5BFD-21D8-FDCB4523E7D1}"/>
              </a:ext>
            </a:extLst>
          </p:cNvPr>
          <p:cNvSpPr txBox="1">
            <a:spLocks/>
          </p:cNvSpPr>
          <p:nvPr/>
        </p:nvSpPr>
        <p:spPr>
          <a:xfrm>
            <a:off x="7330258" y="5476249"/>
            <a:ext cx="3091249" cy="44275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ko-KR" altLang="en-US" sz="2000" dirty="0"/>
              <a:t>전자책 읽기</a:t>
            </a:r>
            <a:endParaRPr lang="en-AU" sz="2000" dirty="0"/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922201FF-40E2-3D6B-BEFB-7679041D9712}"/>
              </a:ext>
            </a:extLst>
          </p:cNvPr>
          <p:cNvSpPr txBox="1">
            <a:spLocks/>
          </p:cNvSpPr>
          <p:nvPr/>
        </p:nvSpPr>
        <p:spPr>
          <a:xfrm>
            <a:off x="7079520" y="6111704"/>
            <a:ext cx="5182817" cy="577338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ko-KR" altLang="en-US" b="1" dirty="0"/>
              <a:t>그 외에도 많은 것이 있습니다</a:t>
            </a:r>
            <a:r>
              <a:rPr lang="en-AU" b="1" dirty="0"/>
              <a:t>!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B8908513-649E-2805-8E6F-193CD75D7F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1021" y="4548260"/>
            <a:ext cx="749300" cy="7112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F85B36EA-C722-B844-6DE9-F699830CFB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1020" y="2621552"/>
            <a:ext cx="698500" cy="71120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F7FFCB91-AB0C-37A3-C700-1DC373FC49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2751" y="3433460"/>
            <a:ext cx="711200" cy="73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C564376-1F84-5305-8FA9-EAC5BFE8A9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81020" y="3659755"/>
            <a:ext cx="711200" cy="7747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E3E3B2-E770-B390-11CA-3B94857D55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9101" y="2617420"/>
            <a:ext cx="698500" cy="7112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C2FA55D-2498-99AA-2C52-1740C36D3F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50051" y="4250691"/>
            <a:ext cx="736600" cy="762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A97AD8B-21E4-A2D9-9212-63B24857C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61481" y="5964468"/>
            <a:ext cx="736600" cy="7366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E648D49-C862-9F09-301C-53F9E76C69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61481" y="4999708"/>
            <a:ext cx="774700" cy="7747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3DF328A-ED71-6DEB-C95B-89F1165A18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413975" y="5470277"/>
            <a:ext cx="850900" cy="71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493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21" grpId="0"/>
      <p:bldP spid="12" grpId="0"/>
      <p:bldP spid="25" grpId="0"/>
      <p:bldP spid="13" grpId="0"/>
      <p:bldP spid="6" grpId="0"/>
      <p:bldP spid="22" grpId="0"/>
      <p:bldP spid="4" grpId="0"/>
      <p:bldP spid="23" grpId="0"/>
      <p:bldP spid="14" grpId="0"/>
      <p:bldP spid="2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7F5C01-00EF-9D58-916D-D513FC8AE3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24D5CB-EEDC-3F8E-E68C-55AA4D9DEE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주요 용어</a:t>
            </a:r>
            <a:r>
              <a:rPr lang="en-AU" dirty="0"/>
              <a:t>…</a:t>
            </a:r>
          </a:p>
        </p:txBody>
      </p:sp>
      <p:grpSp>
        <p:nvGrpSpPr>
          <p:cNvPr id="7" name="Group 6" descr="인터넷">
            <a:extLst>
              <a:ext uri="{FF2B5EF4-FFF2-40B4-BE49-F238E27FC236}">
                <a16:creationId xmlns:a16="http://schemas.microsoft.com/office/drawing/2014/main" id="{8B69FFA3-FAF0-0922-B63F-1DFC7822D0FE}"/>
              </a:ext>
            </a:extLst>
          </p:cNvPr>
          <p:cNvGrpSpPr/>
          <p:nvPr/>
        </p:nvGrpSpPr>
        <p:grpSpPr>
          <a:xfrm>
            <a:off x="712924" y="1958008"/>
            <a:ext cx="2563876" cy="2830791"/>
            <a:chOff x="327217" y="2498899"/>
            <a:chExt cx="2563876" cy="2830791"/>
          </a:xfrm>
        </p:grpSpPr>
        <p:sp>
          <p:nvSpPr>
            <p:cNvPr id="6" name="Content Placeholder 2">
              <a:extLst>
                <a:ext uri="{FF2B5EF4-FFF2-40B4-BE49-F238E27FC236}">
                  <a16:creationId xmlns:a16="http://schemas.microsoft.com/office/drawing/2014/main" id="{5B0997B8-7ED4-2E97-94CD-3E9622323234}"/>
                </a:ext>
              </a:extLst>
            </p:cNvPr>
            <p:cNvSpPr txBox="1">
              <a:spLocks/>
            </p:cNvSpPr>
            <p:nvPr/>
          </p:nvSpPr>
          <p:spPr>
            <a:xfrm>
              <a:off x="327217" y="4004128"/>
              <a:ext cx="2563876" cy="1325562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Telstra Text" panose="020B0504040000000004" pitchFamily="34" charset="77"/>
                  <a:ea typeface="Telstra Text" panose="020B0504040000000004" pitchFamily="34" charset="77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Telstra Text" panose="020B0504040000000004" pitchFamily="34" charset="77"/>
                  <a:ea typeface="Telstra Text" panose="020B0504040000000004" pitchFamily="34" charset="77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Telstra Text" panose="020B0504040000000004" pitchFamily="34" charset="77"/>
                  <a:ea typeface="Telstra Text" panose="020B0504040000000004" pitchFamily="34" charset="77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Telstra Text" panose="020B0504040000000004" pitchFamily="34" charset="77"/>
                  <a:ea typeface="Telstra Text" panose="020B0504040000000004" pitchFamily="34" charset="77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Telstra Text" panose="020B0504040000000004" pitchFamily="34" charset="77"/>
                  <a:ea typeface="Telstra Text" panose="020B0504040000000004" pitchFamily="34" charset="77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20000"/>
                </a:lnSpc>
                <a:buNone/>
              </a:pPr>
              <a:r>
                <a:rPr lang="ko-KR" altLang="en-US" sz="2000" dirty="0"/>
                <a:t>전 세계의 컴퓨터</a:t>
              </a:r>
              <a:r>
                <a:rPr lang="en-AU" altLang="ko-KR" sz="2000" dirty="0"/>
                <a:t>, </a:t>
              </a:r>
              <a:r>
                <a:rPr lang="ko-KR" altLang="en-US" sz="2000" dirty="0"/>
                <a:t>스마트폰</a:t>
              </a:r>
              <a:r>
                <a:rPr lang="en-AU" altLang="ko-KR" sz="2000" dirty="0"/>
                <a:t>, </a:t>
              </a:r>
              <a:r>
                <a:rPr lang="ko-KR" altLang="en-US" sz="2000" dirty="0"/>
                <a:t>정보 등을 연결하는 시스템</a:t>
              </a:r>
              <a:r>
                <a:rPr lang="en-AU" sz="2000" dirty="0"/>
                <a:t>.</a:t>
              </a:r>
            </a:p>
          </p:txBody>
        </p:sp>
        <p:sp>
          <p:nvSpPr>
            <p:cNvPr id="3" name="Content Placeholder 2">
              <a:extLst>
                <a:ext uri="{FF2B5EF4-FFF2-40B4-BE49-F238E27FC236}">
                  <a16:creationId xmlns:a16="http://schemas.microsoft.com/office/drawing/2014/main" id="{9CBECD40-0FA3-7570-1B8D-F4B52C15A12F}"/>
                </a:ext>
              </a:extLst>
            </p:cNvPr>
            <p:cNvSpPr txBox="1">
              <a:spLocks/>
            </p:cNvSpPr>
            <p:nvPr/>
          </p:nvSpPr>
          <p:spPr>
            <a:xfrm>
              <a:off x="491437" y="2498899"/>
              <a:ext cx="2266507" cy="1325562"/>
            </a:xfrm>
            <a:prstGeom prst="rect">
              <a:avLst/>
            </a:prstGeom>
          </p:spPr>
          <p:txBody>
            <a:bodyPr vert="horz" lIns="91440" tIns="45720" rIns="91440" bIns="45720" rtlCol="0" anchor="b" anchorCtr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Telstra Text" panose="020B0504040000000004" pitchFamily="34" charset="77"/>
                  <a:ea typeface="Telstra Text" panose="020B0504040000000004" pitchFamily="34" charset="77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Telstra Text" panose="020B0504040000000004" pitchFamily="34" charset="77"/>
                  <a:ea typeface="Telstra Text" panose="020B0504040000000004" pitchFamily="34" charset="77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Telstra Text" panose="020B0504040000000004" pitchFamily="34" charset="77"/>
                  <a:ea typeface="Telstra Text" panose="020B0504040000000004" pitchFamily="34" charset="77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Telstra Text" panose="020B0504040000000004" pitchFamily="34" charset="77"/>
                  <a:ea typeface="Telstra Text" panose="020B0504040000000004" pitchFamily="34" charset="77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Telstra Text" panose="020B0504040000000004" pitchFamily="34" charset="77"/>
                  <a:ea typeface="Telstra Text" panose="020B0504040000000004" pitchFamily="34" charset="77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20000"/>
                </a:lnSpc>
                <a:buNone/>
              </a:pPr>
              <a:r>
                <a:rPr lang="ko-KR" altLang="en-US" sz="2400" b="1" dirty="0">
                  <a:solidFill>
                    <a:schemeClr val="accent4"/>
                  </a:solidFill>
                </a:rPr>
                <a:t>인터넷</a:t>
              </a:r>
              <a:endParaRPr lang="en-AU" altLang="ko-KR" sz="2400" b="1" dirty="0">
                <a:solidFill>
                  <a:schemeClr val="accent4"/>
                </a:solidFill>
              </a:endParaRPr>
            </a:p>
          </p:txBody>
        </p:sp>
      </p:grpSp>
      <p:grpSp>
        <p:nvGrpSpPr>
          <p:cNvPr id="10" name="Group 9" descr="무선 인터넷">
            <a:extLst>
              <a:ext uri="{FF2B5EF4-FFF2-40B4-BE49-F238E27FC236}">
                <a16:creationId xmlns:a16="http://schemas.microsoft.com/office/drawing/2014/main" id="{0A22C6C0-8B3E-5A70-5F5D-963C613DDAD2}"/>
              </a:ext>
            </a:extLst>
          </p:cNvPr>
          <p:cNvGrpSpPr/>
          <p:nvPr/>
        </p:nvGrpSpPr>
        <p:grpSpPr>
          <a:xfrm>
            <a:off x="4400896" y="1994366"/>
            <a:ext cx="3453566" cy="3007480"/>
            <a:chOff x="-32659" y="2498899"/>
            <a:chExt cx="3453566" cy="3007480"/>
          </a:xfrm>
        </p:grpSpPr>
        <p:sp>
          <p:nvSpPr>
            <p:cNvPr id="12" name="Content Placeholder 2">
              <a:extLst>
                <a:ext uri="{FF2B5EF4-FFF2-40B4-BE49-F238E27FC236}">
                  <a16:creationId xmlns:a16="http://schemas.microsoft.com/office/drawing/2014/main" id="{FDC2072B-C2AE-581B-E0AB-28B35014D5F9}"/>
                </a:ext>
              </a:extLst>
            </p:cNvPr>
            <p:cNvSpPr txBox="1">
              <a:spLocks/>
            </p:cNvSpPr>
            <p:nvPr/>
          </p:nvSpPr>
          <p:spPr>
            <a:xfrm>
              <a:off x="-32659" y="3969890"/>
              <a:ext cx="3453566" cy="1536489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Telstra Text" panose="020B0504040000000004" pitchFamily="34" charset="77"/>
                  <a:ea typeface="Telstra Text" panose="020B0504040000000004" pitchFamily="34" charset="77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Telstra Text" panose="020B0504040000000004" pitchFamily="34" charset="77"/>
                  <a:ea typeface="Telstra Text" panose="020B0504040000000004" pitchFamily="34" charset="77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Telstra Text" panose="020B0504040000000004" pitchFamily="34" charset="77"/>
                  <a:ea typeface="Telstra Text" panose="020B0504040000000004" pitchFamily="34" charset="77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Telstra Text" panose="020B0504040000000004" pitchFamily="34" charset="77"/>
                  <a:ea typeface="Telstra Text" panose="020B0504040000000004" pitchFamily="34" charset="77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Telstra Text" panose="020B0504040000000004" pitchFamily="34" charset="77"/>
                  <a:ea typeface="Telstra Text" panose="020B0504040000000004" pitchFamily="34" charset="77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20000"/>
                </a:lnSpc>
                <a:buNone/>
              </a:pPr>
              <a:r>
                <a:rPr lang="ko-KR" altLang="en-US" sz="2000" dirty="0"/>
                <a:t>인터넷을 무선으로 연결할 수 있는 방법으로</a:t>
              </a:r>
              <a:r>
                <a:rPr lang="en-AU" altLang="ko-KR" sz="2000" dirty="0"/>
                <a:t>, </a:t>
              </a:r>
              <a:r>
                <a:rPr lang="ko-KR" altLang="en-US" sz="2000" dirty="0"/>
                <a:t>집이나</a:t>
              </a:r>
              <a:r>
                <a:rPr lang="en-AU" altLang="ko-KR" sz="2000" dirty="0"/>
                <a:t> </a:t>
              </a:r>
              <a:r>
                <a:rPr lang="ko-KR" altLang="en-US" sz="2000" dirty="0"/>
                <a:t>도서관</a:t>
              </a:r>
              <a:r>
                <a:rPr lang="en-AU" altLang="ko-KR" sz="2000" dirty="0"/>
                <a:t>, </a:t>
              </a:r>
              <a:r>
                <a:rPr lang="ko-KR" altLang="en-US" sz="2000" dirty="0"/>
                <a:t>카페 같은 공공장소에서도  이용 가능</a:t>
              </a:r>
              <a:r>
                <a:rPr lang="en-AU" altLang="ko-KR" sz="2000" dirty="0"/>
                <a:t>.</a:t>
              </a:r>
              <a:endParaRPr lang="en-AU" sz="2000" dirty="0"/>
            </a:p>
          </p:txBody>
        </p:sp>
        <p:sp>
          <p:nvSpPr>
            <p:cNvPr id="13" name="Content Placeholder 2">
              <a:extLst>
                <a:ext uri="{FF2B5EF4-FFF2-40B4-BE49-F238E27FC236}">
                  <a16:creationId xmlns:a16="http://schemas.microsoft.com/office/drawing/2014/main" id="{D142F57E-6C10-2342-5946-E613133DECD6}"/>
                </a:ext>
              </a:extLst>
            </p:cNvPr>
            <p:cNvSpPr txBox="1">
              <a:spLocks/>
            </p:cNvSpPr>
            <p:nvPr/>
          </p:nvSpPr>
          <p:spPr>
            <a:xfrm>
              <a:off x="491437" y="2498899"/>
              <a:ext cx="2266507" cy="1325562"/>
            </a:xfrm>
            <a:prstGeom prst="rect">
              <a:avLst/>
            </a:prstGeom>
          </p:spPr>
          <p:txBody>
            <a:bodyPr vert="horz" lIns="91440" tIns="45720" rIns="91440" bIns="45720" rtlCol="0" anchor="b" anchorCtr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Telstra Text" panose="020B0504040000000004" pitchFamily="34" charset="77"/>
                  <a:ea typeface="Telstra Text" panose="020B0504040000000004" pitchFamily="34" charset="77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Telstra Text" panose="020B0504040000000004" pitchFamily="34" charset="77"/>
                  <a:ea typeface="Telstra Text" panose="020B0504040000000004" pitchFamily="34" charset="77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Telstra Text" panose="020B0504040000000004" pitchFamily="34" charset="77"/>
                  <a:ea typeface="Telstra Text" panose="020B0504040000000004" pitchFamily="34" charset="77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Telstra Text" panose="020B0504040000000004" pitchFamily="34" charset="77"/>
                  <a:ea typeface="Telstra Text" panose="020B0504040000000004" pitchFamily="34" charset="77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Telstra Text" panose="020B0504040000000004" pitchFamily="34" charset="77"/>
                  <a:ea typeface="Telstra Text" panose="020B0504040000000004" pitchFamily="34" charset="77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20000"/>
                </a:lnSpc>
                <a:buNone/>
              </a:pPr>
              <a:r>
                <a:rPr lang="ko-KR" altLang="en-US" sz="2400" b="1" dirty="0">
                  <a:solidFill>
                    <a:schemeClr val="accent4"/>
                  </a:solidFill>
                </a:rPr>
                <a:t>무선 인터넷 </a:t>
              </a:r>
              <a:endParaRPr lang="en-AU" altLang="ko-KR" sz="2400" b="1" dirty="0">
                <a:solidFill>
                  <a:schemeClr val="accent4"/>
                </a:solidFill>
              </a:endParaRPr>
            </a:p>
          </p:txBody>
        </p:sp>
      </p:grpSp>
      <p:grpSp>
        <p:nvGrpSpPr>
          <p:cNvPr id="14" name="Group 13" descr="데이터&#10;">
            <a:extLst>
              <a:ext uri="{FF2B5EF4-FFF2-40B4-BE49-F238E27FC236}">
                <a16:creationId xmlns:a16="http://schemas.microsoft.com/office/drawing/2014/main" id="{CE4D6B3C-3E90-2479-F228-6BECE094EA9E}"/>
              </a:ext>
            </a:extLst>
          </p:cNvPr>
          <p:cNvGrpSpPr/>
          <p:nvPr/>
        </p:nvGrpSpPr>
        <p:grpSpPr>
          <a:xfrm>
            <a:off x="8750978" y="1958008"/>
            <a:ext cx="2728097" cy="3098546"/>
            <a:chOff x="491436" y="2498899"/>
            <a:chExt cx="2728097" cy="3098546"/>
          </a:xfrm>
        </p:grpSpPr>
        <p:sp>
          <p:nvSpPr>
            <p:cNvPr id="15" name="Content Placeholder 2">
              <a:extLst>
                <a:ext uri="{FF2B5EF4-FFF2-40B4-BE49-F238E27FC236}">
                  <a16:creationId xmlns:a16="http://schemas.microsoft.com/office/drawing/2014/main" id="{07B6EC5E-F5C1-686C-A758-CACCC89C7742}"/>
                </a:ext>
              </a:extLst>
            </p:cNvPr>
            <p:cNvSpPr txBox="1">
              <a:spLocks/>
            </p:cNvSpPr>
            <p:nvPr/>
          </p:nvSpPr>
          <p:spPr>
            <a:xfrm>
              <a:off x="491436" y="3969891"/>
              <a:ext cx="2728097" cy="162755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Telstra Text" panose="020B0504040000000004" pitchFamily="34" charset="77"/>
                  <a:ea typeface="Telstra Text" panose="020B0504040000000004" pitchFamily="34" charset="77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Telstra Text" panose="020B0504040000000004" pitchFamily="34" charset="77"/>
                  <a:ea typeface="Telstra Text" panose="020B0504040000000004" pitchFamily="34" charset="77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Telstra Text" panose="020B0504040000000004" pitchFamily="34" charset="77"/>
                  <a:ea typeface="Telstra Text" panose="020B0504040000000004" pitchFamily="34" charset="77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Telstra Text" panose="020B0504040000000004" pitchFamily="34" charset="77"/>
                  <a:ea typeface="Telstra Text" panose="020B0504040000000004" pitchFamily="34" charset="77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Telstra Text" panose="020B0504040000000004" pitchFamily="34" charset="77"/>
                  <a:ea typeface="Telstra Text" panose="020B0504040000000004" pitchFamily="34" charset="77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20000"/>
                </a:lnSpc>
                <a:buNone/>
              </a:pPr>
              <a:r>
                <a:rPr lang="ko-KR" altLang="en-US" sz="2000" dirty="0"/>
                <a:t>무선 인터넷</a:t>
              </a:r>
              <a:r>
                <a:rPr lang="en-AU" altLang="ko-KR" sz="2000" dirty="0"/>
                <a:t>(Wi-Fi)</a:t>
              </a:r>
              <a:r>
                <a:rPr lang="ko-KR" altLang="en-US" sz="2000" dirty="0"/>
                <a:t> 연결되지 않은 상태에서도 스마트폰으로 인터넷을 사용할 수 있게 해주 기능</a:t>
              </a:r>
              <a:endParaRPr lang="en-AU" sz="2000" dirty="0"/>
            </a:p>
            <a:p>
              <a:pPr marL="0" indent="0" algn="ctr">
                <a:lnSpc>
                  <a:spcPct val="120000"/>
                </a:lnSpc>
                <a:buNone/>
              </a:pPr>
              <a:endParaRPr lang="en-AU" sz="2000" dirty="0"/>
            </a:p>
          </p:txBody>
        </p:sp>
        <p:sp>
          <p:nvSpPr>
            <p:cNvPr id="16" name="Content Placeholder 2">
              <a:extLst>
                <a:ext uri="{FF2B5EF4-FFF2-40B4-BE49-F238E27FC236}">
                  <a16:creationId xmlns:a16="http://schemas.microsoft.com/office/drawing/2014/main" id="{01C75E66-2D9E-434C-BA27-F3E7EA9B02E8}"/>
                </a:ext>
              </a:extLst>
            </p:cNvPr>
            <p:cNvSpPr txBox="1">
              <a:spLocks/>
            </p:cNvSpPr>
            <p:nvPr/>
          </p:nvSpPr>
          <p:spPr>
            <a:xfrm>
              <a:off x="491437" y="2498899"/>
              <a:ext cx="2266507" cy="1325562"/>
            </a:xfrm>
            <a:prstGeom prst="rect">
              <a:avLst/>
            </a:prstGeom>
          </p:spPr>
          <p:txBody>
            <a:bodyPr vert="horz" lIns="91440" tIns="45720" rIns="91440" bIns="45720" rtlCol="0" anchor="b" anchorCtr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Telstra Text" panose="020B0504040000000004" pitchFamily="34" charset="77"/>
                  <a:ea typeface="Telstra Text" panose="020B0504040000000004" pitchFamily="34" charset="77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Telstra Text" panose="020B0504040000000004" pitchFamily="34" charset="77"/>
                  <a:ea typeface="Telstra Text" panose="020B0504040000000004" pitchFamily="34" charset="77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Telstra Text" panose="020B0504040000000004" pitchFamily="34" charset="77"/>
                  <a:ea typeface="Telstra Text" panose="020B0504040000000004" pitchFamily="34" charset="77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Telstra Text" panose="020B0504040000000004" pitchFamily="34" charset="77"/>
                  <a:ea typeface="Telstra Text" panose="020B0504040000000004" pitchFamily="34" charset="77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Telstra Text" panose="020B0504040000000004" pitchFamily="34" charset="77"/>
                  <a:ea typeface="Telstra Text" panose="020B0504040000000004" pitchFamily="34" charset="77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20000"/>
                </a:lnSpc>
                <a:buNone/>
              </a:pPr>
              <a:r>
                <a:rPr lang="ko-KR" altLang="en-US" sz="2400" b="1" dirty="0">
                  <a:solidFill>
                    <a:schemeClr val="accent4"/>
                  </a:solidFill>
                </a:rPr>
                <a:t>데이터</a:t>
              </a:r>
              <a:endParaRPr lang="en-AU" altLang="ko-KR" sz="2400" b="1" dirty="0">
                <a:solidFill>
                  <a:schemeClr val="accent4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94804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987A07-2D2B-03EB-B185-63AA22B372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AC110B-E12F-64CE-D8D1-5159A1DDB2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주요 용어</a:t>
            </a:r>
            <a:r>
              <a:rPr lang="en-AU" dirty="0"/>
              <a:t>…</a:t>
            </a:r>
          </a:p>
        </p:txBody>
      </p:sp>
      <p:grpSp>
        <p:nvGrpSpPr>
          <p:cNvPr id="20" name="Group 19" descr="웹사이트">
            <a:extLst>
              <a:ext uri="{FF2B5EF4-FFF2-40B4-BE49-F238E27FC236}">
                <a16:creationId xmlns:a16="http://schemas.microsoft.com/office/drawing/2014/main" id="{6394D18B-B152-6681-713C-5304A59DE300}"/>
              </a:ext>
            </a:extLst>
          </p:cNvPr>
          <p:cNvGrpSpPr/>
          <p:nvPr/>
        </p:nvGrpSpPr>
        <p:grpSpPr>
          <a:xfrm>
            <a:off x="838200" y="1945266"/>
            <a:ext cx="2677139" cy="3196882"/>
            <a:chOff x="286120" y="2498899"/>
            <a:chExt cx="2677139" cy="3196882"/>
          </a:xfrm>
        </p:grpSpPr>
        <p:sp>
          <p:nvSpPr>
            <p:cNvPr id="21" name="Content Placeholder 2">
              <a:extLst>
                <a:ext uri="{FF2B5EF4-FFF2-40B4-BE49-F238E27FC236}">
                  <a16:creationId xmlns:a16="http://schemas.microsoft.com/office/drawing/2014/main" id="{F8029EDD-1C00-65A9-AF44-CEED876F359C}"/>
                </a:ext>
              </a:extLst>
            </p:cNvPr>
            <p:cNvSpPr txBox="1">
              <a:spLocks/>
            </p:cNvSpPr>
            <p:nvPr/>
          </p:nvSpPr>
          <p:spPr>
            <a:xfrm>
              <a:off x="286120" y="3969891"/>
              <a:ext cx="2677139" cy="172589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Telstra Text" panose="020B0504040000000004" pitchFamily="34" charset="77"/>
                  <a:ea typeface="Telstra Text" panose="020B0504040000000004" pitchFamily="34" charset="77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Telstra Text" panose="020B0504040000000004" pitchFamily="34" charset="77"/>
                  <a:ea typeface="Telstra Text" panose="020B0504040000000004" pitchFamily="34" charset="77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Telstra Text" panose="020B0504040000000004" pitchFamily="34" charset="77"/>
                  <a:ea typeface="Telstra Text" panose="020B0504040000000004" pitchFamily="34" charset="77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Telstra Text" panose="020B0504040000000004" pitchFamily="34" charset="77"/>
                  <a:ea typeface="Telstra Text" panose="020B0504040000000004" pitchFamily="34" charset="77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Telstra Text" panose="020B0504040000000004" pitchFamily="34" charset="77"/>
                  <a:ea typeface="Telstra Text" panose="020B0504040000000004" pitchFamily="34" charset="77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20000"/>
                </a:lnSpc>
                <a:buNone/>
              </a:pPr>
              <a:r>
                <a:rPr lang="ko-KR" altLang="en-US" sz="2000" dirty="0"/>
                <a:t>온라인 신문</a:t>
              </a:r>
              <a:r>
                <a:rPr lang="en-AU" altLang="ko-KR" sz="2000" dirty="0"/>
                <a:t>, </a:t>
              </a:r>
              <a:r>
                <a:rPr lang="ko-KR" altLang="en-US" sz="2000" dirty="0"/>
                <a:t>도서관</a:t>
              </a:r>
              <a:r>
                <a:rPr lang="en-AU" altLang="ko-KR" sz="2000" dirty="0"/>
                <a:t>, </a:t>
              </a:r>
              <a:r>
                <a:rPr lang="ko-KR" altLang="en-US" sz="2000" dirty="0"/>
                <a:t>상점같은 인터넷 공간</a:t>
              </a:r>
              <a:r>
                <a:rPr lang="en-AU" sz="2000" dirty="0"/>
                <a:t>.</a:t>
              </a:r>
            </a:p>
          </p:txBody>
        </p:sp>
        <p:sp>
          <p:nvSpPr>
            <p:cNvPr id="22" name="Content Placeholder 2">
              <a:extLst>
                <a:ext uri="{FF2B5EF4-FFF2-40B4-BE49-F238E27FC236}">
                  <a16:creationId xmlns:a16="http://schemas.microsoft.com/office/drawing/2014/main" id="{BEF5405D-E560-375D-ECA1-43E5F44A50B7}"/>
                </a:ext>
              </a:extLst>
            </p:cNvPr>
            <p:cNvSpPr txBox="1">
              <a:spLocks/>
            </p:cNvSpPr>
            <p:nvPr/>
          </p:nvSpPr>
          <p:spPr>
            <a:xfrm>
              <a:off x="491437" y="2498899"/>
              <a:ext cx="2266507" cy="1325562"/>
            </a:xfrm>
            <a:prstGeom prst="rect">
              <a:avLst/>
            </a:prstGeom>
          </p:spPr>
          <p:txBody>
            <a:bodyPr vert="horz" lIns="91440" tIns="45720" rIns="91440" bIns="45720" rtlCol="0" anchor="b" anchorCtr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Telstra Text" panose="020B0504040000000004" pitchFamily="34" charset="77"/>
                  <a:ea typeface="Telstra Text" panose="020B0504040000000004" pitchFamily="34" charset="77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Telstra Text" panose="020B0504040000000004" pitchFamily="34" charset="77"/>
                  <a:ea typeface="Telstra Text" panose="020B0504040000000004" pitchFamily="34" charset="77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Telstra Text" panose="020B0504040000000004" pitchFamily="34" charset="77"/>
                  <a:ea typeface="Telstra Text" panose="020B0504040000000004" pitchFamily="34" charset="77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Telstra Text" panose="020B0504040000000004" pitchFamily="34" charset="77"/>
                  <a:ea typeface="Telstra Text" panose="020B0504040000000004" pitchFamily="34" charset="77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Telstra Text" panose="020B0504040000000004" pitchFamily="34" charset="77"/>
                  <a:ea typeface="Telstra Text" panose="020B0504040000000004" pitchFamily="34" charset="77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20000"/>
                </a:lnSpc>
                <a:buNone/>
              </a:pPr>
              <a:r>
                <a:rPr lang="ko-KR" altLang="en-US" sz="2400" b="1" dirty="0">
                  <a:solidFill>
                    <a:schemeClr val="accent4"/>
                  </a:solidFill>
                </a:rPr>
                <a:t>웹사이트</a:t>
              </a:r>
              <a:endParaRPr lang="en-AU" altLang="ko-KR" sz="2400" b="1" dirty="0">
                <a:solidFill>
                  <a:schemeClr val="accent4"/>
                </a:solidFill>
              </a:endParaRPr>
            </a:p>
          </p:txBody>
        </p:sp>
      </p:grpSp>
      <p:grpSp>
        <p:nvGrpSpPr>
          <p:cNvPr id="23" name="Group 22" descr="브라우저&#10;">
            <a:extLst>
              <a:ext uri="{FF2B5EF4-FFF2-40B4-BE49-F238E27FC236}">
                <a16:creationId xmlns:a16="http://schemas.microsoft.com/office/drawing/2014/main" id="{B38DC480-FE8D-489E-BC99-A8AE3BAAFC5A}"/>
              </a:ext>
            </a:extLst>
          </p:cNvPr>
          <p:cNvGrpSpPr/>
          <p:nvPr/>
        </p:nvGrpSpPr>
        <p:grpSpPr>
          <a:xfrm>
            <a:off x="4663937" y="1945266"/>
            <a:ext cx="2902297" cy="3196882"/>
            <a:chOff x="296063" y="2498899"/>
            <a:chExt cx="2657254" cy="3160524"/>
          </a:xfrm>
        </p:grpSpPr>
        <p:sp>
          <p:nvSpPr>
            <p:cNvPr id="24" name="Content Placeholder 2">
              <a:extLst>
                <a:ext uri="{FF2B5EF4-FFF2-40B4-BE49-F238E27FC236}">
                  <a16:creationId xmlns:a16="http://schemas.microsoft.com/office/drawing/2014/main" id="{169D0941-A290-D0BA-2CD1-E69D993B0F76}"/>
                </a:ext>
              </a:extLst>
            </p:cNvPr>
            <p:cNvSpPr txBox="1">
              <a:spLocks/>
            </p:cNvSpPr>
            <p:nvPr/>
          </p:nvSpPr>
          <p:spPr>
            <a:xfrm>
              <a:off x="296063" y="3933533"/>
              <a:ext cx="2657254" cy="172589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Telstra Text" panose="020B0504040000000004" pitchFamily="34" charset="77"/>
                  <a:ea typeface="Telstra Text" panose="020B0504040000000004" pitchFamily="34" charset="77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Telstra Text" panose="020B0504040000000004" pitchFamily="34" charset="77"/>
                  <a:ea typeface="Telstra Text" panose="020B0504040000000004" pitchFamily="34" charset="77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Telstra Text" panose="020B0504040000000004" pitchFamily="34" charset="77"/>
                  <a:ea typeface="Telstra Text" panose="020B0504040000000004" pitchFamily="34" charset="77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Telstra Text" panose="020B0504040000000004" pitchFamily="34" charset="77"/>
                  <a:ea typeface="Telstra Text" panose="020B0504040000000004" pitchFamily="34" charset="77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Telstra Text" panose="020B0504040000000004" pitchFamily="34" charset="77"/>
                  <a:ea typeface="Telstra Text" panose="020B0504040000000004" pitchFamily="34" charset="77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20000"/>
                </a:lnSpc>
                <a:buNone/>
              </a:pPr>
              <a:r>
                <a:rPr lang="ko-KR" altLang="en-US" sz="2000" dirty="0"/>
                <a:t>웹사이트를 방문할 수 있게 해주는 앱</a:t>
              </a:r>
              <a:r>
                <a:rPr lang="en-AU" sz="2000" dirty="0"/>
                <a:t> </a:t>
              </a:r>
            </a:p>
            <a:p>
              <a:pPr marL="0" indent="0" algn="ctr">
                <a:lnSpc>
                  <a:spcPct val="120000"/>
                </a:lnSpc>
                <a:buNone/>
              </a:pPr>
              <a:r>
                <a:rPr lang="en-AU" sz="2000" dirty="0"/>
                <a:t>(</a:t>
              </a:r>
              <a:r>
                <a:rPr lang="ko-KR" altLang="en-US" sz="2000" dirty="0"/>
                <a:t>예</a:t>
              </a:r>
              <a:r>
                <a:rPr lang="en-AU" altLang="ko-KR" sz="2000" dirty="0"/>
                <a:t>: </a:t>
              </a:r>
              <a:r>
                <a:rPr lang="en-AU" sz="2000" dirty="0"/>
                <a:t> </a:t>
              </a:r>
              <a:r>
                <a:rPr lang="ko-KR" altLang="en-US" sz="2000" dirty="0"/>
                <a:t>구글 크롬</a:t>
              </a:r>
              <a:r>
                <a:rPr lang="en-AU" altLang="ko-KR" sz="2000" dirty="0"/>
                <a:t>, </a:t>
              </a:r>
              <a:r>
                <a:rPr lang="ko-KR" altLang="en-US" sz="2000" dirty="0"/>
                <a:t>마이크로소프트 엣지</a:t>
              </a:r>
              <a:r>
                <a:rPr lang="en-AU" sz="2000" dirty="0"/>
                <a:t>).</a:t>
              </a:r>
            </a:p>
          </p:txBody>
        </p:sp>
        <p:sp>
          <p:nvSpPr>
            <p:cNvPr id="25" name="Content Placeholder 2">
              <a:extLst>
                <a:ext uri="{FF2B5EF4-FFF2-40B4-BE49-F238E27FC236}">
                  <a16:creationId xmlns:a16="http://schemas.microsoft.com/office/drawing/2014/main" id="{F3205DD8-6096-0C5A-77F7-E121133BA4DC}"/>
                </a:ext>
              </a:extLst>
            </p:cNvPr>
            <p:cNvSpPr txBox="1">
              <a:spLocks/>
            </p:cNvSpPr>
            <p:nvPr/>
          </p:nvSpPr>
          <p:spPr>
            <a:xfrm>
              <a:off x="491437" y="2498899"/>
              <a:ext cx="2266507" cy="1325562"/>
            </a:xfrm>
            <a:prstGeom prst="rect">
              <a:avLst/>
            </a:prstGeom>
          </p:spPr>
          <p:txBody>
            <a:bodyPr vert="horz" lIns="91440" tIns="45720" rIns="91440" bIns="45720" rtlCol="0" anchor="b" anchorCtr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Telstra Text" panose="020B0504040000000004" pitchFamily="34" charset="77"/>
                  <a:ea typeface="Telstra Text" panose="020B0504040000000004" pitchFamily="34" charset="77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Telstra Text" panose="020B0504040000000004" pitchFamily="34" charset="77"/>
                  <a:ea typeface="Telstra Text" panose="020B0504040000000004" pitchFamily="34" charset="77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Telstra Text" panose="020B0504040000000004" pitchFamily="34" charset="77"/>
                  <a:ea typeface="Telstra Text" panose="020B0504040000000004" pitchFamily="34" charset="77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Telstra Text" panose="020B0504040000000004" pitchFamily="34" charset="77"/>
                  <a:ea typeface="Telstra Text" panose="020B0504040000000004" pitchFamily="34" charset="77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Telstra Text" panose="020B0504040000000004" pitchFamily="34" charset="77"/>
                  <a:ea typeface="Telstra Text" panose="020B0504040000000004" pitchFamily="34" charset="77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20000"/>
                </a:lnSpc>
                <a:buNone/>
              </a:pPr>
              <a:r>
                <a:rPr lang="ko-KR" altLang="en-US" sz="2400" b="1" dirty="0">
                  <a:solidFill>
                    <a:schemeClr val="accent4"/>
                  </a:solidFill>
                </a:rPr>
                <a:t>브라우저</a:t>
              </a:r>
              <a:endParaRPr lang="en-AU" altLang="ko-KR" sz="2400" b="1" dirty="0">
                <a:solidFill>
                  <a:schemeClr val="accent4"/>
                </a:solidFill>
              </a:endParaRPr>
            </a:p>
          </p:txBody>
        </p:sp>
      </p:grpSp>
      <p:grpSp>
        <p:nvGrpSpPr>
          <p:cNvPr id="26" name="Group 25" descr="검색엔진&#10;">
            <a:extLst>
              <a:ext uri="{FF2B5EF4-FFF2-40B4-BE49-F238E27FC236}">
                <a16:creationId xmlns:a16="http://schemas.microsoft.com/office/drawing/2014/main" id="{DF846A16-D159-D4F4-284A-27C0CC305D0A}"/>
              </a:ext>
            </a:extLst>
          </p:cNvPr>
          <p:cNvGrpSpPr/>
          <p:nvPr/>
        </p:nvGrpSpPr>
        <p:grpSpPr>
          <a:xfrm>
            <a:off x="8299028" y="1945266"/>
            <a:ext cx="3190630" cy="3063874"/>
            <a:chOff x="100690" y="2498899"/>
            <a:chExt cx="3047999" cy="3063874"/>
          </a:xfrm>
        </p:grpSpPr>
        <p:sp>
          <p:nvSpPr>
            <p:cNvPr id="27" name="Content Placeholder 2">
              <a:extLst>
                <a:ext uri="{FF2B5EF4-FFF2-40B4-BE49-F238E27FC236}">
                  <a16:creationId xmlns:a16="http://schemas.microsoft.com/office/drawing/2014/main" id="{54A75D14-FA1F-B08B-24CF-3B1B5D5443F1}"/>
                </a:ext>
              </a:extLst>
            </p:cNvPr>
            <p:cNvSpPr txBox="1">
              <a:spLocks/>
            </p:cNvSpPr>
            <p:nvPr/>
          </p:nvSpPr>
          <p:spPr>
            <a:xfrm>
              <a:off x="100690" y="3969891"/>
              <a:ext cx="3047999" cy="1592882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Telstra Text" panose="020B0504040000000004" pitchFamily="34" charset="77"/>
                  <a:ea typeface="Telstra Text" panose="020B0504040000000004" pitchFamily="34" charset="77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Telstra Text" panose="020B0504040000000004" pitchFamily="34" charset="77"/>
                  <a:ea typeface="Telstra Text" panose="020B0504040000000004" pitchFamily="34" charset="77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Telstra Text" panose="020B0504040000000004" pitchFamily="34" charset="77"/>
                  <a:ea typeface="Telstra Text" panose="020B0504040000000004" pitchFamily="34" charset="77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Telstra Text" panose="020B0504040000000004" pitchFamily="34" charset="77"/>
                  <a:ea typeface="Telstra Text" panose="020B0504040000000004" pitchFamily="34" charset="77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Telstra Text" panose="020B0504040000000004" pitchFamily="34" charset="77"/>
                  <a:ea typeface="Telstra Text" panose="020B0504040000000004" pitchFamily="34" charset="77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20000"/>
                </a:lnSpc>
                <a:buNone/>
              </a:pPr>
              <a:r>
                <a:rPr lang="ko-KR" altLang="en-US" sz="2000" dirty="0"/>
                <a:t>웹사이트나 정보를 찾는데 도움을 주는 도구</a:t>
              </a:r>
              <a:r>
                <a:rPr lang="en-AU" sz="2000" dirty="0"/>
                <a:t> </a:t>
              </a:r>
            </a:p>
            <a:p>
              <a:pPr marL="0" indent="0" algn="ctr">
                <a:lnSpc>
                  <a:spcPct val="120000"/>
                </a:lnSpc>
                <a:buNone/>
              </a:pPr>
              <a:r>
                <a:rPr lang="en-AU" sz="2000" dirty="0"/>
                <a:t>(</a:t>
              </a:r>
              <a:r>
                <a:rPr lang="ko-KR" altLang="en-US" sz="2000" dirty="0"/>
                <a:t>예</a:t>
              </a:r>
              <a:r>
                <a:rPr lang="en-AU" altLang="ko-KR" sz="2000" dirty="0"/>
                <a:t>: </a:t>
              </a:r>
              <a:r>
                <a:rPr lang="ko-KR" altLang="en-US" sz="2000" dirty="0"/>
                <a:t>구글</a:t>
              </a:r>
              <a:r>
                <a:rPr lang="en-AU" sz="2000" dirty="0"/>
                <a:t>)</a:t>
              </a:r>
            </a:p>
          </p:txBody>
        </p:sp>
        <p:sp>
          <p:nvSpPr>
            <p:cNvPr id="28" name="Content Placeholder 2">
              <a:extLst>
                <a:ext uri="{FF2B5EF4-FFF2-40B4-BE49-F238E27FC236}">
                  <a16:creationId xmlns:a16="http://schemas.microsoft.com/office/drawing/2014/main" id="{36643C12-3B7C-935F-D0E8-9A996470FB23}"/>
                </a:ext>
              </a:extLst>
            </p:cNvPr>
            <p:cNvSpPr txBox="1">
              <a:spLocks/>
            </p:cNvSpPr>
            <p:nvPr/>
          </p:nvSpPr>
          <p:spPr>
            <a:xfrm>
              <a:off x="491437" y="2498899"/>
              <a:ext cx="2330960" cy="1325562"/>
            </a:xfrm>
            <a:prstGeom prst="rect">
              <a:avLst/>
            </a:prstGeom>
          </p:spPr>
          <p:txBody>
            <a:bodyPr vert="horz" lIns="91440" tIns="45720" rIns="91440" bIns="45720" rtlCol="0" anchor="b" anchorCtr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Telstra Text" panose="020B0504040000000004" pitchFamily="34" charset="77"/>
                  <a:ea typeface="Telstra Text" panose="020B0504040000000004" pitchFamily="34" charset="77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Telstra Text" panose="020B0504040000000004" pitchFamily="34" charset="77"/>
                  <a:ea typeface="Telstra Text" panose="020B0504040000000004" pitchFamily="34" charset="77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Telstra Text" panose="020B0504040000000004" pitchFamily="34" charset="77"/>
                  <a:ea typeface="Telstra Text" panose="020B0504040000000004" pitchFamily="34" charset="77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Telstra Text" panose="020B0504040000000004" pitchFamily="34" charset="77"/>
                  <a:ea typeface="Telstra Text" panose="020B0504040000000004" pitchFamily="34" charset="77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Telstra Text" panose="020B0504040000000004" pitchFamily="34" charset="77"/>
                  <a:ea typeface="Telstra Text" panose="020B0504040000000004" pitchFamily="34" charset="77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20000"/>
                </a:lnSpc>
                <a:buNone/>
              </a:pPr>
              <a:r>
                <a:rPr lang="ko-KR" altLang="en-US" sz="2400" b="1" dirty="0">
                  <a:solidFill>
                    <a:schemeClr val="accent4"/>
                  </a:solidFill>
                </a:rPr>
                <a:t>검색엔진</a:t>
              </a:r>
              <a:endParaRPr lang="en-AU" altLang="ko-KR" sz="2400" b="1" dirty="0">
                <a:solidFill>
                  <a:schemeClr val="accent4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83482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Telstra">
      <a:dk1>
        <a:srgbClr val="00003C"/>
      </a:dk1>
      <a:lt1>
        <a:srgbClr val="FFFFFF"/>
      </a:lt1>
      <a:dk2>
        <a:srgbClr val="00003C"/>
      </a:dk2>
      <a:lt2>
        <a:srgbClr val="FFFFFF"/>
      </a:lt2>
      <a:accent1>
        <a:srgbClr val="F04C23"/>
      </a:accent1>
      <a:accent2>
        <a:srgbClr val="007CC2"/>
      </a:accent2>
      <a:accent3>
        <a:srgbClr val="00438C"/>
      </a:accent3>
      <a:accent4>
        <a:srgbClr val="66CEF6"/>
      </a:accent4>
      <a:accent5>
        <a:srgbClr val="BFE7FB"/>
      </a:accent5>
      <a:accent6>
        <a:srgbClr val="F37050"/>
      </a:accent6>
      <a:hlink>
        <a:srgbClr val="00438C"/>
      </a:hlink>
      <a:folHlink>
        <a:srgbClr val="EF4B23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c7b56d83-7d92-4d5e-8552-dd44030ff6cf" xsi:nil="true"/>
    <lcf76f155ced4ddcb4097134ff3c332f xmlns="f6374f94-ea7c-428a-97f4-b9a8f1ddd6c6">
      <Terms xmlns="http://schemas.microsoft.com/office/infopath/2007/PartnerControls"/>
    </lcf76f155ced4ddcb4097134ff3c332f>
    <ContentMatched xmlns="f6374f94-ea7c-428a-97f4-b9a8f1ddd6c6">true</ContentMatched>
    <_dlc_DocId xmlns="2a7a03ce-2042-4c5f-90e9-1f29c56988a9">AATUC-1823800632-107917</_dlc_DocId>
    <_dlc_DocIdUrl xmlns="2a7a03ce-2042-4c5f-90e9-1f29c56988a9">
      <Url>https://teamtelstra.sharepoint.com/sites/DigitalSystems/_layouts/15/DocIdRedir.aspx?ID=AATUC-1823800632-107917</Url>
      <Description>AATUC-1823800632-107917</Description>
    </_dlc_DocIdUrl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E3B1D3E7822C549A581B067E19CC315" ma:contentTypeVersion="21" ma:contentTypeDescription="Create a new document." ma:contentTypeScope="" ma:versionID="6c0394f7b96bb5f51ee8fcd64fafe47e">
  <xsd:schema xmlns:xsd="http://www.w3.org/2001/XMLSchema" xmlns:xs="http://www.w3.org/2001/XMLSchema" xmlns:p="http://schemas.microsoft.com/office/2006/metadata/properties" xmlns:ns2="f6374f94-ea7c-428a-97f4-b9a8f1ddd6c6" xmlns:ns3="2a7a03ce-2042-4c5f-90e9-1f29c56988a9" xmlns:ns4="c7b56d83-7d92-4d5e-8552-dd44030ff6cf" targetNamespace="http://schemas.microsoft.com/office/2006/metadata/properties" ma:root="true" ma:fieldsID="b1fd14c332512e0bf86725748d83ef6f" ns2:_="" ns3:_="" ns4:_="">
    <xsd:import namespace="f6374f94-ea7c-428a-97f4-b9a8f1ddd6c6"/>
    <xsd:import namespace="2a7a03ce-2042-4c5f-90e9-1f29c56988a9"/>
    <xsd:import namespace="c7b56d83-7d92-4d5e-8552-dd44030ff6c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_dlc_DocId" minOccurs="0"/>
                <xsd:element ref="ns3:_dlc_DocIdUrl" minOccurs="0"/>
                <xsd:element ref="ns3:_dlc_DocIdPersistId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ContentMatched" minOccurs="0"/>
                <xsd:element ref="ns2:lcf76f155ced4ddcb4097134ff3c332f" minOccurs="0"/>
                <xsd:element ref="ns4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6374f94-ea7c-428a-97f4-b9a8f1ddd6c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MediaServiceAutoKeyPoints" ma:index="2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3" nillable="true" ma:displayName="Length (seconds)" ma:internalName="MediaLengthInSeconds" ma:readOnly="true">
      <xsd:simpleType>
        <xsd:restriction base="dms:Unknown"/>
      </xsd:simpleType>
    </xsd:element>
    <xsd:element name="ContentMatched" ma:index="24" nillable="true" ma:displayName="Content Matched" ma:default="1" ma:format="Dropdown" ma:internalName="ContentMatched">
      <xsd:simpleType>
        <xsd:restriction base="dms:Boolean"/>
      </xsd:simpleType>
    </xsd:element>
    <xsd:element name="lcf76f155ced4ddcb4097134ff3c332f" ma:index="26" nillable="true" ma:taxonomy="true" ma:internalName="lcf76f155ced4ddcb4097134ff3c332f" ma:taxonomyFieldName="MediaServiceImageTags" ma:displayName="Image Tags" ma:readOnly="false" ma:fieldId="{5cf76f15-5ced-4ddc-b409-7134ff3c332f}" ma:taxonomyMulti="true" ma:sspId="97780b6f-135f-46e7-9608-4a6f87a7424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8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30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a7a03ce-2042-4c5f-90e9-1f29c56988a9" elementFormDefault="qualified">
    <xsd:import namespace="http://schemas.microsoft.com/office/2006/documentManagement/types"/>
    <xsd:import namespace="http://schemas.microsoft.com/office/infopath/2007/PartnerControls"/>
    <xsd:element name="_dlc_DocId" ma:index="10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11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2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7b56d83-7d92-4d5e-8552-dd44030ff6cf" elementFormDefault="qualified">
    <xsd:import namespace="http://schemas.microsoft.com/office/2006/documentManagement/types"/>
    <xsd:import namespace="http://schemas.microsoft.com/office/infopath/2007/PartnerControls"/>
    <xsd:element name="TaxCatchAll" ma:index="27" nillable="true" ma:displayName="Taxonomy Catch All Column" ma:hidden="true" ma:list="{efc71ffe-bcdc-4440-85d5-0b78223fec55}" ma:internalName="TaxCatchAll" ma:showField="CatchAllData" ma:web="2a7a03ce-2042-4c5f-90e9-1f29c56988a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773874E4-5087-4DC4-9EC0-04FCA13D20AA}">
  <ds:schemaRefs>
    <ds:schemaRef ds:uri="http://schemas.microsoft.com/office/2006/documentManagement/types"/>
    <ds:schemaRef ds:uri="9c7b2f30-2231-41e0-b86a-1257079ed7b5"/>
    <ds:schemaRef ds:uri="http://purl.org/dc/dcmitype/"/>
    <ds:schemaRef ds:uri="f6156fdc-1b67-4e65-a7eb-2d097edf2cd6"/>
    <ds:schemaRef ds:uri="http://schemas.microsoft.com/office/2006/metadata/properties"/>
    <ds:schemaRef ds:uri="http://purl.org/dc/elements/1.1/"/>
    <ds:schemaRef ds:uri="http://purl.org/dc/terms/"/>
    <ds:schemaRef ds:uri="http://schemas.openxmlformats.org/package/2006/metadata/core-properties"/>
    <ds:schemaRef ds:uri="http://schemas.microsoft.com/office/infopath/2007/PartnerControls"/>
    <ds:schemaRef ds:uri="c7b56d83-7d92-4d5e-8552-dd44030ff6cf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B1F3CF82-EA31-491B-939C-81F93F1A7E6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CB154FC-7ADC-4F1F-9CC0-BA936D6B0664}"/>
</file>

<file path=customXml/itemProps4.xml><?xml version="1.0" encoding="utf-8"?>
<ds:datastoreItem xmlns:ds="http://schemas.openxmlformats.org/officeDocument/2006/customXml" ds:itemID="{DC2B9794-6EDD-4B1A-AF24-DA479D1E51D6}"/>
</file>

<file path=docMetadata/LabelInfo.xml><?xml version="1.0" encoding="utf-8"?>
<clbl:labelList xmlns:clbl="http://schemas.microsoft.com/office/2020/mipLabelMetadata">
  <clbl:label id="{260a72d4-184a-48c0-bf8b-73e9e9f3b1b0}" enabled="1" method="Privileged" siteId="{49dfc6a3-5fb7-49f4-adea-c54e725bb854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23378</TotalTime>
  <Words>786</Words>
  <Application>Microsoft Office PowerPoint</Application>
  <PresentationFormat>Widescreen</PresentationFormat>
  <Paragraphs>177</Paragraphs>
  <Slides>30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7" baseType="lpstr">
      <vt:lpstr>Arial</vt:lpstr>
      <vt:lpstr>Poppins</vt:lpstr>
      <vt:lpstr>Telstra Text</vt:lpstr>
      <vt:lpstr>Telstra Display</vt:lpstr>
      <vt:lpstr>Telstra Text Medium</vt:lpstr>
      <vt:lpstr>Aptos</vt:lpstr>
      <vt:lpstr>Office Theme</vt:lpstr>
      <vt:lpstr>인터넷 안전하게 사용하기</vt:lpstr>
      <vt:lpstr>원주민 존중 의례</vt:lpstr>
      <vt:lpstr>학습 목표</vt:lpstr>
      <vt:lpstr>인터넷 브라우저로 검색해 본 적이 있으신가요?</vt:lpstr>
      <vt:lpstr>세션 후, 자신감을 더 갖고 싶은 한 가지는 무엇인가요?</vt:lpstr>
      <vt:lpstr>인터넷으로 할 수 있는 것들</vt:lpstr>
      <vt:lpstr>인터넷으로 할 수 있는 것들</vt:lpstr>
      <vt:lpstr>주요 용어…</vt:lpstr>
      <vt:lpstr>주요 용어…</vt:lpstr>
      <vt:lpstr>인터넷 연결</vt:lpstr>
      <vt:lpstr>무선 인터넷(Wi-Fi) 연결하기</vt:lpstr>
      <vt:lpstr>브라우저(Browsers)</vt:lpstr>
      <vt:lpstr>인터넷을 검색해 봅시다!</vt:lpstr>
      <vt:lpstr>무엇을 검색해 보셨나요? </vt:lpstr>
      <vt:lpstr>안전한 웹사이트와 위험한 웹사이트</vt:lpstr>
      <vt:lpstr>안전한 웹사이트와 위험한 웹사이트</vt:lpstr>
      <vt:lpstr>사기 이메일, 문자, 전화를 받아 본 적이 있으신가요? 그것이 사기라는 것을 어떻게 알았나요?</vt:lpstr>
      <vt:lpstr>이 이메일에서 이상한 점은 무엇인가요?</vt:lpstr>
      <vt:lpstr>PowerPoint Presentation</vt:lpstr>
      <vt:lpstr>이 문자 메시지에서 이상한 점은 무엇인가요?</vt:lpstr>
      <vt:lpstr>PowerPoint Presentation</vt:lpstr>
      <vt:lpstr>사기 주의   멈추세요! 확인하는 것이 안전합니다.   </vt:lpstr>
      <vt:lpstr>팁(Tips)</vt:lpstr>
      <vt:lpstr>탭 사용과 즐겨찾기 사이트 다시 방문하기</vt:lpstr>
      <vt:lpstr>세션 시작 때 하신 질문을 함께 살펴 보겠습니다.</vt:lpstr>
      <vt:lpstr>학습 목표</vt:lpstr>
      <vt:lpstr>오늘 배운 것 중 핵심 내용은 무엇인가요?</vt:lpstr>
      <vt:lpstr>다음 주에 시도해 보고 싶은 세 가지는 무엇인가요?</vt:lpstr>
      <vt:lpstr>더 알아보기</vt:lpstr>
      <vt:lpstr>시니어 디지털 교육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Tech Savvy Seniors Module 4</dc:title>
  <dc:creator>Telstra Limited</dc:creator>
  <cp:keywords>telstra, tech, savvy, seniors, module, 4, korean</cp:keywords>
  <cp:lastModifiedBy>Cassandra Katsikaronis</cp:lastModifiedBy>
  <cp:revision>55</cp:revision>
  <dcterms:created xsi:type="dcterms:W3CDTF">2025-08-11T23:44:16Z</dcterms:created>
  <dcterms:modified xsi:type="dcterms:W3CDTF">2026-04-13T05:37:04Z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lassificationContentMarkingFooterLocations">
    <vt:lpwstr>Office Theme:5</vt:lpwstr>
  </property>
  <property fmtid="{D5CDD505-2E9C-101B-9397-08002B2CF9AE}" pid="4" name="ClassificationContentMarkingFooterText">
    <vt:lpwstr>Confidential - No AI</vt:lpwstr>
  </property>
  <property fmtid="{D5CDD505-2E9C-101B-9397-08002B2CF9AE}" pid="5" name="ContentTypeId">
    <vt:lpwstr>0x010100CE3B1D3E7822C549A581B067E19CC315</vt:lpwstr>
  </property>
  <property fmtid="{D5CDD505-2E9C-101B-9397-08002B2CF9AE}" pid="6" name="_dlc_DocIdItemGuid">
    <vt:lpwstr>4f51f545-8d75-4676-8826-14f4b08afb54</vt:lpwstr>
  </property>
</Properties>
</file>