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Metadata/LabelInfo.xml" ContentType="application/vnd.ms-office.classificationlabel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authors.xml" ContentType="application/vnd.ms-powerpoint.authors+xml"/>
  <Override PartName="/ppt/changesInfos/changesInfo1.xml" ContentType="application/vnd.ms-powerpoint.changesinfo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35"/>
  </p:notesMasterIdLst>
  <p:sldIdLst>
    <p:sldId id="257" r:id="rId5"/>
    <p:sldId id="280" r:id="rId6"/>
    <p:sldId id="258" r:id="rId7"/>
    <p:sldId id="291" r:id="rId8"/>
    <p:sldId id="263" r:id="rId9"/>
    <p:sldId id="330" r:id="rId10"/>
    <p:sldId id="331" r:id="rId11"/>
    <p:sldId id="281" r:id="rId12"/>
    <p:sldId id="299" r:id="rId13"/>
    <p:sldId id="308" r:id="rId14"/>
    <p:sldId id="261" r:id="rId15"/>
    <p:sldId id="298" r:id="rId16"/>
    <p:sldId id="293" r:id="rId17"/>
    <p:sldId id="266" r:id="rId18"/>
    <p:sldId id="300" r:id="rId19"/>
    <p:sldId id="301" r:id="rId20"/>
    <p:sldId id="302" r:id="rId21"/>
    <p:sldId id="303" r:id="rId22"/>
    <p:sldId id="329" r:id="rId23"/>
    <p:sldId id="304" r:id="rId24"/>
    <p:sldId id="324" r:id="rId25"/>
    <p:sldId id="328" r:id="rId26"/>
    <p:sldId id="305" r:id="rId27"/>
    <p:sldId id="296" r:id="rId28"/>
    <p:sldId id="275" r:id="rId29"/>
    <p:sldId id="306" r:id="rId30"/>
    <p:sldId id="277" r:id="rId31"/>
    <p:sldId id="278" r:id="rId32"/>
    <p:sldId id="307" r:id="rId33"/>
    <p:sldId id="260" r:id="rId34"/>
  </p:sldIdLst>
  <p:sldSz cx="12192000" cy="6858000"/>
  <p:notesSz cx="6858000" cy="9144000"/>
  <p:embeddedFontLst>
    <p:embeddedFont>
      <p:font typeface="Poppins" panose="00000500000000000000" pitchFamily="2" charset="0"/>
      <p:regular r:id="rId36"/>
      <p:bold r:id="rId37"/>
      <p:italic r:id="rId38"/>
      <p:boldItalic r:id="rId39"/>
    </p:embeddedFont>
    <p:embeddedFont>
      <p:font typeface="Telstra Display" panose="020B0604020202020204" charset="0"/>
      <p:regular r:id="rId40"/>
      <p:bold r:id="rId41"/>
      <p:italic r:id="rId42"/>
      <p:boldItalic r:id="rId43"/>
    </p:embeddedFont>
    <p:embeddedFont>
      <p:font typeface="Telstra Text" panose="020B0504040000000004" pitchFamily="34" charset="0"/>
      <p:regular r:id="rId44"/>
      <p:bold r:id="rId45"/>
      <p:italic r:id="rId46"/>
      <p:boldItalic r:id="rId47"/>
    </p:embeddedFont>
    <p:embeddedFont>
      <p:font typeface="Telstra Text Medium" panose="020B0604040000000004" pitchFamily="34" charset="0"/>
      <p:regular r:id="rId48"/>
      <p:italic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3FF5D29-3836-A58A-4060-50F3A802FF91}" name="Nicola Curnow" initials="NC" userId="S::Nicola.Curnow@team.telstra.com::a08f99b9-6a4e-4ea7-9593-90ccbdf469cf" providerId="AD"/>
  <p188:author id="{CF8618FC-76C3-50A9-7115-220B3F543CA1}" name="Megan McKenzie" initials="MM" userId="S::megan.mckenzie@team.telstra.com::cf0e1775-d6da-40ed-9009-8f56103fe91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CEA"/>
    <a:srgbClr val="FFAF00"/>
    <a:srgbClr val="FCD2BF"/>
    <a:srgbClr val="F9F4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AC7DFE-DA2B-46BD-A904-23B77A8BFF20}" v="5" dt="2026-04-13T05:25:43.5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56" autoAdjust="0"/>
    <p:restoredTop sz="86441" autoAdjust="0"/>
  </p:normalViewPr>
  <p:slideViewPr>
    <p:cSldViewPr snapToGrid="0">
      <p:cViewPr varScale="1">
        <p:scale>
          <a:sx n="76" d="100"/>
          <a:sy n="76" d="100"/>
        </p:scale>
        <p:origin x="120" y="522"/>
      </p:cViewPr>
      <p:guideLst/>
    </p:cSldViewPr>
  </p:slideViewPr>
  <p:outlineViewPr>
    <p:cViewPr>
      <p:scale>
        <a:sx n="33" d="100"/>
        <a:sy n="33" d="100"/>
      </p:scale>
      <p:origin x="0" y="-261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4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microsoft.com/office/2018/10/relationships/authors" Target="authors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6.xml"/><Relationship Id="rId41" Type="http://schemas.openxmlformats.org/officeDocument/2006/relationships/font" Target="fonts/font6.fntdata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customXml" Target="../customXml/item4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9.fntdata"/><Relationship Id="rId5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ssandra Katsikaronis" userId="dbddf097-a7de-4599-abd9-39b94b17111c" providerId="ADAL" clId="{F27A4484-A1C6-47E1-9AB7-01672727A6AD}"/>
    <pc:docChg chg="modSld">
      <pc:chgData name="Cassandra Katsikaronis" userId="dbddf097-a7de-4599-abd9-39b94b17111c" providerId="ADAL" clId="{F27A4484-A1C6-47E1-9AB7-01672727A6AD}" dt="2026-04-13T05:24:39.375" v="158" actId="962"/>
      <pc:docMkLst>
        <pc:docMk/>
      </pc:docMkLst>
      <pc:sldChg chg="modSp mod">
        <pc:chgData name="Cassandra Katsikaronis" userId="dbddf097-a7de-4599-abd9-39b94b17111c" providerId="ADAL" clId="{F27A4484-A1C6-47E1-9AB7-01672727A6AD}" dt="2026-04-13T05:19:26.933" v="114" actId="13244"/>
        <pc:sldMkLst>
          <pc:docMk/>
          <pc:sldMk cId="2449013427" sldId="258"/>
        </pc:sldMkLst>
        <pc:spChg chg="ord">
          <ac:chgData name="Cassandra Katsikaronis" userId="dbddf097-a7de-4599-abd9-39b94b17111c" providerId="ADAL" clId="{F27A4484-A1C6-47E1-9AB7-01672727A6AD}" dt="2026-04-13T05:19:25.416" v="113" actId="13244"/>
          <ac:spMkLst>
            <pc:docMk/>
            <pc:sldMk cId="2449013427" sldId="258"/>
            <ac:spMk id="12" creationId="{13FAE685-9403-29D9-929C-1747B2D7482A}"/>
          </ac:spMkLst>
        </pc:spChg>
        <pc:spChg chg="ord">
          <ac:chgData name="Cassandra Katsikaronis" userId="dbddf097-a7de-4599-abd9-39b94b17111c" providerId="ADAL" clId="{F27A4484-A1C6-47E1-9AB7-01672727A6AD}" dt="2026-04-13T05:19:26.933" v="114" actId="13244"/>
          <ac:spMkLst>
            <pc:docMk/>
            <pc:sldMk cId="2449013427" sldId="258"/>
            <ac:spMk id="14" creationId="{15C25CC7-F768-C9A5-33F3-78BEF3AD6B86}"/>
          </ac:spMkLst>
        </pc:spChg>
        <pc:picChg chg="mod">
          <ac:chgData name="Cassandra Katsikaronis" userId="dbddf097-a7de-4599-abd9-39b94b17111c" providerId="ADAL" clId="{F27A4484-A1C6-47E1-9AB7-01672727A6AD}" dt="2026-04-13T05:12:27.179" v="3" actId="962"/>
          <ac:picMkLst>
            <pc:docMk/>
            <pc:sldMk cId="2449013427" sldId="258"/>
            <ac:picMk id="7" creationId="{9EEC77AA-EBEB-1EED-11EB-BFAE344AECF3}"/>
          </ac:picMkLst>
        </pc:picChg>
        <pc:picChg chg="mod">
          <ac:chgData name="Cassandra Katsikaronis" userId="dbddf097-a7de-4599-abd9-39b94b17111c" providerId="ADAL" clId="{F27A4484-A1C6-47E1-9AB7-01672727A6AD}" dt="2026-04-13T05:12:27.689" v="4" actId="962"/>
          <ac:picMkLst>
            <pc:docMk/>
            <pc:sldMk cId="2449013427" sldId="258"/>
            <ac:picMk id="8" creationId="{91303B20-F1D6-57EE-0E43-7A7833A1F20A}"/>
          </ac:picMkLst>
        </pc:picChg>
        <pc:picChg chg="mod">
          <ac:chgData name="Cassandra Katsikaronis" userId="dbddf097-a7de-4599-abd9-39b94b17111c" providerId="ADAL" clId="{F27A4484-A1C6-47E1-9AB7-01672727A6AD}" dt="2026-04-13T05:12:28.338" v="5" actId="962"/>
          <ac:picMkLst>
            <pc:docMk/>
            <pc:sldMk cId="2449013427" sldId="258"/>
            <ac:picMk id="9" creationId="{F63D2EEB-AAE8-058C-8B28-7284D49245E9}"/>
          </ac:picMkLst>
        </pc:picChg>
        <pc:picChg chg="mod">
          <ac:chgData name="Cassandra Katsikaronis" userId="dbddf097-a7de-4599-abd9-39b94b17111c" providerId="ADAL" clId="{F27A4484-A1C6-47E1-9AB7-01672727A6AD}" dt="2026-04-13T05:12:28.939" v="6" actId="962"/>
          <ac:picMkLst>
            <pc:docMk/>
            <pc:sldMk cId="2449013427" sldId="258"/>
            <ac:picMk id="15" creationId="{0AA4C079-51B5-D49B-FBB4-849F669B2E30}"/>
          </ac:picMkLst>
        </pc:picChg>
        <pc:picChg chg="mod">
          <ac:chgData name="Cassandra Katsikaronis" userId="dbddf097-a7de-4599-abd9-39b94b17111c" providerId="ADAL" clId="{F27A4484-A1C6-47E1-9AB7-01672727A6AD}" dt="2026-04-13T05:12:26.758" v="2" actId="962"/>
          <ac:picMkLst>
            <pc:docMk/>
            <pc:sldMk cId="2449013427" sldId="258"/>
            <ac:picMk id="22" creationId="{79917820-E185-6152-473C-BD6FEA138C10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5:24:39.375" v="158" actId="962"/>
        <pc:sldMkLst>
          <pc:docMk/>
          <pc:sldMk cId="3608330329" sldId="260"/>
        </pc:sldMkLst>
        <pc:spChg chg="mod">
          <ac:chgData name="Cassandra Katsikaronis" userId="dbddf097-a7de-4599-abd9-39b94b17111c" providerId="ADAL" clId="{F27A4484-A1C6-47E1-9AB7-01672727A6AD}" dt="2026-04-13T05:17:05.528" v="106" actId="33553"/>
          <ac:spMkLst>
            <pc:docMk/>
            <pc:sldMk cId="3608330329" sldId="260"/>
            <ac:spMk id="10" creationId="{5A0D1095-9311-0D78-ABAE-CF6B9528A6D1}"/>
          </ac:spMkLst>
        </pc:spChg>
        <pc:spChg chg="mod">
          <ac:chgData name="Cassandra Katsikaronis" userId="dbddf097-a7de-4599-abd9-39b94b17111c" providerId="ADAL" clId="{F27A4484-A1C6-47E1-9AB7-01672727A6AD}" dt="2026-04-13T05:24:33.082" v="148" actId="962"/>
          <ac:spMkLst>
            <pc:docMk/>
            <pc:sldMk cId="3608330329" sldId="260"/>
            <ac:spMk id="26" creationId="{8BF28CC5-FD27-D819-BE42-F374B3925D4D}"/>
          </ac:spMkLst>
        </pc:spChg>
        <pc:spChg chg="mod">
          <ac:chgData name="Cassandra Katsikaronis" userId="dbddf097-a7de-4599-abd9-39b94b17111c" providerId="ADAL" clId="{F27A4484-A1C6-47E1-9AB7-01672727A6AD}" dt="2026-04-13T05:24:33.576" v="149" actId="962"/>
          <ac:spMkLst>
            <pc:docMk/>
            <pc:sldMk cId="3608330329" sldId="260"/>
            <ac:spMk id="27" creationId="{4257A768-F6C7-ED5A-0831-92A52A91468E}"/>
          </ac:spMkLst>
        </pc:spChg>
        <pc:spChg chg="mod">
          <ac:chgData name="Cassandra Katsikaronis" userId="dbddf097-a7de-4599-abd9-39b94b17111c" providerId="ADAL" clId="{F27A4484-A1C6-47E1-9AB7-01672727A6AD}" dt="2026-04-13T05:24:34.060" v="150" actId="962"/>
          <ac:spMkLst>
            <pc:docMk/>
            <pc:sldMk cId="3608330329" sldId="260"/>
            <ac:spMk id="28" creationId="{429E7580-77BD-5380-CC18-6503C4FF4298}"/>
          </ac:spMkLst>
        </pc:spChg>
        <pc:spChg chg="mod">
          <ac:chgData name="Cassandra Katsikaronis" userId="dbddf097-a7de-4599-abd9-39b94b17111c" providerId="ADAL" clId="{F27A4484-A1C6-47E1-9AB7-01672727A6AD}" dt="2026-04-13T05:24:34.648" v="151" actId="962"/>
          <ac:spMkLst>
            <pc:docMk/>
            <pc:sldMk cId="3608330329" sldId="260"/>
            <ac:spMk id="29" creationId="{BD900C17-7E55-9E7B-2A5B-A2224D40F7C3}"/>
          </ac:spMkLst>
        </pc:spChg>
        <pc:spChg chg="mod">
          <ac:chgData name="Cassandra Katsikaronis" userId="dbddf097-a7de-4599-abd9-39b94b17111c" providerId="ADAL" clId="{F27A4484-A1C6-47E1-9AB7-01672727A6AD}" dt="2026-04-13T05:24:35.262" v="152" actId="962"/>
          <ac:spMkLst>
            <pc:docMk/>
            <pc:sldMk cId="3608330329" sldId="260"/>
            <ac:spMk id="30" creationId="{EEF1AE4C-FA7D-C359-6A4B-FA4B0AE84FFA}"/>
          </ac:spMkLst>
        </pc:spChg>
        <pc:spChg chg="mod">
          <ac:chgData name="Cassandra Katsikaronis" userId="dbddf097-a7de-4599-abd9-39b94b17111c" providerId="ADAL" clId="{F27A4484-A1C6-47E1-9AB7-01672727A6AD}" dt="2026-04-13T05:24:36.787" v="153" actId="962"/>
          <ac:spMkLst>
            <pc:docMk/>
            <pc:sldMk cId="3608330329" sldId="260"/>
            <ac:spMk id="31" creationId="{277BCC6B-387E-2821-B0F1-D1DE3BAEDFD8}"/>
          </ac:spMkLst>
        </pc:spChg>
        <pc:spChg chg="mod">
          <ac:chgData name="Cassandra Katsikaronis" userId="dbddf097-a7de-4599-abd9-39b94b17111c" providerId="ADAL" clId="{F27A4484-A1C6-47E1-9AB7-01672727A6AD}" dt="2026-04-13T05:24:37.374" v="154" actId="962"/>
          <ac:spMkLst>
            <pc:docMk/>
            <pc:sldMk cId="3608330329" sldId="260"/>
            <ac:spMk id="32" creationId="{39B507FB-5EC5-31B8-DA4C-8FECB636BF08}"/>
          </ac:spMkLst>
        </pc:spChg>
        <pc:spChg chg="mod">
          <ac:chgData name="Cassandra Katsikaronis" userId="dbddf097-a7de-4599-abd9-39b94b17111c" providerId="ADAL" clId="{F27A4484-A1C6-47E1-9AB7-01672727A6AD}" dt="2026-04-13T05:24:37.861" v="155" actId="962"/>
          <ac:spMkLst>
            <pc:docMk/>
            <pc:sldMk cId="3608330329" sldId="260"/>
            <ac:spMk id="33" creationId="{E81D093A-5FD2-FEA6-EEF8-930088B13869}"/>
          </ac:spMkLst>
        </pc:spChg>
        <pc:spChg chg="mod">
          <ac:chgData name="Cassandra Katsikaronis" userId="dbddf097-a7de-4599-abd9-39b94b17111c" providerId="ADAL" clId="{F27A4484-A1C6-47E1-9AB7-01672727A6AD}" dt="2026-04-13T05:24:38.346" v="156" actId="962"/>
          <ac:spMkLst>
            <pc:docMk/>
            <pc:sldMk cId="3608330329" sldId="260"/>
            <ac:spMk id="34" creationId="{DFE8BA6B-BA40-38A2-E957-C2B532488FF5}"/>
          </ac:spMkLst>
        </pc:spChg>
        <pc:spChg chg="mod">
          <ac:chgData name="Cassandra Katsikaronis" userId="dbddf097-a7de-4599-abd9-39b94b17111c" providerId="ADAL" clId="{F27A4484-A1C6-47E1-9AB7-01672727A6AD}" dt="2026-04-13T05:24:38.923" v="157" actId="962"/>
          <ac:spMkLst>
            <pc:docMk/>
            <pc:sldMk cId="3608330329" sldId="260"/>
            <ac:spMk id="35" creationId="{61BE4AE7-7FA9-D4E8-72CC-B57C02293643}"/>
          </ac:spMkLst>
        </pc:spChg>
        <pc:spChg chg="mod">
          <ac:chgData name="Cassandra Katsikaronis" userId="dbddf097-a7de-4599-abd9-39b94b17111c" providerId="ADAL" clId="{F27A4484-A1C6-47E1-9AB7-01672727A6AD}" dt="2026-04-13T05:24:39.375" v="158" actId="962"/>
          <ac:spMkLst>
            <pc:docMk/>
            <pc:sldMk cId="3608330329" sldId="260"/>
            <ac:spMk id="37" creationId="{07F848C3-4182-11AB-1EFD-4309846ED1A0}"/>
          </ac:spMkLst>
        </pc:spChg>
        <pc:grpChg chg="mod">
          <ac:chgData name="Cassandra Katsikaronis" userId="dbddf097-a7de-4599-abd9-39b94b17111c" providerId="ADAL" clId="{F27A4484-A1C6-47E1-9AB7-01672727A6AD}" dt="2026-04-13T05:16:23.511" v="97" actId="962"/>
          <ac:grpSpMkLst>
            <pc:docMk/>
            <pc:sldMk cId="3608330329" sldId="260"/>
            <ac:grpSpMk id="60" creationId="{9A5542D3-AF5F-53E3-47C0-C5982B500EC1}"/>
          </ac:grpSpMkLst>
        </pc:grpChg>
        <pc:grpChg chg="mod">
          <ac:chgData name="Cassandra Katsikaronis" userId="dbddf097-a7de-4599-abd9-39b94b17111c" providerId="ADAL" clId="{F27A4484-A1C6-47E1-9AB7-01672727A6AD}" dt="2026-04-13T05:16:22.995" v="96" actId="962"/>
          <ac:grpSpMkLst>
            <pc:docMk/>
            <pc:sldMk cId="3608330329" sldId="260"/>
            <ac:grpSpMk id="61" creationId="{C76CB7AB-4F33-4518-30AE-E237B3D53473}"/>
          </ac:grpSpMkLst>
        </pc:grpChg>
        <pc:picChg chg="mod">
          <ac:chgData name="Cassandra Katsikaronis" userId="dbddf097-a7de-4599-abd9-39b94b17111c" providerId="ADAL" clId="{F27A4484-A1C6-47E1-9AB7-01672727A6AD}" dt="2026-04-13T05:16:20.482" v="95" actId="962"/>
          <ac:picMkLst>
            <pc:docMk/>
            <pc:sldMk cId="3608330329" sldId="260"/>
            <ac:picMk id="4" creationId="{21DC65A7-6699-7CFE-7B5E-BA7ED539A1B6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5:13:23.436" v="40" actId="962"/>
        <pc:sldMkLst>
          <pc:docMk/>
          <pc:sldMk cId="3065605863" sldId="261"/>
        </pc:sldMkLst>
        <pc:spChg chg="mod">
          <ac:chgData name="Cassandra Katsikaronis" userId="dbddf097-a7de-4599-abd9-39b94b17111c" providerId="ADAL" clId="{F27A4484-A1C6-47E1-9AB7-01672727A6AD}" dt="2026-04-13T05:13:22.177" v="38" actId="962"/>
          <ac:spMkLst>
            <pc:docMk/>
            <pc:sldMk cId="3065605863" sldId="261"/>
            <ac:spMk id="6" creationId="{42E68BEF-3782-E63E-4BE4-B9CBAB10DD41}"/>
          </ac:spMkLst>
        </pc:spChg>
        <pc:picChg chg="mod">
          <ac:chgData name="Cassandra Katsikaronis" userId="dbddf097-a7de-4599-abd9-39b94b17111c" providerId="ADAL" clId="{F27A4484-A1C6-47E1-9AB7-01672727A6AD}" dt="2026-04-13T05:13:22.638" v="39" actId="962"/>
          <ac:picMkLst>
            <pc:docMk/>
            <pc:sldMk cId="3065605863" sldId="261"/>
            <ac:picMk id="4" creationId="{3D3BFF61-DE8F-D6C4-D963-A19866706148}"/>
          </ac:picMkLst>
        </pc:picChg>
        <pc:picChg chg="mod">
          <ac:chgData name="Cassandra Katsikaronis" userId="dbddf097-a7de-4599-abd9-39b94b17111c" providerId="ADAL" clId="{F27A4484-A1C6-47E1-9AB7-01672727A6AD}" dt="2026-04-13T05:13:23.436" v="40" actId="962"/>
          <ac:picMkLst>
            <pc:docMk/>
            <pc:sldMk cId="3065605863" sldId="261"/>
            <ac:picMk id="5" creationId="{10F39EB2-4303-44F6-AC0C-BB55038E62E6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5:12:30.837" v="8" actId="962"/>
        <pc:sldMkLst>
          <pc:docMk/>
          <pc:sldMk cId="839272429" sldId="263"/>
        </pc:sldMkLst>
        <pc:picChg chg="mod">
          <ac:chgData name="Cassandra Katsikaronis" userId="dbddf097-a7de-4599-abd9-39b94b17111c" providerId="ADAL" clId="{F27A4484-A1C6-47E1-9AB7-01672727A6AD}" dt="2026-04-13T05:12:30.837" v="8" actId="962"/>
          <ac:picMkLst>
            <pc:docMk/>
            <pc:sldMk cId="839272429" sldId="263"/>
            <ac:picMk id="5" creationId="{8E702A78-6D7F-77AD-4F47-5EA6624076E3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5:13:28.874" v="46" actId="962"/>
        <pc:sldMkLst>
          <pc:docMk/>
          <pc:sldMk cId="2818059268" sldId="266"/>
        </pc:sldMkLst>
        <pc:picChg chg="mod">
          <ac:chgData name="Cassandra Katsikaronis" userId="dbddf097-a7de-4599-abd9-39b94b17111c" providerId="ADAL" clId="{F27A4484-A1C6-47E1-9AB7-01672727A6AD}" dt="2026-04-13T05:13:28.874" v="46" actId="962"/>
          <ac:picMkLst>
            <pc:docMk/>
            <pc:sldMk cId="2818059268" sldId="266"/>
            <ac:picMk id="4" creationId="{C44FD5D4-5F46-9EA8-6075-9E7E427749D4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5:16:56.432" v="103" actId="33553"/>
        <pc:sldMkLst>
          <pc:docMk/>
          <pc:sldMk cId="2534016425" sldId="275"/>
        </pc:sldMkLst>
        <pc:spChg chg="mod">
          <ac:chgData name="Cassandra Katsikaronis" userId="dbddf097-a7de-4599-abd9-39b94b17111c" providerId="ADAL" clId="{F27A4484-A1C6-47E1-9AB7-01672727A6AD}" dt="2026-04-13T05:16:56.432" v="103" actId="33553"/>
          <ac:spMkLst>
            <pc:docMk/>
            <pc:sldMk cId="2534016425" sldId="275"/>
            <ac:spMk id="4" creationId="{64DB0E52-55CA-1155-BEAF-2BBAD633C43A}"/>
          </ac:spMkLst>
        </pc:spChg>
        <pc:picChg chg="mod">
          <ac:chgData name="Cassandra Katsikaronis" userId="dbddf097-a7de-4599-abd9-39b94b17111c" providerId="ADAL" clId="{F27A4484-A1C6-47E1-9AB7-01672727A6AD}" dt="2026-04-13T05:15:31.029" v="84" actId="962"/>
          <ac:picMkLst>
            <pc:docMk/>
            <pc:sldMk cId="2534016425" sldId="275"/>
            <ac:picMk id="5" creationId="{153A5EAE-9DDA-5D82-960D-6D3CEE435A2A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5:16:57.929" v="104" actId="33553"/>
        <pc:sldMkLst>
          <pc:docMk/>
          <pc:sldMk cId="1230900757" sldId="277"/>
        </pc:sldMkLst>
        <pc:spChg chg="mod">
          <ac:chgData name="Cassandra Katsikaronis" userId="dbddf097-a7de-4599-abd9-39b94b17111c" providerId="ADAL" clId="{F27A4484-A1C6-47E1-9AB7-01672727A6AD}" dt="2026-04-13T05:16:57.929" v="104" actId="33553"/>
          <ac:spMkLst>
            <pc:docMk/>
            <pc:sldMk cId="1230900757" sldId="277"/>
            <ac:spMk id="6" creationId="{09DACC00-7A95-89DB-306A-A079806F1A4F}"/>
          </ac:spMkLst>
        </pc:spChg>
        <pc:picChg chg="mod">
          <ac:chgData name="Cassandra Katsikaronis" userId="dbddf097-a7de-4599-abd9-39b94b17111c" providerId="ADAL" clId="{F27A4484-A1C6-47E1-9AB7-01672727A6AD}" dt="2026-04-13T05:15:34.581" v="90" actId="962"/>
          <ac:picMkLst>
            <pc:docMk/>
            <pc:sldMk cId="1230900757" sldId="277"/>
            <ac:picMk id="3" creationId="{FE651838-093D-E0DF-1756-75C37A34490F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5:16:59.332" v="105" actId="33553"/>
        <pc:sldMkLst>
          <pc:docMk/>
          <pc:sldMk cId="1288344742" sldId="278"/>
        </pc:sldMkLst>
        <pc:spChg chg="mod">
          <ac:chgData name="Cassandra Katsikaronis" userId="dbddf097-a7de-4599-abd9-39b94b17111c" providerId="ADAL" clId="{F27A4484-A1C6-47E1-9AB7-01672727A6AD}" dt="2026-04-13T05:16:59.332" v="105" actId="33553"/>
          <ac:spMkLst>
            <pc:docMk/>
            <pc:sldMk cId="1288344742" sldId="278"/>
            <ac:spMk id="4" creationId="{E72AB432-EE21-B6E7-D4BB-0970C1E24E6C}"/>
          </ac:spMkLst>
        </pc:spChg>
        <pc:picChg chg="mod">
          <ac:chgData name="Cassandra Katsikaronis" userId="dbddf097-a7de-4599-abd9-39b94b17111c" providerId="ADAL" clId="{F27A4484-A1C6-47E1-9AB7-01672727A6AD}" dt="2026-04-13T05:15:35.430" v="91" actId="962"/>
          <ac:picMkLst>
            <pc:docMk/>
            <pc:sldMk cId="1288344742" sldId="278"/>
            <ac:picMk id="5" creationId="{F4F1D0AE-858E-898A-46AF-00E541620283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5:19:18.280" v="112" actId="13244"/>
        <pc:sldMkLst>
          <pc:docMk/>
          <pc:sldMk cId="3331918497" sldId="280"/>
        </pc:sldMkLst>
        <pc:spChg chg="ord">
          <ac:chgData name="Cassandra Katsikaronis" userId="dbddf097-a7de-4599-abd9-39b94b17111c" providerId="ADAL" clId="{F27A4484-A1C6-47E1-9AB7-01672727A6AD}" dt="2026-04-13T05:18:57.007" v="107" actId="13244"/>
          <ac:spMkLst>
            <pc:docMk/>
            <pc:sldMk cId="3331918497" sldId="280"/>
            <ac:spMk id="2" creationId="{801DBCE8-DB8B-067B-BD80-40E77CEE90C6}"/>
          </ac:spMkLst>
        </pc:spChg>
        <pc:spChg chg="ord">
          <ac:chgData name="Cassandra Katsikaronis" userId="dbddf097-a7de-4599-abd9-39b94b17111c" providerId="ADAL" clId="{F27A4484-A1C6-47E1-9AB7-01672727A6AD}" dt="2026-04-13T05:19:16.878" v="111" actId="13244"/>
          <ac:spMkLst>
            <pc:docMk/>
            <pc:sldMk cId="3331918497" sldId="280"/>
            <ac:spMk id="3" creationId="{A1B3DBE1-92A5-BCF4-8DDE-012DBE6F825A}"/>
          </ac:spMkLst>
        </pc:spChg>
        <pc:spChg chg="ord">
          <ac:chgData name="Cassandra Katsikaronis" userId="dbddf097-a7de-4599-abd9-39b94b17111c" providerId="ADAL" clId="{F27A4484-A1C6-47E1-9AB7-01672727A6AD}" dt="2026-04-13T05:19:07.882" v="109" actId="13244"/>
          <ac:spMkLst>
            <pc:docMk/>
            <pc:sldMk cId="3331918497" sldId="280"/>
            <ac:spMk id="5" creationId="{56FE940C-8851-7B65-90A5-4E4009FF4EC7}"/>
          </ac:spMkLst>
        </pc:spChg>
        <pc:picChg chg="mod ord">
          <ac:chgData name="Cassandra Katsikaronis" userId="dbddf097-a7de-4599-abd9-39b94b17111c" providerId="ADAL" clId="{F27A4484-A1C6-47E1-9AB7-01672727A6AD}" dt="2026-04-13T05:19:18.280" v="112" actId="13244"/>
          <ac:picMkLst>
            <pc:docMk/>
            <pc:sldMk cId="3331918497" sldId="280"/>
            <ac:picMk id="6" creationId="{8A51145C-3B2A-E39D-F62E-D2E9C400060E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5:13:03.668" v="29" actId="962"/>
        <pc:sldMkLst>
          <pc:docMk/>
          <pc:sldMk cId="494804787" sldId="281"/>
        </pc:sldMkLst>
        <pc:grpChg chg="mod">
          <ac:chgData name="Cassandra Katsikaronis" userId="dbddf097-a7de-4599-abd9-39b94b17111c" providerId="ADAL" clId="{F27A4484-A1C6-47E1-9AB7-01672727A6AD}" dt="2026-04-13T05:12:52.582" v="25" actId="962"/>
          <ac:grpSpMkLst>
            <pc:docMk/>
            <pc:sldMk cId="494804787" sldId="281"/>
            <ac:grpSpMk id="7" creationId="{8B69FFA3-FAF0-0922-B63F-1DFC7822D0FE}"/>
          </ac:grpSpMkLst>
        </pc:grpChg>
        <pc:grpChg chg="mod">
          <ac:chgData name="Cassandra Katsikaronis" userId="dbddf097-a7de-4599-abd9-39b94b17111c" providerId="ADAL" clId="{F27A4484-A1C6-47E1-9AB7-01672727A6AD}" dt="2026-04-13T05:12:59.090" v="27" actId="962"/>
          <ac:grpSpMkLst>
            <pc:docMk/>
            <pc:sldMk cId="494804787" sldId="281"/>
            <ac:grpSpMk id="10" creationId="{0A22C6C0-8B3E-5A70-5F5D-963C613DDAD2}"/>
          </ac:grpSpMkLst>
        </pc:grpChg>
        <pc:grpChg chg="mod">
          <ac:chgData name="Cassandra Katsikaronis" userId="dbddf097-a7de-4599-abd9-39b94b17111c" providerId="ADAL" clId="{F27A4484-A1C6-47E1-9AB7-01672727A6AD}" dt="2026-04-13T05:13:03.668" v="29" actId="962"/>
          <ac:grpSpMkLst>
            <pc:docMk/>
            <pc:sldMk cId="494804787" sldId="281"/>
            <ac:grpSpMk id="14" creationId="{CE4D6B3C-3E90-2479-F228-6BECE094EA9E}"/>
          </ac:grpSpMkLst>
        </pc:grpChg>
      </pc:sldChg>
      <pc:sldChg chg="modSp mod">
        <pc:chgData name="Cassandra Katsikaronis" userId="dbddf097-a7de-4599-abd9-39b94b17111c" providerId="ADAL" clId="{F27A4484-A1C6-47E1-9AB7-01672727A6AD}" dt="2026-04-13T05:12:30.207" v="7" actId="962"/>
        <pc:sldMkLst>
          <pc:docMk/>
          <pc:sldMk cId="3625020848" sldId="291"/>
        </pc:sldMkLst>
        <pc:picChg chg="mod">
          <ac:chgData name="Cassandra Katsikaronis" userId="dbddf097-a7de-4599-abd9-39b94b17111c" providerId="ADAL" clId="{F27A4484-A1C6-47E1-9AB7-01672727A6AD}" dt="2026-04-13T05:12:30.207" v="7" actId="962"/>
          <ac:picMkLst>
            <pc:docMk/>
            <pc:sldMk cId="3625020848" sldId="291"/>
            <ac:picMk id="4" creationId="{2D716FCF-393C-AED5-1C67-B23C96D3957B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5:13:27.948" v="45" actId="962"/>
        <pc:sldMkLst>
          <pc:docMk/>
          <pc:sldMk cId="2951267045" sldId="293"/>
        </pc:sldMkLst>
        <pc:picChg chg="mod">
          <ac:chgData name="Cassandra Katsikaronis" userId="dbddf097-a7de-4599-abd9-39b94b17111c" providerId="ADAL" clId="{F27A4484-A1C6-47E1-9AB7-01672727A6AD}" dt="2026-04-13T05:13:27.948" v="45" actId="962"/>
          <ac:picMkLst>
            <pc:docMk/>
            <pc:sldMk cId="2951267045" sldId="293"/>
            <ac:picMk id="7" creationId="{B7EE4CE6-4B24-7A0A-F61A-39CE5E7D6F93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5:23:59.357" v="144" actId="13244"/>
        <pc:sldMkLst>
          <pc:docMk/>
          <pc:sldMk cId="4178338476" sldId="296"/>
        </pc:sldMkLst>
        <pc:spChg chg="ord">
          <ac:chgData name="Cassandra Katsikaronis" userId="dbddf097-a7de-4599-abd9-39b94b17111c" providerId="ADAL" clId="{F27A4484-A1C6-47E1-9AB7-01672727A6AD}" dt="2026-04-13T05:23:48.546" v="141" actId="13244"/>
          <ac:spMkLst>
            <pc:docMk/>
            <pc:sldMk cId="4178338476" sldId="296"/>
            <ac:spMk id="4" creationId="{CEF14B7A-58AC-AED6-6263-93D14DA7B361}"/>
          </ac:spMkLst>
        </pc:spChg>
        <pc:spChg chg="ord">
          <ac:chgData name="Cassandra Katsikaronis" userId="dbddf097-a7de-4599-abd9-39b94b17111c" providerId="ADAL" clId="{F27A4484-A1C6-47E1-9AB7-01672727A6AD}" dt="2026-04-13T05:23:59.357" v="144" actId="13244"/>
          <ac:spMkLst>
            <pc:docMk/>
            <pc:sldMk cId="4178338476" sldId="296"/>
            <ac:spMk id="8" creationId="{D1D8E599-3A47-5235-F7A3-CD70C6B708AF}"/>
          </ac:spMkLst>
        </pc:spChg>
        <pc:spChg chg="ord">
          <ac:chgData name="Cassandra Katsikaronis" userId="dbddf097-a7de-4599-abd9-39b94b17111c" providerId="ADAL" clId="{F27A4484-A1C6-47E1-9AB7-01672727A6AD}" dt="2026-04-13T05:23:52.729" v="143" actId="13244"/>
          <ac:spMkLst>
            <pc:docMk/>
            <pc:sldMk cId="4178338476" sldId="296"/>
            <ac:spMk id="9" creationId="{1E4F32CD-F088-6170-A669-5DE64EF733DF}"/>
          </ac:spMkLst>
        </pc:spChg>
        <pc:spChg chg="ord">
          <ac:chgData name="Cassandra Katsikaronis" userId="dbddf097-a7de-4599-abd9-39b94b17111c" providerId="ADAL" clId="{F27A4484-A1C6-47E1-9AB7-01672727A6AD}" dt="2026-04-13T05:23:59.357" v="144" actId="13244"/>
          <ac:spMkLst>
            <pc:docMk/>
            <pc:sldMk cId="4178338476" sldId="296"/>
            <ac:spMk id="12" creationId="{D1D8E599-3A47-5235-F7A3-CD70C6B708AF}"/>
          </ac:spMkLst>
        </pc:spChg>
        <pc:picChg chg="mod">
          <ac:chgData name="Cassandra Katsikaronis" userId="dbddf097-a7de-4599-abd9-39b94b17111c" providerId="ADAL" clId="{F27A4484-A1C6-47E1-9AB7-01672727A6AD}" dt="2026-04-13T05:15:29.005" v="81" actId="962"/>
          <ac:picMkLst>
            <pc:docMk/>
            <pc:sldMk cId="4178338476" sldId="296"/>
            <ac:picMk id="5" creationId="{58DB7430-69C8-87B5-06A5-0F5D50260D3E}"/>
          </ac:picMkLst>
        </pc:picChg>
        <pc:picChg chg="mod">
          <ac:chgData name="Cassandra Katsikaronis" userId="dbddf097-a7de-4599-abd9-39b94b17111c" providerId="ADAL" clId="{F27A4484-A1C6-47E1-9AB7-01672727A6AD}" dt="2026-04-13T05:15:29.463" v="82" actId="962"/>
          <ac:picMkLst>
            <pc:docMk/>
            <pc:sldMk cId="4178338476" sldId="296"/>
            <ac:picMk id="6" creationId="{5A6C85B1-4698-50CC-60B2-25989B84DAEB}"/>
          </ac:picMkLst>
        </pc:picChg>
        <pc:picChg chg="mod">
          <ac:chgData name="Cassandra Katsikaronis" userId="dbddf097-a7de-4599-abd9-39b94b17111c" providerId="ADAL" clId="{F27A4484-A1C6-47E1-9AB7-01672727A6AD}" dt="2026-04-13T05:15:29.955" v="83" actId="962"/>
          <ac:picMkLst>
            <pc:docMk/>
            <pc:sldMk cId="4178338476" sldId="296"/>
            <ac:picMk id="7" creationId="{17711850-F52D-2D38-920C-8937741B2C74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5:22:31.296" v="130" actId="13244"/>
        <pc:sldMkLst>
          <pc:docMk/>
          <pc:sldMk cId="2087199599" sldId="298"/>
        </pc:sldMkLst>
        <pc:spChg chg="ord">
          <ac:chgData name="Cassandra Katsikaronis" userId="dbddf097-a7de-4599-abd9-39b94b17111c" providerId="ADAL" clId="{F27A4484-A1C6-47E1-9AB7-01672727A6AD}" dt="2026-04-13T05:22:31.296" v="130" actId="13244"/>
          <ac:spMkLst>
            <pc:docMk/>
            <pc:sldMk cId="2087199599" sldId="298"/>
            <ac:spMk id="13" creationId="{2894C766-4DB3-CD81-0ACC-CDDBCD2FF256}"/>
          </ac:spMkLst>
        </pc:spChg>
        <pc:picChg chg="mod">
          <ac:chgData name="Cassandra Katsikaronis" userId="dbddf097-a7de-4599-abd9-39b94b17111c" providerId="ADAL" clId="{F27A4484-A1C6-47E1-9AB7-01672727A6AD}" dt="2026-04-13T05:13:24.319" v="41" actId="962"/>
          <ac:picMkLst>
            <pc:docMk/>
            <pc:sldMk cId="2087199599" sldId="298"/>
            <ac:picMk id="3" creationId="{6547FBBD-3556-25DD-1C75-27515370949F}"/>
          </ac:picMkLst>
        </pc:picChg>
        <pc:picChg chg="mod">
          <ac:chgData name="Cassandra Katsikaronis" userId="dbddf097-a7de-4599-abd9-39b94b17111c" providerId="ADAL" clId="{F27A4484-A1C6-47E1-9AB7-01672727A6AD}" dt="2026-04-13T05:13:24.999" v="42" actId="962"/>
          <ac:picMkLst>
            <pc:docMk/>
            <pc:sldMk cId="2087199599" sldId="298"/>
            <ac:picMk id="7" creationId="{A5878E1A-D39B-9638-959C-21DF74339F10}"/>
          </ac:picMkLst>
        </pc:picChg>
        <pc:picChg chg="mod">
          <ac:chgData name="Cassandra Katsikaronis" userId="dbddf097-a7de-4599-abd9-39b94b17111c" providerId="ADAL" clId="{F27A4484-A1C6-47E1-9AB7-01672727A6AD}" dt="2026-04-13T05:13:25.476" v="43" actId="962"/>
          <ac:picMkLst>
            <pc:docMk/>
            <pc:sldMk cId="2087199599" sldId="298"/>
            <ac:picMk id="10" creationId="{AF51CFCA-208F-E589-F0FE-CCF6B688B7E9}"/>
          </ac:picMkLst>
        </pc:picChg>
        <pc:picChg chg="mod">
          <ac:chgData name="Cassandra Katsikaronis" userId="dbddf097-a7de-4599-abd9-39b94b17111c" providerId="ADAL" clId="{F27A4484-A1C6-47E1-9AB7-01672727A6AD}" dt="2026-04-13T05:13:26.021" v="44" actId="962"/>
          <ac:picMkLst>
            <pc:docMk/>
            <pc:sldMk cId="2087199599" sldId="298"/>
            <ac:picMk id="12" creationId="{26712B68-142E-048F-11A1-ECBBA59E9B20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5:13:19.524" v="35" actId="962"/>
        <pc:sldMkLst>
          <pc:docMk/>
          <pc:sldMk cId="3226790471" sldId="299"/>
        </pc:sldMkLst>
        <pc:grpChg chg="mod">
          <ac:chgData name="Cassandra Katsikaronis" userId="dbddf097-a7de-4599-abd9-39b94b17111c" providerId="ADAL" clId="{F27A4484-A1C6-47E1-9AB7-01672727A6AD}" dt="2026-04-13T05:13:09.891" v="31" actId="962"/>
          <ac:grpSpMkLst>
            <pc:docMk/>
            <pc:sldMk cId="3226790471" sldId="299"/>
            <ac:grpSpMk id="20" creationId="{6394D18B-B152-6681-713C-5304A59DE300}"/>
          </ac:grpSpMkLst>
        </pc:grpChg>
        <pc:grpChg chg="mod">
          <ac:chgData name="Cassandra Katsikaronis" userId="dbddf097-a7de-4599-abd9-39b94b17111c" providerId="ADAL" clId="{F27A4484-A1C6-47E1-9AB7-01672727A6AD}" dt="2026-04-13T05:13:14.885" v="33" actId="962"/>
          <ac:grpSpMkLst>
            <pc:docMk/>
            <pc:sldMk cId="3226790471" sldId="299"/>
            <ac:grpSpMk id="23" creationId="{B38DC480-FE8D-489E-BC99-A8AE3BAAFC5A}"/>
          </ac:grpSpMkLst>
        </pc:grpChg>
        <pc:grpChg chg="mod">
          <ac:chgData name="Cassandra Katsikaronis" userId="dbddf097-a7de-4599-abd9-39b94b17111c" providerId="ADAL" clId="{F27A4484-A1C6-47E1-9AB7-01672727A6AD}" dt="2026-04-13T05:13:19.524" v="35" actId="962"/>
          <ac:grpSpMkLst>
            <pc:docMk/>
            <pc:sldMk cId="3226790471" sldId="299"/>
            <ac:grpSpMk id="26" creationId="{DF846A16-D159-D4F4-284A-27C0CC305D0A}"/>
          </ac:grpSpMkLst>
        </pc:grpChg>
      </pc:sldChg>
      <pc:sldChg chg="modSp mod">
        <pc:chgData name="Cassandra Katsikaronis" userId="dbddf097-a7de-4599-abd9-39b94b17111c" providerId="ADAL" clId="{F27A4484-A1C6-47E1-9AB7-01672727A6AD}" dt="2026-04-13T05:13:29.713" v="47" actId="962"/>
        <pc:sldMkLst>
          <pc:docMk/>
          <pc:sldMk cId="1553373188" sldId="300"/>
        </pc:sldMkLst>
        <pc:picChg chg="mod">
          <ac:chgData name="Cassandra Katsikaronis" userId="dbddf097-a7de-4599-abd9-39b94b17111c" providerId="ADAL" clId="{F27A4484-A1C6-47E1-9AB7-01672727A6AD}" dt="2026-04-13T05:13:29.713" v="47" actId="962"/>
          <ac:picMkLst>
            <pc:docMk/>
            <pc:sldMk cId="1553373188" sldId="300"/>
            <ac:picMk id="5" creationId="{13363A82-EAF7-E723-F92D-4608F0245977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5:13:30.358" v="48" actId="962"/>
        <pc:sldMkLst>
          <pc:docMk/>
          <pc:sldMk cId="766509519" sldId="301"/>
        </pc:sldMkLst>
        <pc:picChg chg="mod">
          <ac:chgData name="Cassandra Katsikaronis" userId="dbddf097-a7de-4599-abd9-39b94b17111c" providerId="ADAL" clId="{F27A4484-A1C6-47E1-9AB7-01672727A6AD}" dt="2026-04-13T05:13:30.358" v="48" actId="962"/>
          <ac:picMkLst>
            <pc:docMk/>
            <pc:sldMk cId="766509519" sldId="301"/>
            <ac:picMk id="8" creationId="{944D4D9A-B4E5-65F9-7BDC-2A7BF0D8D19E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5:16:43.662" v="99" actId="27636"/>
        <pc:sldMkLst>
          <pc:docMk/>
          <pc:sldMk cId="3846466409" sldId="302"/>
        </pc:sldMkLst>
        <pc:spChg chg="mod">
          <ac:chgData name="Cassandra Katsikaronis" userId="dbddf097-a7de-4599-abd9-39b94b17111c" providerId="ADAL" clId="{F27A4484-A1C6-47E1-9AB7-01672727A6AD}" dt="2026-04-13T05:16:43.662" v="99" actId="27636"/>
          <ac:spMkLst>
            <pc:docMk/>
            <pc:sldMk cId="3846466409" sldId="302"/>
            <ac:spMk id="6" creationId="{09DACC00-7A95-89DB-306A-A079806F1A4F}"/>
          </ac:spMkLst>
        </pc:spChg>
        <pc:picChg chg="mod">
          <ac:chgData name="Cassandra Katsikaronis" userId="dbddf097-a7de-4599-abd9-39b94b17111c" providerId="ADAL" clId="{F27A4484-A1C6-47E1-9AB7-01672727A6AD}" dt="2026-04-13T05:13:32.179" v="49" actId="962"/>
          <ac:picMkLst>
            <pc:docMk/>
            <pc:sldMk cId="3846466409" sldId="302"/>
            <ac:picMk id="4" creationId="{92E5D076-38C0-419C-EC31-6566D3F0334C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5:16:45.868" v="100" actId="33553"/>
        <pc:sldMkLst>
          <pc:docMk/>
          <pc:sldMk cId="178420131" sldId="303"/>
        </pc:sldMkLst>
        <pc:spChg chg="mod">
          <ac:chgData name="Cassandra Katsikaronis" userId="dbddf097-a7de-4599-abd9-39b94b17111c" providerId="ADAL" clId="{F27A4484-A1C6-47E1-9AB7-01672727A6AD}" dt="2026-04-13T05:16:45.868" v="100" actId="33553"/>
          <ac:spMkLst>
            <pc:docMk/>
            <pc:sldMk cId="178420131" sldId="303"/>
            <ac:spMk id="3" creationId="{3ABCB5A3-B1A2-8664-FD1C-D0AB6675F6B1}"/>
          </ac:spMkLst>
        </pc:spChg>
        <pc:picChg chg="mod">
          <ac:chgData name="Cassandra Katsikaronis" userId="dbddf097-a7de-4599-abd9-39b94b17111c" providerId="ADAL" clId="{F27A4484-A1C6-47E1-9AB7-01672727A6AD}" dt="2026-04-13T05:13:49.715" v="53" actId="962"/>
          <ac:picMkLst>
            <pc:docMk/>
            <pc:sldMk cId="178420131" sldId="303"/>
            <ac:picMk id="4" creationId="{5FC7DE5D-0658-D2A9-F1E4-8624E275EBFC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5:23:02.208" v="134" actId="13244"/>
        <pc:sldMkLst>
          <pc:docMk/>
          <pc:sldMk cId="3189415253" sldId="304"/>
        </pc:sldMkLst>
        <pc:spChg chg="mod ord">
          <ac:chgData name="Cassandra Katsikaronis" userId="dbddf097-a7de-4599-abd9-39b94b17111c" providerId="ADAL" clId="{F27A4484-A1C6-47E1-9AB7-01672727A6AD}" dt="2026-04-13T05:23:02.208" v="134" actId="13244"/>
          <ac:spMkLst>
            <pc:docMk/>
            <pc:sldMk cId="3189415253" sldId="304"/>
            <ac:spMk id="7" creationId="{5518B9DB-6FAD-3EC6-6970-73AF9452CB74}"/>
          </ac:spMkLst>
        </pc:spChg>
        <pc:picChg chg="mod">
          <ac:chgData name="Cassandra Katsikaronis" userId="dbddf097-a7de-4599-abd9-39b94b17111c" providerId="ADAL" clId="{F27A4484-A1C6-47E1-9AB7-01672727A6AD}" dt="2026-04-13T05:14:40.768" v="63" actId="962"/>
          <ac:picMkLst>
            <pc:docMk/>
            <pc:sldMk cId="3189415253" sldId="304"/>
            <ac:picMk id="2" creationId="{D591A364-C60E-AE2B-3AF2-B78CAEE8B8F3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5:15:28.208" v="80" actId="962"/>
        <pc:sldMkLst>
          <pc:docMk/>
          <pc:sldMk cId="2257409882" sldId="305"/>
        </pc:sldMkLst>
        <pc:picChg chg="mod">
          <ac:chgData name="Cassandra Katsikaronis" userId="dbddf097-a7de-4599-abd9-39b94b17111c" providerId="ADAL" clId="{F27A4484-A1C6-47E1-9AB7-01672727A6AD}" dt="2026-04-13T05:15:26.447" v="77" actId="962"/>
          <ac:picMkLst>
            <pc:docMk/>
            <pc:sldMk cId="2257409882" sldId="305"/>
            <ac:picMk id="8" creationId="{42EA9C24-D444-519B-85F5-C48DE36E3C8C}"/>
          </ac:picMkLst>
        </pc:picChg>
        <pc:picChg chg="mod">
          <ac:chgData name="Cassandra Katsikaronis" userId="dbddf097-a7de-4599-abd9-39b94b17111c" providerId="ADAL" clId="{F27A4484-A1C6-47E1-9AB7-01672727A6AD}" dt="2026-04-13T05:15:26.917" v="78" actId="962"/>
          <ac:picMkLst>
            <pc:docMk/>
            <pc:sldMk cId="2257409882" sldId="305"/>
            <ac:picMk id="11" creationId="{90BCD54D-476B-289F-C86C-8265E1532A15}"/>
          </ac:picMkLst>
        </pc:picChg>
        <pc:picChg chg="mod">
          <ac:chgData name="Cassandra Katsikaronis" userId="dbddf097-a7de-4599-abd9-39b94b17111c" providerId="ADAL" clId="{F27A4484-A1C6-47E1-9AB7-01672727A6AD}" dt="2026-04-13T05:15:27.545" v="79" actId="962"/>
          <ac:picMkLst>
            <pc:docMk/>
            <pc:sldMk cId="2257409882" sldId="305"/>
            <ac:picMk id="12" creationId="{26E13C38-8490-1011-DC15-95467CAC6E88}"/>
          </ac:picMkLst>
        </pc:picChg>
        <pc:picChg chg="mod">
          <ac:chgData name="Cassandra Katsikaronis" userId="dbddf097-a7de-4599-abd9-39b94b17111c" providerId="ADAL" clId="{F27A4484-A1C6-47E1-9AB7-01672727A6AD}" dt="2026-04-13T05:15:28.208" v="80" actId="962"/>
          <ac:picMkLst>
            <pc:docMk/>
            <pc:sldMk cId="2257409882" sldId="305"/>
            <ac:picMk id="13" creationId="{B8A9680C-DBDD-03AE-BEC2-8421CA9370FC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5:24:11.292" v="146" actId="13244"/>
        <pc:sldMkLst>
          <pc:docMk/>
          <pc:sldMk cId="3613818093" sldId="306"/>
        </pc:sldMkLst>
        <pc:spChg chg="ord">
          <ac:chgData name="Cassandra Katsikaronis" userId="dbddf097-a7de-4599-abd9-39b94b17111c" providerId="ADAL" clId="{F27A4484-A1C6-47E1-9AB7-01672727A6AD}" dt="2026-04-13T05:24:08.567" v="145" actId="13244"/>
          <ac:spMkLst>
            <pc:docMk/>
            <pc:sldMk cId="3613818093" sldId="306"/>
            <ac:spMk id="6" creationId="{ABCFB4F6-ED5E-EEDF-2053-36575E05A290}"/>
          </ac:spMkLst>
        </pc:spChg>
        <pc:spChg chg="ord">
          <ac:chgData name="Cassandra Katsikaronis" userId="dbddf097-a7de-4599-abd9-39b94b17111c" providerId="ADAL" clId="{F27A4484-A1C6-47E1-9AB7-01672727A6AD}" dt="2026-04-13T05:24:11.292" v="146" actId="13244"/>
          <ac:spMkLst>
            <pc:docMk/>
            <pc:sldMk cId="3613818093" sldId="306"/>
            <ac:spMk id="17" creationId="{46EDC3C1-6297-06CD-BBF2-EAF4416977EB}"/>
          </ac:spMkLst>
        </pc:spChg>
        <pc:picChg chg="mod">
          <ac:chgData name="Cassandra Katsikaronis" userId="dbddf097-a7de-4599-abd9-39b94b17111c" providerId="ADAL" clId="{F27A4484-A1C6-47E1-9AB7-01672727A6AD}" dt="2026-04-13T05:15:32.335" v="86" actId="962"/>
          <ac:picMkLst>
            <pc:docMk/>
            <pc:sldMk cId="3613818093" sldId="306"/>
            <ac:picMk id="7" creationId="{F773398F-B7DC-17E8-61BA-01B70CDE1CA6}"/>
          </ac:picMkLst>
        </pc:picChg>
        <pc:picChg chg="mod">
          <ac:chgData name="Cassandra Katsikaronis" userId="dbddf097-a7de-4599-abd9-39b94b17111c" providerId="ADAL" clId="{F27A4484-A1C6-47E1-9AB7-01672727A6AD}" dt="2026-04-13T05:15:32.895" v="87" actId="962"/>
          <ac:picMkLst>
            <pc:docMk/>
            <pc:sldMk cId="3613818093" sldId="306"/>
            <ac:picMk id="8" creationId="{02887D88-0760-7194-8164-253D87FD4AEE}"/>
          </ac:picMkLst>
        </pc:picChg>
        <pc:picChg chg="mod">
          <ac:chgData name="Cassandra Katsikaronis" userId="dbddf097-a7de-4599-abd9-39b94b17111c" providerId="ADAL" clId="{F27A4484-A1C6-47E1-9AB7-01672727A6AD}" dt="2026-04-13T05:15:33.471" v="88" actId="962"/>
          <ac:picMkLst>
            <pc:docMk/>
            <pc:sldMk cId="3613818093" sldId="306"/>
            <ac:picMk id="9" creationId="{1B1A12DA-C123-F9C2-51B0-831EBBB7DE31}"/>
          </ac:picMkLst>
        </pc:picChg>
        <pc:picChg chg="mod">
          <ac:chgData name="Cassandra Katsikaronis" userId="dbddf097-a7de-4599-abd9-39b94b17111c" providerId="ADAL" clId="{F27A4484-A1C6-47E1-9AB7-01672727A6AD}" dt="2026-04-13T05:15:33.941" v="89" actId="962"/>
          <ac:picMkLst>
            <pc:docMk/>
            <pc:sldMk cId="3613818093" sldId="306"/>
            <ac:picMk id="15" creationId="{05590708-CF21-AF4F-2147-7D459CF057A7}"/>
          </ac:picMkLst>
        </pc:picChg>
        <pc:picChg chg="mod">
          <ac:chgData name="Cassandra Katsikaronis" userId="dbddf097-a7de-4599-abd9-39b94b17111c" providerId="ADAL" clId="{F27A4484-A1C6-47E1-9AB7-01672727A6AD}" dt="2026-04-13T05:15:31.858" v="85" actId="962"/>
          <ac:picMkLst>
            <pc:docMk/>
            <pc:sldMk cId="3613818093" sldId="306"/>
            <ac:picMk id="22" creationId="{DEA7F439-8D2C-14D9-D6FB-1585DC80E480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5:24:25.777" v="147" actId="13244"/>
        <pc:sldMkLst>
          <pc:docMk/>
          <pc:sldMk cId="14513276" sldId="307"/>
        </pc:sldMkLst>
        <pc:spChg chg="ord">
          <ac:chgData name="Cassandra Katsikaronis" userId="dbddf097-a7de-4599-abd9-39b94b17111c" providerId="ADAL" clId="{F27A4484-A1C6-47E1-9AB7-01672727A6AD}" dt="2026-04-13T05:24:25.777" v="147" actId="13244"/>
          <ac:spMkLst>
            <pc:docMk/>
            <pc:sldMk cId="14513276" sldId="307"/>
            <ac:spMk id="5" creationId="{EB6A20EB-7EF1-420C-F446-D72A8179C4BF}"/>
          </ac:spMkLst>
        </pc:spChg>
        <pc:picChg chg="mod">
          <ac:chgData name="Cassandra Katsikaronis" userId="dbddf097-a7de-4599-abd9-39b94b17111c" providerId="ADAL" clId="{F27A4484-A1C6-47E1-9AB7-01672727A6AD}" dt="2026-04-13T05:15:42.551" v="93" actId="962"/>
          <ac:picMkLst>
            <pc:docMk/>
            <pc:sldMk cId="14513276" sldId="307"/>
            <ac:picMk id="4" creationId="{39943396-BBF8-C630-734F-922FD796F848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5:22:21.430" v="129" actId="13244"/>
        <pc:sldMkLst>
          <pc:docMk/>
          <pc:sldMk cId="259566663" sldId="308"/>
        </pc:sldMkLst>
        <pc:spChg chg="ord">
          <ac:chgData name="Cassandra Katsikaronis" userId="dbddf097-a7de-4599-abd9-39b94b17111c" providerId="ADAL" clId="{F27A4484-A1C6-47E1-9AB7-01672727A6AD}" dt="2026-04-13T05:22:19.669" v="128" actId="13244"/>
          <ac:spMkLst>
            <pc:docMk/>
            <pc:sldMk cId="259566663" sldId="308"/>
            <ac:spMk id="3" creationId="{FC62BC3C-4567-6E98-44D1-D5B2CF8FC083}"/>
          </ac:spMkLst>
        </pc:spChg>
        <pc:spChg chg="ord">
          <ac:chgData name="Cassandra Katsikaronis" userId="dbddf097-a7de-4599-abd9-39b94b17111c" providerId="ADAL" clId="{F27A4484-A1C6-47E1-9AB7-01672727A6AD}" dt="2026-04-13T05:22:21.430" v="129" actId="13244"/>
          <ac:spMkLst>
            <pc:docMk/>
            <pc:sldMk cId="259566663" sldId="308"/>
            <ac:spMk id="4" creationId="{85EA8FEA-931A-907F-10FB-6F5BCB5B02C9}"/>
          </ac:spMkLst>
        </pc:spChg>
        <pc:picChg chg="mod">
          <ac:chgData name="Cassandra Katsikaronis" userId="dbddf097-a7de-4599-abd9-39b94b17111c" providerId="ADAL" clId="{F27A4484-A1C6-47E1-9AB7-01672727A6AD}" dt="2026-04-13T05:13:20.799" v="36" actId="962"/>
          <ac:picMkLst>
            <pc:docMk/>
            <pc:sldMk cId="259566663" sldId="308"/>
            <ac:picMk id="18" creationId="{1C25F032-2BBE-A4B5-6C23-D57FEDA70257}"/>
          </ac:picMkLst>
        </pc:picChg>
        <pc:picChg chg="mod">
          <ac:chgData name="Cassandra Katsikaronis" userId="dbddf097-a7de-4599-abd9-39b94b17111c" providerId="ADAL" clId="{F27A4484-A1C6-47E1-9AB7-01672727A6AD}" dt="2026-04-13T05:13:21.328" v="37" actId="962"/>
          <ac:picMkLst>
            <pc:docMk/>
            <pc:sldMk cId="259566663" sldId="308"/>
            <ac:picMk id="20" creationId="{BA64E1EF-9C5F-25C9-427E-106A49DE8D91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5:23:08.128" v="135" actId="13244"/>
        <pc:sldMkLst>
          <pc:docMk/>
          <pc:sldMk cId="1395102788" sldId="324"/>
        </pc:sldMkLst>
        <pc:spChg chg="ord">
          <ac:chgData name="Cassandra Katsikaronis" userId="dbddf097-a7de-4599-abd9-39b94b17111c" providerId="ADAL" clId="{F27A4484-A1C6-47E1-9AB7-01672727A6AD}" dt="2026-04-13T05:23:08.128" v="135" actId="13244"/>
          <ac:spMkLst>
            <pc:docMk/>
            <pc:sldMk cId="1395102788" sldId="324"/>
            <ac:spMk id="14" creationId="{BA544215-871B-573D-9FAB-EDB4D258005D}"/>
          </ac:spMkLst>
        </pc:spChg>
        <pc:picChg chg="mod">
          <ac:chgData name="Cassandra Katsikaronis" userId="dbddf097-a7de-4599-abd9-39b94b17111c" providerId="ADAL" clId="{F27A4484-A1C6-47E1-9AB7-01672727A6AD}" dt="2026-04-13T05:14:42.025" v="64" actId="962"/>
          <ac:picMkLst>
            <pc:docMk/>
            <pc:sldMk cId="1395102788" sldId="324"/>
            <ac:picMk id="5" creationId="{9EA348B4-E7EE-7A59-7A72-AADD27E987A0}"/>
          </ac:picMkLst>
        </pc:picChg>
        <pc:cxnChg chg="mod">
          <ac:chgData name="Cassandra Katsikaronis" userId="dbddf097-a7de-4599-abd9-39b94b17111c" providerId="ADAL" clId="{F27A4484-A1C6-47E1-9AB7-01672727A6AD}" dt="2026-04-13T05:14:43.107" v="65" actId="962"/>
          <ac:cxnSpMkLst>
            <pc:docMk/>
            <pc:sldMk cId="1395102788" sldId="324"/>
            <ac:cxnSpMk id="2" creationId="{32392E87-E545-F603-5403-952F38ED0D17}"/>
          </ac:cxnSpMkLst>
        </pc:cxnChg>
        <pc:cxnChg chg="mod">
          <ac:chgData name="Cassandra Katsikaronis" userId="dbddf097-a7de-4599-abd9-39b94b17111c" providerId="ADAL" clId="{F27A4484-A1C6-47E1-9AB7-01672727A6AD}" dt="2026-04-13T05:14:43.608" v="66" actId="962"/>
          <ac:cxnSpMkLst>
            <pc:docMk/>
            <pc:sldMk cId="1395102788" sldId="324"/>
            <ac:cxnSpMk id="7" creationId="{587BB9BE-60A5-39A3-E7C4-6CC125840438}"/>
          </ac:cxnSpMkLst>
        </pc:cxnChg>
        <pc:cxnChg chg="mod">
          <ac:chgData name="Cassandra Katsikaronis" userId="dbddf097-a7de-4599-abd9-39b94b17111c" providerId="ADAL" clId="{F27A4484-A1C6-47E1-9AB7-01672727A6AD}" dt="2026-04-13T05:14:44.362" v="67" actId="962"/>
          <ac:cxnSpMkLst>
            <pc:docMk/>
            <pc:sldMk cId="1395102788" sldId="324"/>
            <ac:cxnSpMk id="10" creationId="{2794956F-8861-AB3D-1CEA-CCF25B780CF1}"/>
          </ac:cxnSpMkLst>
        </pc:cxnChg>
        <pc:cxnChg chg="mod">
          <ac:chgData name="Cassandra Katsikaronis" userId="dbddf097-a7de-4599-abd9-39b94b17111c" providerId="ADAL" clId="{F27A4484-A1C6-47E1-9AB7-01672727A6AD}" dt="2026-04-13T05:14:44.916" v="68" actId="962"/>
          <ac:cxnSpMkLst>
            <pc:docMk/>
            <pc:sldMk cId="1395102788" sldId="324"/>
            <ac:cxnSpMk id="12" creationId="{68793883-3104-E89C-83EB-8B0AE2F47824}"/>
          </ac:cxnSpMkLst>
        </pc:cxnChg>
      </pc:sldChg>
      <pc:sldChg chg="modSp mod">
        <pc:chgData name="Cassandra Katsikaronis" userId="dbddf097-a7de-4599-abd9-39b94b17111c" providerId="ADAL" clId="{F27A4484-A1C6-47E1-9AB7-01672727A6AD}" dt="2026-04-13T05:23:35.229" v="140" actId="13244"/>
        <pc:sldMkLst>
          <pc:docMk/>
          <pc:sldMk cId="2806187640" sldId="328"/>
        </pc:sldMkLst>
        <pc:spChg chg="ord">
          <ac:chgData name="Cassandra Katsikaronis" userId="dbddf097-a7de-4599-abd9-39b94b17111c" providerId="ADAL" clId="{F27A4484-A1C6-47E1-9AB7-01672727A6AD}" dt="2026-04-13T05:23:29.985" v="138" actId="13244"/>
          <ac:spMkLst>
            <pc:docMk/>
            <pc:sldMk cId="2806187640" sldId="328"/>
            <ac:spMk id="8" creationId="{3868C566-6B3C-AB2D-6C04-7446C15B347A}"/>
          </ac:spMkLst>
        </pc:spChg>
        <pc:spChg chg="ord">
          <ac:chgData name="Cassandra Katsikaronis" userId="dbddf097-a7de-4599-abd9-39b94b17111c" providerId="ADAL" clId="{F27A4484-A1C6-47E1-9AB7-01672727A6AD}" dt="2026-04-13T05:23:32.631" v="139" actId="13244"/>
          <ac:spMkLst>
            <pc:docMk/>
            <pc:sldMk cId="2806187640" sldId="328"/>
            <ac:spMk id="9" creationId="{2A19F961-894C-C202-816E-F9D322B552C9}"/>
          </ac:spMkLst>
        </pc:spChg>
        <pc:spChg chg="ord">
          <ac:chgData name="Cassandra Katsikaronis" userId="dbddf097-a7de-4599-abd9-39b94b17111c" providerId="ADAL" clId="{F27A4484-A1C6-47E1-9AB7-01672727A6AD}" dt="2026-04-13T05:23:35.229" v="140" actId="13244"/>
          <ac:spMkLst>
            <pc:docMk/>
            <pc:sldMk cId="2806187640" sldId="328"/>
            <ac:spMk id="11" creationId="{3738FB5B-6389-9E9F-CCBB-8E3EDE43E9CE}"/>
          </ac:spMkLst>
        </pc:spChg>
        <pc:spChg chg="mod ord">
          <ac:chgData name="Cassandra Katsikaronis" userId="dbddf097-a7de-4599-abd9-39b94b17111c" providerId="ADAL" clId="{F27A4484-A1C6-47E1-9AB7-01672727A6AD}" dt="2026-04-13T05:23:22.445" v="136" actId="13244"/>
          <ac:spMkLst>
            <pc:docMk/>
            <pc:sldMk cId="2806187640" sldId="328"/>
            <ac:spMk id="13" creationId="{68BF467F-E30C-0581-313D-6A3D4C92F8BA}"/>
          </ac:spMkLst>
        </pc:spChg>
        <pc:spChg chg="ord">
          <ac:chgData name="Cassandra Katsikaronis" userId="dbddf097-a7de-4599-abd9-39b94b17111c" providerId="ADAL" clId="{F27A4484-A1C6-47E1-9AB7-01672727A6AD}" dt="2026-04-13T05:23:22.445" v="136" actId="13244"/>
          <ac:spMkLst>
            <pc:docMk/>
            <pc:sldMk cId="2806187640" sldId="328"/>
            <ac:spMk id="14" creationId="{DED3AE7C-7EBC-6CD6-9E8D-339321104679}"/>
          </ac:spMkLst>
        </pc:spChg>
        <pc:picChg chg="mod">
          <ac:chgData name="Cassandra Katsikaronis" userId="dbddf097-a7de-4599-abd9-39b94b17111c" providerId="ADAL" clId="{F27A4484-A1C6-47E1-9AB7-01672727A6AD}" dt="2026-04-13T05:15:04.425" v="70" actId="962"/>
          <ac:picMkLst>
            <pc:docMk/>
            <pc:sldMk cId="2806187640" sldId="328"/>
            <ac:picMk id="4" creationId="{2196EBC0-1BBF-F403-C0B8-CB32453962C0}"/>
          </ac:picMkLst>
        </pc:picChg>
        <pc:picChg chg="mod">
          <ac:chgData name="Cassandra Katsikaronis" userId="dbddf097-a7de-4599-abd9-39b94b17111c" providerId="ADAL" clId="{F27A4484-A1C6-47E1-9AB7-01672727A6AD}" dt="2026-04-13T05:15:07.729" v="72" actId="962"/>
          <ac:picMkLst>
            <pc:docMk/>
            <pc:sldMk cId="2806187640" sldId="328"/>
            <ac:picMk id="5" creationId="{2733D232-CE20-D056-8C2B-3E5074465645}"/>
          </ac:picMkLst>
        </pc:picChg>
        <pc:picChg chg="mod">
          <ac:chgData name="Cassandra Katsikaronis" userId="dbddf097-a7de-4599-abd9-39b94b17111c" providerId="ADAL" clId="{F27A4484-A1C6-47E1-9AB7-01672727A6AD}" dt="2026-04-13T05:15:10.686" v="74" actId="962"/>
          <ac:picMkLst>
            <pc:docMk/>
            <pc:sldMk cId="2806187640" sldId="328"/>
            <ac:picMk id="6" creationId="{FBABC141-1712-4C09-6293-D74083F72115}"/>
          </ac:picMkLst>
        </pc:picChg>
        <pc:picChg chg="mod ord">
          <ac:chgData name="Cassandra Katsikaronis" userId="dbddf097-a7de-4599-abd9-39b94b17111c" providerId="ADAL" clId="{F27A4484-A1C6-47E1-9AB7-01672727A6AD}" dt="2026-04-13T05:23:26.853" v="137" actId="13244"/>
          <ac:picMkLst>
            <pc:docMk/>
            <pc:sldMk cId="2806187640" sldId="328"/>
            <ac:picMk id="10" creationId="{6CC94C6C-0A7F-C839-B17C-7DEE2976D26D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5:22:57.294" v="133" actId="13244"/>
        <pc:sldMkLst>
          <pc:docMk/>
          <pc:sldMk cId="3846804372" sldId="329"/>
        </pc:sldMkLst>
        <pc:spChg chg="ord">
          <ac:chgData name="Cassandra Katsikaronis" userId="dbddf097-a7de-4599-abd9-39b94b17111c" providerId="ADAL" clId="{F27A4484-A1C6-47E1-9AB7-01672727A6AD}" dt="2026-04-13T05:22:49.315" v="131" actId="13244"/>
          <ac:spMkLst>
            <pc:docMk/>
            <pc:sldMk cId="3846804372" sldId="329"/>
            <ac:spMk id="10" creationId="{70C29A59-4DA3-C45D-A6A1-792787E4553D}"/>
          </ac:spMkLst>
        </pc:spChg>
        <pc:spChg chg="ord">
          <ac:chgData name="Cassandra Katsikaronis" userId="dbddf097-a7de-4599-abd9-39b94b17111c" providerId="ADAL" clId="{F27A4484-A1C6-47E1-9AB7-01672727A6AD}" dt="2026-04-13T05:22:57.294" v="133" actId="13244"/>
          <ac:spMkLst>
            <pc:docMk/>
            <pc:sldMk cId="3846804372" sldId="329"/>
            <ac:spMk id="18" creationId="{C4B7AC0C-3E02-B7EF-C00C-82A3DB825321}"/>
          </ac:spMkLst>
        </pc:spChg>
        <pc:spChg chg="ord">
          <ac:chgData name="Cassandra Katsikaronis" userId="dbddf097-a7de-4599-abd9-39b94b17111c" providerId="ADAL" clId="{F27A4484-A1C6-47E1-9AB7-01672727A6AD}" dt="2026-04-13T05:22:55.441" v="132" actId="13244"/>
          <ac:spMkLst>
            <pc:docMk/>
            <pc:sldMk cId="3846804372" sldId="329"/>
            <ac:spMk id="20" creationId="{BC9091F0-86D0-F58C-CD34-DED68FFAB064}"/>
          </ac:spMkLst>
        </pc:spChg>
        <pc:picChg chg="mod">
          <ac:chgData name="Cassandra Katsikaronis" userId="dbddf097-a7de-4599-abd9-39b94b17111c" providerId="ADAL" clId="{F27A4484-A1C6-47E1-9AB7-01672727A6AD}" dt="2026-04-13T05:13:56.519" v="54" actId="962"/>
          <ac:picMkLst>
            <pc:docMk/>
            <pc:sldMk cId="3846804372" sldId="329"/>
            <ac:picMk id="4" creationId="{B59186AA-EC02-DFBF-7F2B-9C3824535C32}"/>
          </ac:picMkLst>
        </pc:picChg>
        <pc:cxnChg chg="mod">
          <ac:chgData name="Cassandra Katsikaronis" userId="dbddf097-a7de-4599-abd9-39b94b17111c" providerId="ADAL" clId="{F27A4484-A1C6-47E1-9AB7-01672727A6AD}" dt="2026-04-13T05:13:57.752" v="55" actId="962"/>
          <ac:cxnSpMkLst>
            <pc:docMk/>
            <pc:sldMk cId="3846804372" sldId="329"/>
            <ac:cxnSpMk id="7" creationId="{CDEF471D-5D15-27BB-99E4-CA9CCA7D4A25}"/>
          </ac:cxnSpMkLst>
        </pc:cxnChg>
        <pc:cxnChg chg="mod">
          <ac:chgData name="Cassandra Katsikaronis" userId="dbddf097-a7de-4599-abd9-39b94b17111c" providerId="ADAL" clId="{F27A4484-A1C6-47E1-9AB7-01672727A6AD}" dt="2026-04-13T05:13:58.187" v="56" actId="962"/>
          <ac:cxnSpMkLst>
            <pc:docMk/>
            <pc:sldMk cId="3846804372" sldId="329"/>
            <ac:cxnSpMk id="8" creationId="{84623E34-823C-1926-9231-5CBDE28647DB}"/>
          </ac:cxnSpMkLst>
        </pc:cxnChg>
        <pc:cxnChg chg="mod">
          <ac:chgData name="Cassandra Katsikaronis" userId="dbddf097-a7de-4599-abd9-39b94b17111c" providerId="ADAL" clId="{F27A4484-A1C6-47E1-9AB7-01672727A6AD}" dt="2026-04-13T05:13:58.861" v="57" actId="962"/>
          <ac:cxnSpMkLst>
            <pc:docMk/>
            <pc:sldMk cId="3846804372" sldId="329"/>
            <ac:cxnSpMk id="9" creationId="{52C8CDAF-F549-F660-14CD-17E296EB85AA}"/>
          </ac:cxnSpMkLst>
        </pc:cxnChg>
        <pc:cxnChg chg="mod">
          <ac:chgData name="Cassandra Katsikaronis" userId="dbddf097-a7de-4599-abd9-39b94b17111c" providerId="ADAL" clId="{F27A4484-A1C6-47E1-9AB7-01672727A6AD}" dt="2026-04-13T05:13:59.620" v="58" actId="962"/>
          <ac:cxnSpMkLst>
            <pc:docMk/>
            <pc:sldMk cId="3846804372" sldId="329"/>
            <ac:cxnSpMk id="16" creationId="{0289807A-D342-071A-37EF-D00921EB5F82}"/>
          </ac:cxnSpMkLst>
        </pc:cxnChg>
        <pc:cxnChg chg="mod">
          <ac:chgData name="Cassandra Katsikaronis" userId="dbddf097-a7de-4599-abd9-39b94b17111c" providerId="ADAL" clId="{F27A4484-A1C6-47E1-9AB7-01672727A6AD}" dt="2026-04-13T05:14:00.325" v="59" actId="962"/>
          <ac:cxnSpMkLst>
            <pc:docMk/>
            <pc:sldMk cId="3846804372" sldId="329"/>
            <ac:cxnSpMk id="17" creationId="{CE826025-5AF0-82BF-FEF7-9271FB3EF53C}"/>
          </ac:cxnSpMkLst>
        </pc:cxnChg>
      </pc:sldChg>
      <pc:sldChg chg="modSp mod">
        <pc:chgData name="Cassandra Katsikaronis" userId="dbddf097-a7de-4599-abd9-39b94b17111c" providerId="ADAL" clId="{F27A4484-A1C6-47E1-9AB7-01672727A6AD}" dt="2026-04-13T05:20:03.134" v="119" actId="13244"/>
        <pc:sldMkLst>
          <pc:docMk/>
          <pc:sldMk cId="2437950352" sldId="330"/>
        </pc:sldMkLst>
        <pc:spChg chg="ord">
          <ac:chgData name="Cassandra Katsikaronis" userId="dbddf097-a7de-4599-abd9-39b94b17111c" providerId="ADAL" clId="{F27A4484-A1C6-47E1-9AB7-01672727A6AD}" dt="2026-04-13T05:19:46.110" v="116" actId="13244"/>
          <ac:spMkLst>
            <pc:docMk/>
            <pc:sldMk cId="2437950352" sldId="330"/>
            <ac:spMk id="3" creationId="{B742E45E-2782-16CC-C12D-5D351DA0C4E0}"/>
          </ac:spMkLst>
        </pc:spChg>
        <pc:spChg chg="ord">
          <ac:chgData name="Cassandra Katsikaronis" userId="dbddf097-a7de-4599-abd9-39b94b17111c" providerId="ADAL" clId="{F27A4484-A1C6-47E1-9AB7-01672727A6AD}" dt="2026-04-13T05:19:57.599" v="118" actId="13244"/>
          <ac:spMkLst>
            <pc:docMk/>
            <pc:sldMk cId="2437950352" sldId="330"/>
            <ac:spMk id="4" creationId="{B916A1DA-757F-32D1-5636-10B7928421E4}"/>
          </ac:spMkLst>
        </pc:spChg>
        <pc:spChg chg="ord">
          <ac:chgData name="Cassandra Katsikaronis" userId="dbddf097-a7de-4599-abd9-39b94b17111c" providerId="ADAL" clId="{F27A4484-A1C6-47E1-9AB7-01672727A6AD}" dt="2026-04-13T05:19:40.204" v="115" actId="13244"/>
          <ac:spMkLst>
            <pc:docMk/>
            <pc:sldMk cId="2437950352" sldId="330"/>
            <ac:spMk id="19" creationId="{52A72210-1868-9C8D-4AAD-72BBC64071F2}"/>
          </ac:spMkLst>
        </pc:spChg>
        <pc:spChg chg="ord">
          <ac:chgData name="Cassandra Katsikaronis" userId="dbddf097-a7de-4599-abd9-39b94b17111c" providerId="ADAL" clId="{F27A4484-A1C6-47E1-9AB7-01672727A6AD}" dt="2026-04-13T05:19:51.566" v="117" actId="13244"/>
          <ac:spMkLst>
            <pc:docMk/>
            <pc:sldMk cId="2437950352" sldId="330"/>
            <ac:spMk id="23" creationId="{CE97B088-2812-CD28-93EC-DB8E0E7BC3CB}"/>
          </ac:spMkLst>
        </pc:spChg>
        <pc:spChg chg="ord">
          <ac:chgData name="Cassandra Katsikaronis" userId="dbddf097-a7de-4599-abd9-39b94b17111c" providerId="ADAL" clId="{F27A4484-A1C6-47E1-9AB7-01672727A6AD}" dt="2026-04-13T05:20:03.134" v="119" actId="13244"/>
          <ac:spMkLst>
            <pc:docMk/>
            <pc:sldMk cId="2437950352" sldId="330"/>
            <ac:spMk id="31" creationId="{019FAEBE-5F04-9239-828A-124D765BAD5D}"/>
          </ac:spMkLst>
        </pc:spChg>
        <pc:picChg chg="mod">
          <ac:chgData name="Cassandra Katsikaronis" userId="dbddf097-a7de-4599-abd9-39b94b17111c" providerId="ADAL" clId="{F27A4484-A1C6-47E1-9AB7-01672727A6AD}" dt="2026-04-13T05:12:31.600" v="9" actId="962"/>
          <ac:picMkLst>
            <pc:docMk/>
            <pc:sldMk cId="2437950352" sldId="330"/>
            <ac:picMk id="6" creationId="{F183B556-60FC-7662-85CF-3B297D4D4880}"/>
          </ac:picMkLst>
        </pc:picChg>
        <pc:picChg chg="mod">
          <ac:chgData name="Cassandra Katsikaronis" userId="dbddf097-a7de-4599-abd9-39b94b17111c" providerId="ADAL" clId="{F27A4484-A1C6-47E1-9AB7-01672727A6AD}" dt="2026-04-13T05:12:32.272" v="10" actId="962"/>
          <ac:picMkLst>
            <pc:docMk/>
            <pc:sldMk cId="2437950352" sldId="330"/>
            <ac:picMk id="8" creationId="{E234FC2A-7AB4-6771-75FC-E3FCEBAC7C92}"/>
          </ac:picMkLst>
        </pc:picChg>
        <pc:picChg chg="mod">
          <ac:chgData name="Cassandra Katsikaronis" userId="dbddf097-a7de-4599-abd9-39b94b17111c" providerId="ADAL" clId="{F27A4484-A1C6-47E1-9AB7-01672727A6AD}" dt="2026-04-13T05:12:32.753" v="11" actId="962"/>
          <ac:picMkLst>
            <pc:docMk/>
            <pc:sldMk cId="2437950352" sldId="330"/>
            <ac:picMk id="12" creationId="{D9AD78FD-C7DE-D4EC-C1BF-CC7BF932CACD}"/>
          </ac:picMkLst>
        </pc:picChg>
        <pc:picChg chg="mod">
          <ac:chgData name="Cassandra Katsikaronis" userId="dbddf097-a7de-4599-abd9-39b94b17111c" providerId="ADAL" clId="{F27A4484-A1C6-47E1-9AB7-01672727A6AD}" dt="2026-04-13T05:12:33.402" v="12" actId="962"/>
          <ac:picMkLst>
            <pc:docMk/>
            <pc:sldMk cId="2437950352" sldId="330"/>
            <ac:picMk id="16" creationId="{2F8B19E4-B5FE-780E-73F0-9477BC278614}"/>
          </ac:picMkLst>
        </pc:picChg>
        <pc:picChg chg="mod">
          <ac:chgData name="Cassandra Katsikaronis" userId="dbddf097-a7de-4599-abd9-39b94b17111c" providerId="ADAL" clId="{F27A4484-A1C6-47E1-9AB7-01672727A6AD}" dt="2026-04-13T05:12:33.938" v="13" actId="962"/>
          <ac:picMkLst>
            <pc:docMk/>
            <pc:sldMk cId="2437950352" sldId="330"/>
            <ac:picMk id="28" creationId="{B53F2B10-16A7-CA17-B4C8-77EB5C2344BF}"/>
          </ac:picMkLst>
        </pc:picChg>
        <pc:picChg chg="mod">
          <ac:chgData name="Cassandra Katsikaronis" userId="dbddf097-a7de-4599-abd9-39b94b17111c" providerId="ADAL" clId="{F27A4484-A1C6-47E1-9AB7-01672727A6AD}" dt="2026-04-13T05:12:34.515" v="14" actId="962"/>
          <ac:picMkLst>
            <pc:docMk/>
            <pc:sldMk cId="2437950352" sldId="330"/>
            <ac:picMk id="32" creationId="{D862295E-543A-D855-F928-EE4472200671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5:22:03.608" v="127" actId="13244"/>
        <pc:sldMkLst>
          <pc:docMk/>
          <pc:sldMk cId="2657544446" sldId="331"/>
        </pc:sldMkLst>
        <pc:spChg chg="ord">
          <ac:chgData name="Cassandra Katsikaronis" userId="dbddf097-a7de-4599-abd9-39b94b17111c" providerId="ADAL" clId="{F27A4484-A1C6-47E1-9AB7-01672727A6AD}" dt="2026-04-13T05:21:56.785" v="126" actId="13244"/>
          <ac:spMkLst>
            <pc:docMk/>
            <pc:sldMk cId="2657544446" sldId="331"/>
            <ac:spMk id="4" creationId="{90BF36A7-B014-7F74-BF1E-42EF41116DF7}"/>
          </ac:spMkLst>
        </pc:spChg>
        <pc:spChg chg="ord">
          <ac:chgData name="Cassandra Katsikaronis" userId="dbddf097-a7de-4599-abd9-39b94b17111c" providerId="ADAL" clId="{F27A4484-A1C6-47E1-9AB7-01672727A6AD}" dt="2026-04-13T05:20:49.329" v="120" actId="13244"/>
          <ac:spMkLst>
            <pc:docMk/>
            <pc:sldMk cId="2657544446" sldId="331"/>
            <ac:spMk id="7" creationId="{10B4A642-13A0-32FD-3093-188EE1E4E22A}"/>
          </ac:spMkLst>
        </pc:spChg>
        <pc:spChg chg="ord">
          <ac:chgData name="Cassandra Katsikaronis" userId="dbddf097-a7de-4599-abd9-39b94b17111c" providerId="ADAL" clId="{F27A4484-A1C6-47E1-9AB7-01672727A6AD}" dt="2026-04-13T05:21:13.447" v="122" actId="13244"/>
          <ac:spMkLst>
            <pc:docMk/>
            <pc:sldMk cId="2657544446" sldId="331"/>
            <ac:spMk id="11" creationId="{CAF9BAA6-5038-8A0C-0FFE-6268A2412E93}"/>
          </ac:spMkLst>
        </pc:spChg>
        <pc:spChg chg="ord">
          <ac:chgData name="Cassandra Katsikaronis" userId="dbddf097-a7de-4599-abd9-39b94b17111c" providerId="ADAL" clId="{F27A4484-A1C6-47E1-9AB7-01672727A6AD}" dt="2026-04-13T05:21:35.297" v="124" actId="13244"/>
          <ac:spMkLst>
            <pc:docMk/>
            <pc:sldMk cId="2657544446" sldId="331"/>
            <ac:spMk id="12" creationId="{1E2961B5-72E8-DE28-245D-88C319C6F3F9}"/>
          </ac:spMkLst>
        </pc:spChg>
        <pc:spChg chg="ord">
          <ac:chgData name="Cassandra Katsikaronis" userId="dbddf097-a7de-4599-abd9-39b94b17111c" providerId="ADAL" clId="{F27A4484-A1C6-47E1-9AB7-01672727A6AD}" dt="2026-04-13T05:21:35.297" v="124" actId="13244"/>
          <ac:spMkLst>
            <pc:docMk/>
            <pc:sldMk cId="2657544446" sldId="331"/>
            <ac:spMk id="13" creationId="{1BF13336-BCB5-9058-B52D-BD66CEFA2D19}"/>
          </ac:spMkLst>
        </pc:spChg>
        <pc:spChg chg="ord">
          <ac:chgData name="Cassandra Katsikaronis" userId="dbddf097-a7de-4599-abd9-39b94b17111c" providerId="ADAL" clId="{F27A4484-A1C6-47E1-9AB7-01672727A6AD}" dt="2026-04-13T05:22:03.608" v="127" actId="13244"/>
          <ac:spMkLst>
            <pc:docMk/>
            <pc:sldMk cId="2657544446" sldId="331"/>
            <ac:spMk id="14" creationId="{209AE0C9-CB67-5BFD-21D8-FDCB4523E7D1}"/>
          </ac:spMkLst>
        </pc:spChg>
        <pc:spChg chg="ord">
          <ac:chgData name="Cassandra Katsikaronis" userId="dbddf097-a7de-4599-abd9-39b94b17111c" providerId="ADAL" clId="{F27A4484-A1C6-47E1-9AB7-01672727A6AD}" dt="2026-04-13T05:21:44.478" v="125" actId="13244"/>
          <ac:spMkLst>
            <pc:docMk/>
            <pc:sldMk cId="2657544446" sldId="331"/>
            <ac:spMk id="21" creationId="{3CC06C4C-152F-C82D-F89A-5864DBA7576F}"/>
          </ac:spMkLst>
        </pc:spChg>
        <pc:spChg chg="ord">
          <ac:chgData name="Cassandra Katsikaronis" userId="dbddf097-a7de-4599-abd9-39b94b17111c" providerId="ADAL" clId="{F27A4484-A1C6-47E1-9AB7-01672727A6AD}" dt="2026-04-13T05:21:03.915" v="121" actId="13244"/>
          <ac:spMkLst>
            <pc:docMk/>
            <pc:sldMk cId="2657544446" sldId="331"/>
            <ac:spMk id="22" creationId="{17D65B7E-FD26-1B1A-DCF3-BE5D8F79BE8D}"/>
          </ac:spMkLst>
        </pc:spChg>
        <pc:spChg chg="ord">
          <ac:chgData name="Cassandra Katsikaronis" userId="dbddf097-a7de-4599-abd9-39b94b17111c" providerId="ADAL" clId="{F27A4484-A1C6-47E1-9AB7-01672727A6AD}" dt="2026-04-13T05:21:03.915" v="121" actId="13244"/>
          <ac:spMkLst>
            <pc:docMk/>
            <pc:sldMk cId="2657544446" sldId="331"/>
            <ac:spMk id="23" creationId="{9D0C09AD-4905-45D5-451D-8272DEBACD91}"/>
          </ac:spMkLst>
        </pc:spChg>
        <pc:spChg chg="ord">
          <ac:chgData name="Cassandra Katsikaronis" userId="dbddf097-a7de-4599-abd9-39b94b17111c" providerId="ADAL" clId="{F27A4484-A1C6-47E1-9AB7-01672727A6AD}" dt="2026-04-13T05:21:35.297" v="124" actId="13244"/>
          <ac:spMkLst>
            <pc:docMk/>
            <pc:sldMk cId="2657544446" sldId="331"/>
            <ac:spMk id="25" creationId="{1A9BC7E9-CDBB-A79D-C05B-AFDA68F86180}"/>
          </ac:spMkLst>
        </pc:spChg>
        <pc:spChg chg="ord">
          <ac:chgData name="Cassandra Katsikaronis" userId="dbddf097-a7de-4599-abd9-39b94b17111c" providerId="ADAL" clId="{F27A4484-A1C6-47E1-9AB7-01672727A6AD}" dt="2026-04-13T05:21:03.915" v="121" actId="13244"/>
          <ac:spMkLst>
            <pc:docMk/>
            <pc:sldMk cId="2657544446" sldId="331"/>
            <ac:spMk id="26" creationId="{922201FF-40E2-3D6B-BEFB-7679041D9712}"/>
          </ac:spMkLst>
        </pc:spChg>
        <pc:picChg chg="mod">
          <ac:chgData name="Cassandra Katsikaronis" userId="dbddf097-a7de-4599-abd9-39b94b17111c" providerId="ADAL" clId="{F27A4484-A1C6-47E1-9AB7-01672727A6AD}" dt="2026-04-13T05:12:43.718" v="23" actId="962"/>
          <ac:picMkLst>
            <pc:docMk/>
            <pc:sldMk cId="2657544446" sldId="331"/>
            <ac:picMk id="3" creationId="{F3DF328A-ED71-6DEB-C95B-89F1165A182E}"/>
          </ac:picMkLst>
        </pc:picChg>
        <pc:picChg chg="mod">
          <ac:chgData name="Cassandra Katsikaronis" userId="dbddf097-a7de-4599-abd9-39b94b17111c" providerId="ADAL" clId="{F27A4484-A1C6-47E1-9AB7-01672727A6AD}" dt="2026-04-13T05:12:36.692" v="18" actId="962"/>
          <ac:picMkLst>
            <pc:docMk/>
            <pc:sldMk cId="2657544446" sldId="331"/>
            <ac:picMk id="5" creationId="{AC564376-1F84-5305-8FA9-EAC5BFE8A9C4}"/>
          </ac:picMkLst>
        </pc:picChg>
        <pc:picChg chg="mod">
          <ac:chgData name="Cassandra Katsikaronis" userId="dbddf097-a7de-4599-abd9-39b94b17111c" providerId="ADAL" clId="{F27A4484-A1C6-47E1-9AB7-01672727A6AD}" dt="2026-04-13T05:12:37.215" v="19" actId="962"/>
          <ac:picMkLst>
            <pc:docMk/>
            <pc:sldMk cId="2657544446" sldId="331"/>
            <ac:picMk id="8" creationId="{F4E3E3B2-E770-B390-11CA-3B94857D55AF}"/>
          </ac:picMkLst>
        </pc:picChg>
        <pc:picChg chg="mod">
          <ac:chgData name="Cassandra Katsikaronis" userId="dbddf097-a7de-4599-abd9-39b94b17111c" providerId="ADAL" clId="{F27A4484-A1C6-47E1-9AB7-01672727A6AD}" dt="2026-04-13T05:12:41.817" v="20" actId="962"/>
          <ac:picMkLst>
            <pc:docMk/>
            <pc:sldMk cId="2657544446" sldId="331"/>
            <ac:picMk id="9" creationId="{7C2FA55D-2498-99AA-2C52-1740C36D3F47}"/>
          </ac:picMkLst>
        </pc:picChg>
        <pc:picChg chg="mod">
          <ac:chgData name="Cassandra Katsikaronis" userId="dbddf097-a7de-4599-abd9-39b94b17111c" providerId="ADAL" clId="{F27A4484-A1C6-47E1-9AB7-01672727A6AD}" dt="2026-04-13T05:12:42.406" v="21" actId="962"/>
          <ac:picMkLst>
            <pc:docMk/>
            <pc:sldMk cId="2657544446" sldId="331"/>
            <ac:picMk id="10" creationId="{8A97AD8B-21E4-A2D9-9212-63B24857CBD6}"/>
          </ac:picMkLst>
        </pc:picChg>
        <pc:picChg chg="mod">
          <ac:chgData name="Cassandra Katsikaronis" userId="dbddf097-a7de-4599-abd9-39b94b17111c" providerId="ADAL" clId="{F27A4484-A1C6-47E1-9AB7-01672727A6AD}" dt="2026-04-13T05:12:43.113" v="22" actId="962"/>
          <ac:picMkLst>
            <pc:docMk/>
            <pc:sldMk cId="2657544446" sldId="331"/>
            <ac:picMk id="16" creationId="{6E648D49-C862-9F09-301C-53F9E76C69E0}"/>
          </ac:picMkLst>
        </pc:picChg>
        <pc:picChg chg="mod">
          <ac:chgData name="Cassandra Katsikaronis" userId="dbddf097-a7de-4599-abd9-39b94b17111c" providerId="ADAL" clId="{F27A4484-A1C6-47E1-9AB7-01672727A6AD}" dt="2026-04-13T05:12:35.076" v="15" actId="962"/>
          <ac:picMkLst>
            <pc:docMk/>
            <pc:sldMk cId="2657544446" sldId="331"/>
            <ac:picMk id="30" creationId="{B8908513-649E-2805-8E6F-193CD75D7F3D}"/>
          </ac:picMkLst>
        </pc:picChg>
        <pc:picChg chg="mod">
          <ac:chgData name="Cassandra Katsikaronis" userId="dbddf097-a7de-4599-abd9-39b94b17111c" providerId="ADAL" clId="{F27A4484-A1C6-47E1-9AB7-01672727A6AD}" dt="2026-04-13T05:12:35.583" v="16" actId="962"/>
          <ac:picMkLst>
            <pc:docMk/>
            <pc:sldMk cId="2657544446" sldId="331"/>
            <ac:picMk id="31" creationId="{F85B36EA-C722-B844-6DE9-F699830CFB70}"/>
          </ac:picMkLst>
        </pc:picChg>
        <pc:picChg chg="mod">
          <ac:chgData name="Cassandra Katsikaronis" userId="dbddf097-a7de-4599-abd9-39b94b17111c" providerId="ADAL" clId="{F27A4484-A1C6-47E1-9AB7-01672727A6AD}" dt="2026-04-13T05:12:36.167" v="17" actId="962"/>
          <ac:picMkLst>
            <pc:docMk/>
            <pc:sldMk cId="2657544446" sldId="331"/>
            <ac:picMk id="33" creationId="{F7FFCB91-AB0C-37A3-C700-1DC373FC49C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C850FC-AC91-A245-A43A-5A013C76E429}" type="datetimeFigureOut">
              <a:rPr lang="en-AU" smtClean="0"/>
              <a:t>13/04/2026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3EAFBB-221E-6043-B75A-BA7A393C71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82297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EAFBB-221E-6043-B75A-BA7A393C719A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16716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EAFBB-221E-6043-B75A-BA7A393C719A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0976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EAFBB-221E-6043-B75A-BA7A393C719A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50951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EAFBB-221E-6043-B75A-BA7A393C719A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77896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EAFBB-221E-6043-B75A-BA7A393C719A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780919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EAFBB-221E-6043-B75A-BA7A393C719A}" type="slidenum">
              <a:rPr lang="en-AU" smtClean="0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943263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EAFBB-221E-6043-B75A-BA7A393C719A}" type="slidenum">
              <a:rPr lang="en-AU" smtClean="0"/>
              <a:t>30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08146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D896C-2F69-42A1-3D3A-18A300FBA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623F27-1230-358F-8D26-28ECA62F02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AU"/>
          </a:p>
        </p:txBody>
      </p:sp>
      <p:pic>
        <p:nvPicPr>
          <p:cNvPr id="4" name="Picture 3" descr="A red and blue logo with a flower&#10;&#10;AI-generated content may be incorrect.">
            <a:extLst>
              <a:ext uri="{FF2B5EF4-FFF2-40B4-BE49-F238E27FC236}">
                <a16:creationId xmlns:a16="http://schemas.microsoft.com/office/drawing/2014/main" id="{FBB92E9E-82C3-8235-9107-E1B1B4387C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pic>
        <p:nvPicPr>
          <p:cNvPr id="5" name="Picture 4" descr="A blue and orange logo&#10;&#10;AI-generated content may be incorrect.">
            <a:extLst>
              <a:ext uri="{FF2B5EF4-FFF2-40B4-BE49-F238E27FC236}">
                <a16:creationId xmlns:a16="http://schemas.microsoft.com/office/drawing/2014/main" id="{450D102F-3F78-5DFF-1B99-D7E3E899AB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740" y="235018"/>
            <a:ext cx="540000" cy="61855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80587E3-68C4-F6DE-B7A4-AB43BB3AA062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7520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9347A-42BF-4EA6-179D-721391F5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79C-3394-80AC-390F-0AE20DC9F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pic>
        <p:nvPicPr>
          <p:cNvPr id="4" name="Picture 3" descr="A red and blue logo with a flower&#10;&#10;AI-generated content may be incorrect.">
            <a:extLst>
              <a:ext uri="{FF2B5EF4-FFF2-40B4-BE49-F238E27FC236}">
                <a16:creationId xmlns:a16="http://schemas.microsoft.com/office/drawing/2014/main" id="{9EEC1463-24DA-DB31-DD0B-099C23AE4B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pic>
        <p:nvPicPr>
          <p:cNvPr id="5" name="Picture 4" descr="A blue and orange logo&#10;&#10;AI-generated content may be incorrect.">
            <a:extLst>
              <a:ext uri="{FF2B5EF4-FFF2-40B4-BE49-F238E27FC236}">
                <a16:creationId xmlns:a16="http://schemas.microsoft.com/office/drawing/2014/main" id="{F09CA3D6-6EDC-A894-182A-087CFF6D70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740" y="235018"/>
            <a:ext cx="540000" cy="61855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7C96E06-6E4B-3AC8-9992-220F24D9EDF7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1198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9347A-42BF-4EA6-179D-721391F5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79C-3394-80AC-390F-0AE20DC9F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pic>
        <p:nvPicPr>
          <p:cNvPr id="4" name="Picture 3" descr="A red and blue logo with a flower&#10;&#10;AI-generated content may be incorrect.">
            <a:extLst>
              <a:ext uri="{FF2B5EF4-FFF2-40B4-BE49-F238E27FC236}">
                <a16:creationId xmlns:a16="http://schemas.microsoft.com/office/drawing/2014/main" id="{7A7AECFD-2416-64F8-B318-6BF7F001EE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pic>
        <p:nvPicPr>
          <p:cNvPr id="5" name="Picture 4" descr="A blue and orange logo&#10;&#10;AI-generated content may be incorrect.">
            <a:extLst>
              <a:ext uri="{FF2B5EF4-FFF2-40B4-BE49-F238E27FC236}">
                <a16:creationId xmlns:a16="http://schemas.microsoft.com/office/drawing/2014/main" id="{558EAA33-9FCB-F848-9C14-7F44006C42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740" y="235018"/>
            <a:ext cx="540000" cy="61855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A315AE2-4770-B8FA-CB8F-43A79F5FEB75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9735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rgbClr val="F9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ed and blue logo with a flower&#10;&#10;AI-generated content may be incorrect.">
            <a:extLst>
              <a:ext uri="{FF2B5EF4-FFF2-40B4-BE49-F238E27FC236}">
                <a16:creationId xmlns:a16="http://schemas.microsoft.com/office/drawing/2014/main" id="{C902D4B8-47A3-3DF7-DFAD-C9E268C285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D9347A-42BF-4EA6-179D-721391F5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79C-3394-80AC-390F-0AE20DC9F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pic>
        <p:nvPicPr>
          <p:cNvPr id="6" name="Picture 5" descr="A blue and orange logo&#10;&#10;AI-generated content may be incorrect.">
            <a:extLst>
              <a:ext uri="{FF2B5EF4-FFF2-40B4-BE49-F238E27FC236}">
                <a16:creationId xmlns:a16="http://schemas.microsoft.com/office/drawing/2014/main" id="{C75E4E98-77AD-E632-8CC5-E8DD2E753E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740" y="235018"/>
            <a:ext cx="540000" cy="61855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BD8BF4E-7E3B-0568-02AA-8E5A1CD8623A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613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9347A-42BF-4EA6-179D-721391F5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79C-3394-80AC-390F-0AE20DC9F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pic>
        <p:nvPicPr>
          <p:cNvPr id="5" name="Picture 4" descr="A white t on a red and black background&#10;&#10;AI-generated content may be incorrect.">
            <a:extLst>
              <a:ext uri="{FF2B5EF4-FFF2-40B4-BE49-F238E27FC236}">
                <a16:creationId xmlns:a16="http://schemas.microsoft.com/office/drawing/2014/main" id="{282A3F65-E36D-EEE9-EBE0-9F33EC22E3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740" y="230188"/>
            <a:ext cx="541355" cy="620109"/>
          </a:xfrm>
          <a:prstGeom prst="rect">
            <a:avLst/>
          </a:prstGeom>
        </p:spPr>
      </p:pic>
      <p:pic>
        <p:nvPicPr>
          <p:cNvPr id="6" name="Picture 5" descr="A red flower with white text&#10;&#10;AI-generated content may be incorrect.">
            <a:extLst>
              <a:ext uri="{FF2B5EF4-FFF2-40B4-BE49-F238E27FC236}">
                <a16:creationId xmlns:a16="http://schemas.microsoft.com/office/drawing/2014/main" id="{9CF256E9-ACE3-84A7-5C1F-08F0561858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AFE815-4F6C-28E3-F57E-94FC55EEA72D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427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609E3-FF31-CCDE-E2F3-CADA92D72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46968"/>
            <a:ext cx="5391529" cy="2852737"/>
          </a:xfrm>
        </p:spPr>
        <p:txBody>
          <a:bodyPr anchor="t" anchorCtr="0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6A299F-8907-3302-4EE5-E9B697E1E33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1083919"/>
            <a:ext cx="5264150" cy="583039"/>
          </a:xfrm>
        </p:spPr>
        <p:txBody>
          <a:bodyPr/>
          <a:lstStyle>
            <a:lvl1pPr marL="0" indent="0">
              <a:buNone/>
              <a:defRPr sz="2400" b="1" i="0">
                <a:solidFill>
                  <a:schemeClr val="accent1"/>
                </a:solidFill>
                <a:latin typeface="Telstra Display" panose="020B0504040000000004" pitchFamily="34" charset="77"/>
                <a:ea typeface="Telstra Display" panose="020B0504040000000004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Tech Savvy Seniors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140A797-6E9B-69A9-22F4-5FC4E921ACEF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2067477"/>
            <a:ext cx="5264150" cy="583039"/>
          </a:xfrm>
        </p:spPr>
        <p:txBody>
          <a:bodyPr anchor="b" anchorCtr="0"/>
          <a:lstStyle>
            <a:lvl1pPr marL="0" indent="0">
              <a:buNone/>
              <a:defRPr sz="2400" b="1" i="0">
                <a:solidFill>
                  <a:schemeClr val="accent4"/>
                </a:solidFill>
                <a:latin typeface="Telstra Display" panose="020B0504040000000004" pitchFamily="34" charset="77"/>
                <a:ea typeface="Telstra Display" panose="020B0504040000000004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Module 1</a:t>
            </a:r>
          </a:p>
        </p:txBody>
      </p:sp>
    </p:spTree>
    <p:extLst>
      <p:ext uri="{BB962C8B-B14F-4D97-AF65-F5344CB8AC3E}">
        <p14:creationId xmlns:p14="http://schemas.microsoft.com/office/powerpoint/2010/main" val="616095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B3D64D-F89F-5476-7BBC-950E1CD9E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27A934-FC49-C16F-4062-4DC7D1DCA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21190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3" r:id="rId4"/>
    <p:sldLayoutId id="2147483652" r:id="rId5"/>
    <p:sldLayoutId id="214748365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hyperlink" Target="https://www.scamwatch.gov.au/stop-check-protect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71C92-3BB0-7774-128C-F599B6342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安全浏览网站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C4BED-CC76-72CE-D98C-EBBC6F5502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老年人科技通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004E26-8DF4-D357-9BBC-6588B3567A47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zh-CN" altLang="en-US" dirty="0"/>
              <a:t>课题 </a:t>
            </a:r>
            <a:r>
              <a:rPr lang="en-AU" altLang="zh-CN" dirty="0"/>
              <a:t>4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685712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3A9A5-D1A4-8378-EF21-976612322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连接互联网</a:t>
            </a:r>
            <a:endParaRPr lang="en-AU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3D11A72-1A9E-3FE5-B7C0-83B9F6D82359}"/>
              </a:ext>
            </a:extLst>
          </p:cNvPr>
          <p:cNvSpPr txBox="1">
            <a:spLocks/>
          </p:cNvSpPr>
          <p:nvPr/>
        </p:nvSpPr>
        <p:spPr>
          <a:xfrm>
            <a:off x="545805" y="5227196"/>
            <a:ext cx="4504554" cy="58285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dirty="0"/>
              <a:t>无线网络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62BC3C-4567-6E98-44D1-D5B2CF8FC083}"/>
              </a:ext>
            </a:extLst>
          </p:cNvPr>
          <p:cNvSpPr txBox="1">
            <a:spLocks/>
          </p:cNvSpPr>
          <p:nvPr/>
        </p:nvSpPr>
        <p:spPr>
          <a:xfrm>
            <a:off x="545805" y="5810048"/>
            <a:ext cx="4504554" cy="58285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AU" dirty="0"/>
              <a:t>Wi-Fi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6EC8DA8-9B33-BB99-A939-710246A508F3}"/>
              </a:ext>
            </a:extLst>
          </p:cNvPr>
          <p:cNvSpPr txBox="1">
            <a:spLocks/>
          </p:cNvSpPr>
          <p:nvPr/>
        </p:nvSpPr>
        <p:spPr>
          <a:xfrm>
            <a:off x="6096000" y="5227196"/>
            <a:ext cx="4504554" cy="58285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dirty="0"/>
              <a:t>移动数据</a:t>
            </a:r>
            <a:endParaRPr lang="en-AU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5EA8FEA-931A-907F-10FB-6F5BCB5B02C9}"/>
              </a:ext>
            </a:extLst>
          </p:cNvPr>
          <p:cNvSpPr txBox="1">
            <a:spLocks/>
          </p:cNvSpPr>
          <p:nvPr/>
        </p:nvSpPr>
        <p:spPr>
          <a:xfrm>
            <a:off x="6096000" y="5810048"/>
            <a:ext cx="4504554" cy="58285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AU" dirty="0"/>
              <a:t>Mobile data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1C25F032-2BBE-A4B5-6C23-D57FEDA702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86227" y="2485924"/>
            <a:ext cx="2324100" cy="232410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BA64E1EF-9C5F-25C9-427E-106A49DE8D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80618" y="2485924"/>
            <a:ext cx="23241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6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" grpId="0"/>
      <p:bldP spid="16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83B2D-ED18-D9A6-35E7-94233F73D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连接无线网络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AB840-1742-DDDA-395E-8E9B1EA8E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93107"/>
            <a:ext cx="3239530" cy="2577950"/>
          </a:xfrm>
        </p:spPr>
        <p:txBody>
          <a:bodyPr>
            <a:sp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zh-CN" altLang="en-US" b="1" dirty="0">
                <a:solidFill>
                  <a:schemeClr val="accent6"/>
                </a:solidFill>
                <a:latin typeface="Telstra Display" panose="020B0504040000000004" pitchFamily="34" charset="77"/>
                <a:ea typeface="Telstra Display" panose="020B0504040000000004" pitchFamily="34" charset="77"/>
              </a:rPr>
              <a:t>苹果</a:t>
            </a:r>
            <a:endParaRPr lang="en-AU" b="1" dirty="0">
              <a:solidFill>
                <a:schemeClr val="accent6"/>
              </a:solidFill>
              <a:latin typeface="Telstra Display" panose="020B0504040000000004" pitchFamily="34" charset="77"/>
              <a:ea typeface="Telstra Display" panose="020B0504040000000004" pitchFamily="34" charset="77"/>
            </a:endParaRP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zh-CN" altLang="en-US" sz="2000" dirty="0"/>
              <a:t>选择 “设置”</a:t>
            </a:r>
            <a:endParaRPr lang="en-AU" sz="2000" dirty="0"/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zh-CN" altLang="en-US" sz="2000" dirty="0"/>
              <a:t>选择 “无线网络”</a:t>
            </a:r>
            <a:endParaRPr lang="en-AU" sz="2000" dirty="0"/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zh-CN" altLang="en-US" sz="2000" dirty="0"/>
              <a:t>选择一个网络</a:t>
            </a:r>
            <a:endParaRPr lang="en-AU" sz="2000" dirty="0"/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zh-CN" altLang="en-US" sz="2000" dirty="0"/>
              <a:t>输入密码</a:t>
            </a:r>
            <a:endParaRPr lang="en-AU" sz="2000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2E68BEF-3782-E63E-4BE4-B9CBAB10D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38200" y="1742270"/>
            <a:ext cx="1271228" cy="1559826"/>
          </a:xfrm>
          <a:custGeom>
            <a:avLst/>
            <a:gdLst>
              <a:gd name="connsiteX0" fmla="*/ 293499 w 374587"/>
              <a:gd name="connsiteY0" fmla="*/ 112089 h 458185"/>
              <a:gd name="connsiteX1" fmla="*/ 344506 w 374587"/>
              <a:gd name="connsiteY1" fmla="*/ 136303 h 458185"/>
              <a:gd name="connsiteX2" fmla="*/ 362816 w 374587"/>
              <a:gd name="connsiteY2" fmla="*/ 155218 h 458185"/>
              <a:gd name="connsiteX3" fmla="*/ 362811 w 374587"/>
              <a:gd name="connsiteY3" fmla="*/ 155223 h 458185"/>
              <a:gd name="connsiteX4" fmla="*/ 362816 w 374587"/>
              <a:gd name="connsiteY4" fmla="*/ 155228 h 458185"/>
              <a:gd name="connsiteX5" fmla="*/ 315089 w 374587"/>
              <a:gd name="connsiteY5" fmla="*/ 220990 h 458185"/>
              <a:gd name="connsiteX6" fmla="*/ 313117 w 374587"/>
              <a:gd name="connsiteY6" fmla="*/ 249795 h 458185"/>
              <a:gd name="connsiteX7" fmla="*/ 318768 w 374587"/>
              <a:gd name="connsiteY7" fmla="*/ 277931 h 458185"/>
              <a:gd name="connsiteX8" fmla="*/ 374587 w 374587"/>
              <a:gd name="connsiteY8" fmla="*/ 336541 h 458185"/>
              <a:gd name="connsiteX9" fmla="*/ 374586 w 374587"/>
              <a:gd name="connsiteY9" fmla="*/ 336544 h 458185"/>
              <a:gd name="connsiteX10" fmla="*/ 374587 w 374587"/>
              <a:gd name="connsiteY10" fmla="*/ 336545 h 458185"/>
              <a:gd name="connsiteX11" fmla="*/ 362816 w 374587"/>
              <a:gd name="connsiteY11" fmla="*/ 365243 h 458185"/>
              <a:gd name="connsiteX12" fmla="*/ 315079 w 374587"/>
              <a:gd name="connsiteY12" fmla="*/ 436335 h 458185"/>
              <a:gd name="connsiteX13" fmla="*/ 242492 w 374587"/>
              <a:gd name="connsiteY13" fmla="*/ 451336 h 458185"/>
              <a:gd name="connsiteX14" fmla="*/ 213065 w 374587"/>
              <a:gd name="connsiteY14" fmla="*/ 441553 h 458185"/>
              <a:gd name="connsiteX15" fmla="*/ 162058 w 374587"/>
              <a:gd name="connsiteY15" fmla="*/ 446118 h 458185"/>
              <a:gd name="connsiteX16" fmla="*/ 135900 w 374587"/>
              <a:gd name="connsiteY16" fmla="*/ 455902 h 458185"/>
              <a:gd name="connsiteX17" fmla="*/ 87509 w 374587"/>
              <a:gd name="connsiteY17" fmla="*/ 446118 h 458185"/>
              <a:gd name="connsiteX18" fmla="*/ 47619 w 374587"/>
              <a:gd name="connsiteY18" fmla="*/ 399159 h 458185"/>
              <a:gd name="connsiteX19" fmla="*/ 3805 w 374587"/>
              <a:gd name="connsiteY19" fmla="*/ 288281 h 458185"/>
              <a:gd name="connsiteX20" fmla="*/ 45 w 374587"/>
              <a:gd name="connsiteY20" fmla="*/ 243360 h 458185"/>
              <a:gd name="connsiteX21" fmla="*/ 46 w 374587"/>
              <a:gd name="connsiteY21" fmla="*/ 243357 h 458185"/>
              <a:gd name="connsiteX22" fmla="*/ 45 w 374587"/>
              <a:gd name="connsiteY22" fmla="*/ 243352 h 458185"/>
              <a:gd name="connsiteX23" fmla="*/ 7075 w 374587"/>
              <a:gd name="connsiteY23" fmla="*/ 198918 h 458185"/>
              <a:gd name="connsiteX24" fmla="*/ 99934 w 374587"/>
              <a:gd name="connsiteY24" fmla="*/ 112823 h 458185"/>
              <a:gd name="connsiteX25" fmla="*/ 148979 w 374587"/>
              <a:gd name="connsiteY25" fmla="*/ 118041 h 458185"/>
              <a:gd name="connsiteX26" fmla="*/ 180368 w 374587"/>
              <a:gd name="connsiteY26" fmla="*/ 129781 h 458185"/>
              <a:gd name="connsiteX27" fmla="*/ 199986 w 374587"/>
              <a:gd name="connsiteY27" fmla="*/ 129781 h 458185"/>
              <a:gd name="connsiteX28" fmla="*/ 236607 w 374587"/>
              <a:gd name="connsiteY28" fmla="*/ 116736 h 458185"/>
              <a:gd name="connsiteX29" fmla="*/ 293499 w 374587"/>
              <a:gd name="connsiteY29" fmla="*/ 112089 h 458185"/>
              <a:gd name="connsiteX30" fmla="*/ 278458 w 374587"/>
              <a:gd name="connsiteY30" fmla="*/ 0 h 458185"/>
              <a:gd name="connsiteX31" fmla="*/ 186907 w 374587"/>
              <a:gd name="connsiteY31" fmla="*/ 105008 h 458185"/>
              <a:gd name="connsiteX32" fmla="*/ 186962 w 374587"/>
              <a:gd name="connsiteY32" fmla="*/ 104536 h 458185"/>
              <a:gd name="connsiteX33" fmla="*/ 185212 w 374587"/>
              <a:gd name="connsiteY33" fmla="*/ 104892 h 458185"/>
              <a:gd name="connsiteX34" fmla="*/ 275941 w 374587"/>
              <a:gd name="connsiteY34" fmla="*/ 1 h 458185"/>
              <a:gd name="connsiteX35" fmla="*/ 275855 w 374587"/>
              <a:gd name="connsiteY35" fmla="*/ 739 h 458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74587" h="458185">
                <a:moveTo>
                  <a:pt x="293499" y="112089"/>
                </a:moveTo>
                <a:cubicBezTo>
                  <a:pt x="311482" y="115432"/>
                  <a:pt x="328484" y="123585"/>
                  <a:pt x="344506" y="136303"/>
                </a:cubicBezTo>
                <a:cubicBezTo>
                  <a:pt x="351045" y="142173"/>
                  <a:pt x="356931" y="148696"/>
                  <a:pt x="362816" y="155218"/>
                </a:cubicBezTo>
                <a:lnTo>
                  <a:pt x="362811" y="155223"/>
                </a:lnTo>
                <a:lnTo>
                  <a:pt x="362816" y="155228"/>
                </a:lnTo>
                <a:cubicBezTo>
                  <a:pt x="337804" y="172838"/>
                  <a:pt x="320883" y="194117"/>
                  <a:pt x="315089" y="220990"/>
                </a:cubicBezTo>
                <a:lnTo>
                  <a:pt x="313117" y="249795"/>
                </a:lnTo>
                <a:lnTo>
                  <a:pt x="318768" y="277931"/>
                </a:lnTo>
                <a:cubicBezTo>
                  <a:pt x="327994" y="303889"/>
                  <a:pt x="347613" y="323333"/>
                  <a:pt x="374587" y="336541"/>
                </a:cubicBezTo>
                <a:lnTo>
                  <a:pt x="374586" y="336544"/>
                </a:lnTo>
                <a:lnTo>
                  <a:pt x="374587" y="336545"/>
                </a:lnTo>
                <a:cubicBezTo>
                  <a:pt x="370663" y="346329"/>
                  <a:pt x="367394" y="356112"/>
                  <a:pt x="362816" y="365243"/>
                </a:cubicBezTo>
                <a:cubicBezTo>
                  <a:pt x="350391" y="391984"/>
                  <a:pt x="334697" y="415464"/>
                  <a:pt x="315079" y="436335"/>
                </a:cubicBezTo>
                <a:cubicBezTo>
                  <a:pt x="294153" y="458510"/>
                  <a:pt x="269957" y="463076"/>
                  <a:pt x="242492" y="451336"/>
                </a:cubicBezTo>
                <a:cubicBezTo>
                  <a:pt x="232683" y="447423"/>
                  <a:pt x="222874" y="443509"/>
                  <a:pt x="213065" y="441553"/>
                </a:cubicBezTo>
                <a:cubicBezTo>
                  <a:pt x="195409" y="437639"/>
                  <a:pt x="179060" y="439596"/>
                  <a:pt x="162058" y="446118"/>
                </a:cubicBezTo>
                <a:cubicBezTo>
                  <a:pt x="153557" y="449379"/>
                  <a:pt x="144402" y="453293"/>
                  <a:pt x="135900" y="455902"/>
                </a:cubicBezTo>
                <a:cubicBezTo>
                  <a:pt x="117590" y="461119"/>
                  <a:pt x="101896" y="457206"/>
                  <a:pt x="87509" y="446118"/>
                </a:cubicBezTo>
                <a:cubicBezTo>
                  <a:pt x="71161" y="432422"/>
                  <a:pt x="59390" y="416116"/>
                  <a:pt x="47619" y="399159"/>
                </a:cubicBezTo>
                <a:cubicBezTo>
                  <a:pt x="24731" y="365243"/>
                  <a:pt x="10345" y="328067"/>
                  <a:pt x="3805" y="288281"/>
                </a:cubicBezTo>
                <a:cubicBezTo>
                  <a:pt x="1190" y="273280"/>
                  <a:pt x="-282" y="258279"/>
                  <a:pt x="45" y="243360"/>
                </a:cubicBezTo>
                <a:lnTo>
                  <a:pt x="46" y="243357"/>
                </a:lnTo>
                <a:lnTo>
                  <a:pt x="45" y="243352"/>
                </a:lnTo>
                <a:cubicBezTo>
                  <a:pt x="372" y="228432"/>
                  <a:pt x="2498" y="213594"/>
                  <a:pt x="7075" y="198918"/>
                </a:cubicBezTo>
                <a:cubicBezTo>
                  <a:pt x="21462" y="151957"/>
                  <a:pt x="50889" y="121954"/>
                  <a:pt x="99934" y="112823"/>
                </a:cubicBezTo>
                <a:cubicBezTo>
                  <a:pt x="116936" y="109561"/>
                  <a:pt x="132631" y="112823"/>
                  <a:pt x="148979" y="118041"/>
                </a:cubicBezTo>
                <a:cubicBezTo>
                  <a:pt x="159442" y="121954"/>
                  <a:pt x="169905" y="126520"/>
                  <a:pt x="180368" y="129781"/>
                </a:cubicBezTo>
                <a:cubicBezTo>
                  <a:pt x="186907" y="131738"/>
                  <a:pt x="193447" y="131738"/>
                  <a:pt x="199986" y="129781"/>
                </a:cubicBezTo>
                <a:cubicBezTo>
                  <a:pt x="212411" y="125215"/>
                  <a:pt x="224182" y="120650"/>
                  <a:pt x="236607" y="116736"/>
                </a:cubicBezTo>
                <a:cubicBezTo>
                  <a:pt x="256552" y="110214"/>
                  <a:pt x="275516" y="108746"/>
                  <a:pt x="293499" y="112089"/>
                </a:cubicBezTo>
                <a:close/>
                <a:moveTo>
                  <a:pt x="278458" y="0"/>
                </a:moveTo>
                <a:cubicBezTo>
                  <a:pt x="284998" y="53482"/>
                  <a:pt x="235953" y="108921"/>
                  <a:pt x="186907" y="105008"/>
                </a:cubicBezTo>
                <a:lnTo>
                  <a:pt x="186962" y="104536"/>
                </a:lnTo>
                <a:lnTo>
                  <a:pt x="185212" y="104892"/>
                </a:lnTo>
                <a:cubicBezTo>
                  <a:pt x="179379" y="56681"/>
                  <a:pt x="222800" y="2607"/>
                  <a:pt x="275941" y="1"/>
                </a:cubicBezTo>
                <a:lnTo>
                  <a:pt x="275855" y="7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anchor="ctr"/>
          <a:lstStyle/>
          <a:p>
            <a:pPr>
              <a:defRPr/>
            </a:pPr>
            <a:endParaRPr lang="en-US" sz="3599" dirty="0">
              <a:latin typeface="Poppins" pitchFamily="2" charset="77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F00EFCF-5327-CE5F-018A-457326B5739E}"/>
              </a:ext>
            </a:extLst>
          </p:cNvPr>
          <p:cNvSpPr txBox="1">
            <a:spLocks/>
          </p:cNvSpPr>
          <p:nvPr/>
        </p:nvSpPr>
        <p:spPr>
          <a:xfrm>
            <a:off x="6095999" y="3793107"/>
            <a:ext cx="5768052" cy="25779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accent6"/>
                </a:solidFill>
                <a:latin typeface="Telstra Display" panose="020B0504040000000004" pitchFamily="34" charset="77"/>
                <a:ea typeface="Telstra Display" panose="020B0504040000000004" pitchFamily="34" charset="77"/>
              </a:rPr>
              <a:t>安卓和微软</a:t>
            </a:r>
            <a:endParaRPr lang="en-AU" b="1" dirty="0">
              <a:solidFill>
                <a:schemeClr val="accent6"/>
              </a:solidFill>
              <a:latin typeface="Telstra Display" panose="020B0504040000000004" pitchFamily="34" charset="77"/>
              <a:ea typeface="Telstra Display" panose="020B0504040000000004" pitchFamily="34" charset="77"/>
            </a:endParaRP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zh-CN" altLang="en-US" sz="2000" dirty="0"/>
              <a:t>选择 “设置”</a:t>
            </a:r>
            <a:endParaRPr lang="en-AU" sz="2000" dirty="0"/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zh-CN" altLang="en-US" sz="2000" dirty="0"/>
              <a:t>选择  “网络与互联网” 或 “连接”</a:t>
            </a:r>
            <a:endParaRPr lang="en-AU" sz="2000" dirty="0"/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zh-CN" altLang="en-US" sz="2000" dirty="0"/>
              <a:t>选择一个网络</a:t>
            </a:r>
            <a:endParaRPr lang="en-AU" sz="2000" dirty="0"/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zh-CN" altLang="en-US" sz="2000" dirty="0"/>
              <a:t>输入密码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3BFF61-DE8F-D6C4-D963-A19866706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7512" y="1691733"/>
            <a:ext cx="1737267" cy="17372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F39EB2-4303-44F6-AC0C-BB55038E62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9" y="1742270"/>
            <a:ext cx="1734442" cy="173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60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3EBB85-BD5C-62F5-D261-8234F4F1A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32FDD-07B3-FC15-5F71-4DBDAA42C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浏览器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BE6FB10-5DB0-B0CB-E861-F22C3F51D49B}"/>
              </a:ext>
            </a:extLst>
          </p:cNvPr>
          <p:cNvSpPr txBox="1">
            <a:spLocks/>
          </p:cNvSpPr>
          <p:nvPr/>
        </p:nvSpPr>
        <p:spPr>
          <a:xfrm>
            <a:off x="838200" y="4094888"/>
            <a:ext cx="2266507" cy="11077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Chrome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F3A51AB-2D7D-54C8-CD3D-429EA3F80404}"/>
              </a:ext>
            </a:extLst>
          </p:cNvPr>
          <p:cNvSpPr txBox="1">
            <a:spLocks/>
          </p:cNvSpPr>
          <p:nvPr/>
        </p:nvSpPr>
        <p:spPr>
          <a:xfrm>
            <a:off x="3552187" y="4091746"/>
            <a:ext cx="2266507" cy="527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Safari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894C766-4DB3-CD81-0ACC-CDDBCD2FF256}"/>
              </a:ext>
            </a:extLst>
          </p:cNvPr>
          <p:cNvSpPr txBox="1">
            <a:spLocks/>
          </p:cNvSpPr>
          <p:nvPr/>
        </p:nvSpPr>
        <p:spPr>
          <a:xfrm>
            <a:off x="6266174" y="4091747"/>
            <a:ext cx="2266507" cy="527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Edge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E8FD2BC-C326-38A8-04B3-0AEFA2E2ECC9}"/>
              </a:ext>
            </a:extLst>
          </p:cNvPr>
          <p:cNvSpPr txBox="1">
            <a:spLocks/>
          </p:cNvSpPr>
          <p:nvPr/>
        </p:nvSpPr>
        <p:spPr>
          <a:xfrm>
            <a:off x="8980160" y="4091747"/>
            <a:ext cx="2266507" cy="527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Firefox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47FBBD-3556-25DD-1C75-275153709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1454" y="2687540"/>
            <a:ext cx="1080000" cy="108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878E1A-D39B-9638-959C-21DF74339F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5441" y="2668378"/>
            <a:ext cx="1080000" cy="108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51CFCA-208F-E589-F0FE-CCF6B688B7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9428" y="2687540"/>
            <a:ext cx="1080000" cy="108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712B68-142E-048F-11A1-ECBBA59E9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3414" y="2597970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1995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DE261E-9024-A401-01C2-658B293E86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1CC2E-B792-8CF6-05E0-38ABAC9A2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让我们试试上网搜索信息！</a:t>
            </a:r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EE4CE6-4B24-7A0A-F61A-39CE5E7D6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628" y="1887318"/>
            <a:ext cx="5888744" cy="435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2670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4FD5D4-5F46-9EA8-6075-9E7E42774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72" y="1535994"/>
            <a:ext cx="11381439" cy="458298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F096B30-58FB-647B-E961-115DA359E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099" y="1963228"/>
            <a:ext cx="5191898" cy="3728516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CN" altLang="en-US" dirty="0">
                <a:solidFill>
                  <a:schemeClr val="bg1"/>
                </a:solidFill>
              </a:rPr>
              <a:t>您搜索了什么？</a:t>
            </a: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0592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D3336-B572-1943-E13A-B089AD892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安全与不安全网站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07FF6-B872-A32F-104B-9AC32EA2C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9265" y="2719007"/>
            <a:ext cx="4704471" cy="601865"/>
          </a:xfrm>
        </p:spPr>
        <p:txBody>
          <a:bodyPr/>
          <a:lstStyle/>
          <a:p>
            <a:pPr marL="0" indent="0">
              <a:buNone/>
            </a:pPr>
            <a:r>
              <a:rPr lang="zh-CN" altLang="en-US" b="1" dirty="0"/>
              <a:t>安全</a:t>
            </a:r>
            <a:r>
              <a:rPr lang="zh-CN" altLang="en-US" dirty="0"/>
              <a:t>网站通常：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363A82-EAF7-E723-F92D-4608F0245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080435"/>
            <a:ext cx="1699142" cy="178818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3C3B25C-1B59-46AE-15F8-AFC48D8BE8A8}"/>
              </a:ext>
            </a:extLst>
          </p:cNvPr>
          <p:cNvSpPr txBox="1">
            <a:spLocks/>
          </p:cNvSpPr>
          <p:nvPr/>
        </p:nvSpPr>
        <p:spPr>
          <a:xfrm>
            <a:off x="3069265" y="3320872"/>
            <a:ext cx="8284535" cy="193264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2000" dirty="0"/>
              <a:t>网址栏有 “挂锁” 标志</a:t>
            </a:r>
            <a:endParaRPr lang="en-AU" altLang="zh-CN" sz="2000" dirty="0"/>
          </a:p>
          <a:p>
            <a:pPr>
              <a:lnSpc>
                <a:spcPct val="120000"/>
              </a:lnSpc>
            </a:pPr>
            <a:r>
              <a:rPr lang="zh-CN" altLang="en-US" sz="2000" dirty="0"/>
              <a:t>网址以 “</a:t>
            </a:r>
            <a:r>
              <a:rPr lang="en-AU" sz="2000" dirty="0"/>
              <a:t>https://” </a:t>
            </a:r>
            <a:r>
              <a:rPr lang="zh-CN" altLang="en-US" sz="2000" dirty="0"/>
              <a:t>开头（其中 “</a:t>
            </a:r>
            <a:r>
              <a:rPr lang="en-US" altLang="zh-CN" sz="2000" dirty="0"/>
              <a:t>s</a:t>
            </a:r>
            <a:r>
              <a:rPr lang="zh-CN" altLang="en-US" sz="2000" dirty="0"/>
              <a:t>”</a:t>
            </a:r>
            <a:r>
              <a:rPr lang="en-US" altLang="zh-CN" sz="2000" dirty="0"/>
              <a:t> </a:t>
            </a:r>
            <a:r>
              <a:rPr lang="zh-CN" altLang="en-US" sz="2000" dirty="0"/>
              <a:t>代表的是 “安全”）</a:t>
            </a:r>
            <a:endParaRPr lang="en-AU" sz="2000" dirty="0"/>
          </a:p>
          <a:p>
            <a:pPr>
              <a:lnSpc>
                <a:spcPct val="120000"/>
              </a:lnSpc>
            </a:pPr>
            <a:r>
              <a:rPr lang="zh-CN" altLang="en-US" sz="2000" dirty="0"/>
              <a:t>方便阅读，没有很多弹窗和拼写错误</a:t>
            </a:r>
            <a:endParaRPr lang="en-AU" sz="2000" dirty="0"/>
          </a:p>
          <a:p>
            <a:pPr>
              <a:lnSpc>
                <a:spcPct val="120000"/>
              </a:lnSpc>
            </a:pPr>
            <a:r>
              <a:rPr lang="zh-CN" altLang="en-US" sz="2000" dirty="0"/>
              <a:t>网址结尾通常是比较常见的，比如 </a:t>
            </a:r>
            <a:r>
              <a:rPr lang="en-US" altLang="zh-CN" sz="2000" dirty="0"/>
              <a:t>.</a:t>
            </a:r>
            <a:r>
              <a:rPr lang="en-AU" sz="2000" dirty="0"/>
              <a:t>com.au</a:t>
            </a:r>
            <a:r>
              <a:rPr lang="zh-CN" altLang="en-US" sz="2000" dirty="0"/>
              <a:t>，</a:t>
            </a:r>
            <a:r>
              <a:rPr lang="en-AU" sz="2000" dirty="0"/>
              <a:t>.gov.au </a:t>
            </a:r>
            <a:r>
              <a:rPr lang="zh-CN" altLang="en-US" sz="2000" dirty="0"/>
              <a:t>或 </a:t>
            </a:r>
            <a:r>
              <a:rPr lang="en-US" altLang="zh-CN" sz="2000" dirty="0"/>
              <a:t>.</a:t>
            </a:r>
            <a:r>
              <a:rPr lang="en-AU" sz="2000" dirty="0"/>
              <a:t>org</a:t>
            </a:r>
          </a:p>
        </p:txBody>
      </p:sp>
    </p:spTree>
    <p:extLst>
      <p:ext uri="{BB962C8B-B14F-4D97-AF65-F5344CB8AC3E}">
        <p14:creationId xmlns:p14="http://schemas.microsoft.com/office/powerpoint/2010/main" val="155337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FF236B-0A86-3361-E1A3-38FED0BDCF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AD922-4621-E198-B941-7CD401E9C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安全与不安全网站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8C4EF5-2B97-C5EE-777E-73C1B84823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9265" y="2719007"/>
            <a:ext cx="8002009" cy="6018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b="1" dirty="0"/>
              <a:t>不安全或可疑网站</a:t>
            </a:r>
            <a:r>
              <a:rPr lang="zh-CN" altLang="en-US" dirty="0"/>
              <a:t>可能：</a:t>
            </a:r>
            <a:endParaRPr lang="en-AU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4994405-61C9-3465-20F5-770537F4833A}"/>
              </a:ext>
            </a:extLst>
          </p:cNvPr>
          <p:cNvSpPr txBox="1">
            <a:spLocks/>
          </p:cNvSpPr>
          <p:nvPr/>
        </p:nvSpPr>
        <p:spPr>
          <a:xfrm>
            <a:off x="3069265" y="3320872"/>
            <a:ext cx="8284535" cy="243021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2000" dirty="0"/>
              <a:t>会弹出窗口，或者闪烁警告</a:t>
            </a:r>
            <a:endParaRPr lang="en-AU" altLang="zh-CN" sz="2000" dirty="0"/>
          </a:p>
          <a:p>
            <a:pPr>
              <a:lnSpc>
                <a:spcPct val="120000"/>
              </a:lnSpc>
            </a:pPr>
            <a:r>
              <a:rPr lang="zh-CN" altLang="en-US" sz="2000" dirty="0"/>
              <a:t>很快就要求提供个人或银行信息</a:t>
            </a:r>
            <a:endParaRPr lang="en-AU" altLang="zh-CN" sz="2000" dirty="0"/>
          </a:p>
          <a:p>
            <a:pPr>
              <a:lnSpc>
                <a:spcPct val="120000"/>
              </a:lnSpc>
            </a:pPr>
            <a:r>
              <a:rPr lang="zh-CN" altLang="en-US" sz="2000" dirty="0"/>
              <a:t>有语法错误或是奇怪的词汇</a:t>
            </a:r>
            <a:endParaRPr lang="en-AU" sz="2000" dirty="0"/>
          </a:p>
          <a:p>
            <a:pPr>
              <a:lnSpc>
                <a:spcPct val="120000"/>
              </a:lnSpc>
            </a:pPr>
            <a:r>
              <a:rPr lang="zh-CN" altLang="en-US" sz="2000" dirty="0"/>
              <a:t>使用奇怪的网址</a:t>
            </a:r>
          </a:p>
          <a:p>
            <a:pPr>
              <a:lnSpc>
                <a:spcPct val="120000"/>
              </a:lnSpc>
            </a:pPr>
            <a:r>
              <a:rPr lang="zh-CN" altLang="en-US" sz="2000" dirty="0"/>
              <a:t>浏览器可能会在您访问危险网站或下载有害应用前发出警告信息</a:t>
            </a:r>
            <a:endParaRPr lang="en-AU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4D4D9A-B4E5-65F9-7BDC-2A7BF0D8D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118239"/>
            <a:ext cx="1752600" cy="18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50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92E5D076-38C0-419C-EC31-6566D3F03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998" y="1642958"/>
            <a:ext cx="11519999" cy="463144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9DACC00-7A95-89DB-306A-A079806F1A4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04102" y="2387638"/>
            <a:ext cx="5191898" cy="314209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有人曾经收到过诈骗邮件、短信或电话吗？您是怎么知道这是诈骗的？</a:t>
            </a:r>
            <a:endParaRPr kumimoji="0" lang="en-AU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464664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BCB5A3-B1A2-8664-FD1C-D0AB6675F6B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061200" y="2419350"/>
            <a:ext cx="4292600" cy="375761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rPr>
              <a:t>有哪些地方让这封邮件看上去很可疑？</a:t>
            </a:r>
            <a:endParaRPr kumimoji="0" lang="en-A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n-cs"/>
            </a:endParaRPr>
          </a:p>
        </p:txBody>
      </p:sp>
      <p:pic>
        <p:nvPicPr>
          <p:cNvPr id="4" name="Picture 3" descr="Screenshot of a promotional email offering a $50,000 welcome bonus for slot games, addressed to Rebecca@gmail.com and dated October 11, 2025. The email features bold, colorful text with a purple and gold gradient box highlighting the reward amount and a purple &quot;CLAIM REWARD&quot; button, emphasizing urgency with a 48-hour expiration warning.">
            <a:extLst>
              <a:ext uri="{FF2B5EF4-FFF2-40B4-BE49-F238E27FC236}">
                <a16:creationId xmlns:a16="http://schemas.microsoft.com/office/drawing/2014/main" id="{5FC7DE5D-0658-D2A9-F1E4-8624E275EBF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911" y="263681"/>
            <a:ext cx="6029180" cy="633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201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08F8AB-17B1-EB43-1B65-00A46B3FF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9186AA-EC02-DFBF-7F2B-9C3824535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911" y="263681"/>
            <a:ext cx="6029180" cy="6330638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0C29A59-4DA3-C45D-A6A1-792787E4553D}"/>
              </a:ext>
            </a:extLst>
          </p:cNvPr>
          <p:cNvSpPr txBox="1">
            <a:spLocks/>
          </p:cNvSpPr>
          <p:nvPr/>
        </p:nvSpPr>
        <p:spPr>
          <a:xfrm>
            <a:off x="6756400" y="553591"/>
            <a:ext cx="3640667" cy="11760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/>
              <a:t>不正常的发件人名字</a:t>
            </a:r>
            <a:r>
              <a:rPr lang="en-AU" sz="2000" dirty="0"/>
              <a:t> </a:t>
            </a:r>
            <a:br>
              <a:rPr lang="en-AU" sz="2000" dirty="0"/>
            </a:br>
            <a:r>
              <a:rPr lang="en-AU" sz="2000" dirty="0"/>
              <a:t>‘Final Call’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AU" sz="2000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C9091F0-86D0-F58C-CD34-DED68FFAB064}"/>
              </a:ext>
            </a:extLst>
          </p:cNvPr>
          <p:cNvSpPr txBox="1">
            <a:spLocks/>
          </p:cNvSpPr>
          <p:nvPr/>
        </p:nvSpPr>
        <p:spPr>
          <a:xfrm>
            <a:off x="6908800" y="1971446"/>
            <a:ext cx="5096933" cy="762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/>
              <a:t>催促您立刻采取行动并且</a:t>
            </a:r>
            <a:br>
              <a:rPr lang="zh-CN" altLang="en-US" sz="2000" dirty="0"/>
            </a:br>
            <a:r>
              <a:rPr lang="zh-CN" altLang="en-US" sz="2000" dirty="0"/>
              <a:t>信息听起来好得难以置信</a:t>
            </a:r>
            <a:endParaRPr lang="en-AU" sz="2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7EBFF5C-10B8-8E13-AC91-BD694A4F27B6}"/>
              </a:ext>
            </a:extLst>
          </p:cNvPr>
          <p:cNvSpPr txBox="1">
            <a:spLocks/>
          </p:cNvSpPr>
          <p:nvPr/>
        </p:nvSpPr>
        <p:spPr>
          <a:xfrm>
            <a:off x="6908800" y="2956648"/>
            <a:ext cx="5096933" cy="5361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/>
              <a:t>有语法错误并且涉及可疑货币</a:t>
            </a:r>
            <a:endParaRPr lang="en-AU" sz="2000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4B7AC0C-3E02-B7EF-C00C-82A3DB825321}"/>
              </a:ext>
            </a:extLst>
          </p:cNvPr>
          <p:cNvSpPr txBox="1">
            <a:spLocks/>
          </p:cNvSpPr>
          <p:nvPr/>
        </p:nvSpPr>
        <p:spPr>
          <a:xfrm>
            <a:off x="6756401" y="4591658"/>
            <a:ext cx="5435599" cy="649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/>
              <a:t>不正常的链接</a:t>
            </a:r>
            <a:endParaRPr lang="en-AU" sz="200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DEF471D-5D15-27BB-99E4-CA9CCA7D4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 flipV="1">
            <a:off x="4097867" y="639501"/>
            <a:ext cx="2658533" cy="1678206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4623E34-823C-1926-9231-5CBDE2864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672668" y="2304739"/>
            <a:ext cx="1083733" cy="74247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2C8CDAF-F549-F660-14CD-17E296EB85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 flipV="1">
            <a:off x="2164862" y="359471"/>
            <a:ext cx="4591538" cy="365939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289807A-D342-071A-37EF-D00921EB5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 flipV="1">
            <a:off x="4757530" y="2892817"/>
            <a:ext cx="2013915" cy="198819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E826025-5AF0-82BF-FEF7-9271FB3EF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672667" y="4745212"/>
            <a:ext cx="1083733" cy="74247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6804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DBCE8-DB8B-067B-BD80-40E77CEE9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传统土地致敬声明</a:t>
            </a:r>
            <a:endParaRPr lang="en-AU" dirty="0"/>
          </a:p>
        </p:txBody>
      </p:sp>
      <p:pic>
        <p:nvPicPr>
          <p:cNvPr id="6" name="Picture 5" descr="'Connection' artwork by Bobbi Lockyer">
            <a:extLst>
              <a:ext uri="{FF2B5EF4-FFF2-40B4-BE49-F238E27FC236}">
                <a16:creationId xmlns:a16="http://schemas.microsoft.com/office/drawing/2014/main" id="{8A51145C-3B2A-E39D-F62E-D2E9C4000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1973403"/>
            <a:ext cx="10600159" cy="426838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6FE940C-8851-7B65-90A5-4E4009FF4EC7}"/>
              </a:ext>
            </a:extLst>
          </p:cNvPr>
          <p:cNvSpPr txBox="1">
            <a:spLocks/>
          </p:cNvSpPr>
          <p:nvPr/>
        </p:nvSpPr>
        <p:spPr>
          <a:xfrm>
            <a:off x="1252997" y="2593558"/>
            <a:ext cx="4843003" cy="154792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2000" dirty="0">
                <a:solidFill>
                  <a:schemeClr val="bg1"/>
                </a:solidFill>
              </a:rPr>
              <a:t>我们承认并尊重原住民和托雷斯海峡岛民与澳大利亚这片土地、河流和天空的悠久、原始和古老的联系。我们向他们过去和现在的长老致以敬意。</a:t>
            </a:r>
            <a:endParaRPr lang="en-AU" sz="20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B3DBE1-92A5-BCF4-8DDE-012DBE6F825A}"/>
              </a:ext>
            </a:extLst>
          </p:cNvPr>
          <p:cNvSpPr txBox="1"/>
          <p:nvPr/>
        </p:nvSpPr>
        <p:spPr>
          <a:xfrm>
            <a:off x="8467673" y="6354375"/>
            <a:ext cx="2970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>
                <a:latin typeface="Telstra Text" panose="020B0504040000000004" pitchFamily="34" charset="77"/>
                <a:ea typeface="Telstra Text" panose="020B0504040000000004" pitchFamily="34" charset="77"/>
              </a:rPr>
              <a:t>Artwork: 'Connection' by Bobbi Lockyer. </a:t>
            </a:r>
          </a:p>
        </p:txBody>
      </p:sp>
    </p:spTree>
    <p:extLst>
      <p:ext uri="{BB962C8B-B14F-4D97-AF65-F5344CB8AC3E}">
        <p14:creationId xmlns:p14="http://schemas.microsoft.com/office/powerpoint/2010/main" val="333191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209BE1-FE99-BEDF-02F7-8D0BE49B86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518B9DB-6FAD-3EC6-6970-73AF9452CB7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061982" y="2419643"/>
            <a:ext cx="4291818" cy="37573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rPr>
              <a:t>有哪些地方让这条短信看上去很可疑？</a:t>
            </a:r>
          </a:p>
        </p:txBody>
      </p:sp>
      <p:pic>
        <p:nvPicPr>
          <p:cNvPr id="2" name="Picture 1" descr="Screenshot of a text message from an unknown number claiming to be AUS POST, stating a parcel cannot be delivered due to an unavailable address. Message includes a suspicious link prompting the recipient to change their address, indicating a potential phishing attempt.">
            <a:extLst>
              <a:ext uri="{FF2B5EF4-FFF2-40B4-BE49-F238E27FC236}">
                <a16:creationId xmlns:a16="http://schemas.microsoft.com/office/drawing/2014/main" id="{D591A364-C60E-AE2B-3AF2-B78CAEE8B8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387" y="1639936"/>
            <a:ext cx="6007396" cy="392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4152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761257-2DF8-1A24-0D96-1D49A918D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A91492-1D05-3F50-6557-CB234B855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8212" y="1033369"/>
            <a:ext cx="4089050" cy="5639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dirty="0"/>
              <a:t>发自一个未知手机号码</a:t>
            </a:r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A348B4-E7EE-7A59-7A72-AADD27E987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014"/>
          <a:stretch>
            <a:fillRect/>
          </a:stretch>
        </p:blipFill>
        <p:spPr>
          <a:xfrm>
            <a:off x="591937" y="2121878"/>
            <a:ext cx="5877737" cy="3845168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32392E87-E545-F603-5403-952F38ED0D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3" idx="1"/>
          </p:cNvCxnSpPr>
          <p:nvPr/>
        </p:nvCxnSpPr>
        <p:spPr>
          <a:xfrm flipH="1">
            <a:off x="4431323" y="1315338"/>
            <a:ext cx="2686889" cy="199057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19150F6-25B2-F2FF-34AE-E44642FCB307}"/>
              </a:ext>
            </a:extLst>
          </p:cNvPr>
          <p:cNvSpPr txBox="1">
            <a:spLocks/>
          </p:cNvSpPr>
          <p:nvPr/>
        </p:nvSpPr>
        <p:spPr>
          <a:xfrm>
            <a:off x="7113359" y="2825337"/>
            <a:ext cx="4875486" cy="8751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dirty="0"/>
              <a:t>拼写与语法错误</a:t>
            </a:r>
            <a:br>
              <a:rPr lang="en-AU" dirty="0"/>
            </a:br>
            <a:r>
              <a:rPr lang="en-AU" sz="2000" dirty="0"/>
              <a:t>(</a:t>
            </a:r>
            <a:r>
              <a:rPr lang="zh-CN" altLang="en-US" sz="2000" dirty="0"/>
              <a:t>例如：逗号后没有空格</a:t>
            </a:r>
            <a:r>
              <a:rPr lang="en-AU" sz="2000" dirty="0"/>
              <a:t>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87BB9BE-60A5-39A3-E7C4-6CC125840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5000427" y="3262916"/>
            <a:ext cx="2112932" cy="1144472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A544215-871B-573D-9FAB-EDB4D258005D}"/>
              </a:ext>
            </a:extLst>
          </p:cNvPr>
          <p:cNvSpPr txBox="1">
            <a:spLocks/>
          </p:cNvSpPr>
          <p:nvPr/>
        </p:nvSpPr>
        <p:spPr>
          <a:xfrm>
            <a:off x="7113359" y="4276589"/>
            <a:ext cx="4875486" cy="581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dirty="0"/>
              <a:t>询问个人信息</a:t>
            </a:r>
            <a:r>
              <a:rPr lang="en-AU" dirty="0"/>
              <a:t> </a:t>
            </a:r>
            <a:r>
              <a:rPr lang="en-AU" sz="2000" dirty="0"/>
              <a:t>(</a:t>
            </a:r>
            <a:r>
              <a:rPr lang="zh-CN" altLang="en-US" sz="2000" dirty="0"/>
              <a:t>地址</a:t>
            </a:r>
            <a:r>
              <a:rPr lang="en-AU" sz="2000" dirty="0"/>
              <a:t>)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FB6A1BF-FFD6-0199-0BFD-238C3C45A15F}"/>
              </a:ext>
            </a:extLst>
          </p:cNvPr>
          <p:cNvSpPr txBox="1">
            <a:spLocks/>
          </p:cNvSpPr>
          <p:nvPr/>
        </p:nvSpPr>
        <p:spPr>
          <a:xfrm>
            <a:off x="7118212" y="5390950"/>
            <a:ext cx="5073788" cy="115219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dirty="0"/>
              <a:t>可疑的链接</a:t>
            </a:r>
            <a:endParaRPr lang="en-AU" dirty="0"/>
          </a:p>
          <a:p>
            <a:pPr marL="0" indent="0">
              <a:buNone/>
            </a:pPr>
            <a:r>
              <a:rPr lang="zh-CN" altLang="en-US" sz="2000" dirty="0"/>
              <a:t>澳大利亚邮政局的网址是</a:t>
            </a:r>
            <a:r>
              <a:rPr lang="en-AU" sz="2000" dirty="0"/>
              <a:t> https://auspost.com.au/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794956F-8861-AB3D-1CEA-CCF25B780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9" idx="1"/>
          </p:cNvCxnSpPr>
          <p:nvPr/>
        </p:nvCxnSpPr>
        <p:spPr>
          <a:xfrm flipH="1" flipV="1">
            <a:off x="4676157" y="5173311"/>
            <a:ext cx="2442055" cy="793735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8793883-3104-E89C-83EB-8B0AE2F47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5000427" y="4567170"/>
            <a:ext cx="2112932" cy="25074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51027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8BF467F-E30C-0581-313D-6A3D4C92F8B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857844" y="675943"/>
            <a:ext cx="2807182" cy="64838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rPr>
              <a:t>诈骗监察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ED3AE7C-7EBC-6CD6-9E8D-339321104679}"/>
              </a:ext>
            </a:extLst>
          </p:cNvPr>
          <p:cNvSpPr txBox="1">
            <a:spLocks/>
          </p:cNvSpPr>
          <p:nvPr/>
        </p:nvSpPr>
        <p:spPr>
          <a:xfrm>
            <a:off x="6932046" y="1222354"/>
            <a:ext cx="2807182" cy="3002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zh-CN" altLang="en-US" sz="1200" dirty="0"/>
              <a:t>停下！谨慎总比被骗好。</a:t>
            </a:r>
          </a:p>
        </p:txBody>
      </p:sp>
      <p:pic>
        <p:nvPicPr>
          <p:cNvPr id="10" name="Picture 9" descr="Australian Government and ScamWatch">
            <a:extLst>
              <a:ext uri="{FF2B5EF4-FFF2-40B4-BE49-F238E27FC236}">
                <a16:creationId xmlns:a16="http://schemas.microsoft.com/office/drawing/2014/main" id="{6CC94C6C-0A7F-C839-B17C-7DEE2976D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861" y="490660"/>
            <a:ext cx="6057900" cy="11684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868C566-6B3C-AB2D-6C04-7446C15B347A}"/>
              </a:ext>
            </a:extLst>
          </p:cNvPr>
          <p:cNvSpPr txBox="1">
            <a:spLocks/>
          </p:cNvSpPr>
          <p:nvPr/>
        </p:nvSpPr>
        <p:spPr>
          <a:xfrm>
            <a:off x="1620531" y="1909823"/>
            <a:ext cx="1319440" cy="57887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zh-CN" altLang="en-US" dirty="0"/>
              <a:t>停下</a:t>
            </a:r>
            <a:endParaRPr lang="en-AU" dirty="0"/>
          </a:p>
        </p:txBody>
      </p:sp>
      <p:pic>
        <p:nvPicPr>
          <p:cNvPr id="4" name="Picture 3" descr="Stop,">
            <a:extLst>
              <a:ext uri="{FF2B5EF4-FFF2-40B4-BE49-F238E27FC236}">
                <a16:creationId xmlns:a16="http://schemas.microsoft.com/office/drawing/2014/main" id="{2196EBC0-1BBF-F403-C0B8-CB32453962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861" y="2494695"/>
            <a:ext cx="2311400" cy="24257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A19F961-894C-C202-816E-F9D322B552C9}"/>
              </a:ext>
            </a:extLst>
          </p:cNvPr>
          <p:cNvSpPr txBox="1">
            <a:spLocks/>
          </p:cNvSpPr>
          <p:nvPr/>
        </p:nvSpPr>
        <p:spPr>
          <a:xfrm>
            <a:off x="5398236" y="1888602"/>
            <a:ext cx="1319440" cy="57887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zh-CN" altLang="en-US" dirty="0"/>
              <a:t>核实</a:t>
            </a:r>
            <a:endParaRPr lang="en-AU" dirty="0"/>
          </a:p>
        </p:txBody>
      </p:sp>
      <p:pic>
        <p:nvPicPr>
          <p:cNvPr id="5" name="Picture 4" descr="Check.">
            <a:extLst>
              <a:ext uri="{FF2B5EF4-FFF2-40B4-BE49-F238E27FC236}">
                <a16:creationId xmlns:a16="http://schemas.microsoft.com/office/drawing/2014/main" id="{2733D232-CE20-D056-8C2B-3E507446564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415" r="5396" b="3415"/>
          <a:stretch>
            <a:fillRect/>
          </a:stretch>
        </p:blipFill>
        <p:spPr>
          <a:xfrm>
            <a:off x="4888523" y="2494695"/>
            <a:ext cx="2414954" cy="242570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738FB5B-6389-9E9F-CCBB-8E3EDE43E9CE}"/>
              </a:ext>
            </a:extLst>
          </p:cNvPr>
          <p:cNvSpPr txBox="1">
            <a:spLocks/>
          </p:cNvSpPr>
          <p:nvPr/>
        </p:nvSpPr>
        <p:spPr>
          <a:xfrm>
            <a:off x="9175942" y="1888601"/>
            <a:ext cx="1319440" cy="57887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zh-CN" altLang="en-US" dirty="0"/>
              <a:t>保护</a:t>
            </a:r>
            <a:endParaRPr lang="en-AU" dirty="0"/>
          </a:p>
        </p:txBody>
      </p:sp>
      <p:pic>
        <p:nvPicPr>
          <p:cNvPr id="6" name="Picture 5" descr="Protect.">
            <a:extLst>
              <a:ext uri="{FF2B5EF4-FFF2-40B4-BE49-F238E27FC236}">
                <a16:creationId xmlns:a16="http://schemas.microsoft.com/office/drawing/2014/main" id="{FBABC141-1712-4C09-6293-D74083F7211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084" r="9450" b="12775"/>
          <a:stretch>
            <a:fillRect/>
          </a:stretch>
        </p:blipFill>
        <p:spPr>
          <a:xfrm>
            <a:off x="8628185" y="2494695"/>
            <a:ext cx="2414954" cy="2425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0DF2D9-B3C3-7F8B-FC08-504A4F8A2E4E}"/>
              </a:ext>
            </a:extLst>
          </p:cNvPr>
          <p:cNvSpPr txBox="1"/>
          <p:nvPr/>
        </p:nvSpPr>
        <p:spPr>
          <a:xfrm>
            <a:off x="1148861" y="5756031"/>
            <a:ext cx="6003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来源 </a:t>
            </a:r>
            <a:r>
              <a:rPr lang="en-AU" dirty="0"/>
              <a:t>: </a:t>
            </a:r>
            <a:r>
              <a:rPr lang="en-AU" dirty="0">
                <a:hlinkClick r:id="rId7"/>
              </a:rPr>
              <a:t>https://www.scamwatch.gov.au/stop-check-protect</a:t>
            </a:r>
            <a:r>
              <a:rPr lang="en-A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0618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8" grpId="0"/>
      <p:bldP spid="9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CC69EF-94A4-4693-46E1-D905CAE7C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1A077-315F-0CDB-9182-987FA00AD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小贴士</a:t>
            </a:r>
            <a:endParaRPr lang="en-AU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67DE452-9306-4D97-82F5-3FA8D51E871F}"/>
              </a:ext>
            </a:extLst>
          </p:cNvPr>
          <p:cNvSpPr txBox="1">
            <a:spLocks/>
          </p:cNvSpPr>
          <p:nvPr/>
        </p:nvSpPr>
        <p:spPr>
          <a:xfrm>
            <a:off x="599610" y="3306804"/>
            <a:ext cx="2644726" cy="154792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2000" dirty="0"/>
              <a:t>只在您确认安全的网站上输入个人信息</a:t>
            </a:r>
            <a:r>
              <a:rPr lang="en-US" altLang="zh-CN" sz="2000" dirty="0"/>
              <a:t> </a:t>
            </a:r>
            <a:r>
              <a:rPr lang="en-AU" sz="2000" dirty="0"/>
              <a:t>– </a:t>
            </a:r>
            <a:r>
              <a:rPr lang="zh-CN" altLang="en-US" sz="2000" dirty="0"/>
              <a:t>网址有挂锁并以 “</a:t>
            </a:r>
            <a:r>
              <a:rPr lang="en-US" altLang="zh-CN" sz="2000" dirty="0"/>
              <a:t>https://</a:t>
            </a:r>
            <a:r>
              <a:rPr lang="zh-CN" altLang="en-US" sz="2000" dirty="0"/>
              <a:t>”</a:t>
            </a:r>
            <a:r>
              <a:rPr lang="en-US" altLang="zh-CN" sz="2000" dirty="0"/>
              <a:t> </a:t>
            </a:r>
            <a:r>
              <a:rPr lang="zh-CN" altLang="en-US" sz="2000" dirty="0"/>
              <a:t>开头。</a:t>
            </a:r>
            <a:endParaRPr lang="en-AU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EA9C24-D444-519B-85F5-C48DE36E3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894" y="2125273"/>
            <a:ext cx="1168756" cy="120263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20E2FFE-2EEC-014E-C1C2-10B90FC2A931}"/>
              </a:ext>
            </a:extLst>
          </p:cNvPr>
          <p:cNvSpPr txBox="1">
            <a:spLocks/>
          </p:cNvSpPr>
          <p:nvPr/>
        </p:nvSpPr>
        <p:spPr>
          <a:xfrm>
            <a:off x="3494632" y="3306804"/>
            <a:ext cx="2644726" cy="117859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2000" dirty="0"/>
              <a:t>如果您发现拼写错误、闪烁警告或异常弹窗，最好离开该网站。</a:t>
            </a:r>
            <a:endParaRPr lang="en-AU" sz="20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F71FDDB-02B3-7EA2-D819-7FB860F01F50}"/>
              </a:ext>
            </a:extLst>
          </p:cNvPr>
          <p:cNvSpPr txBox="1">
            <a:spLocks/>
          </p:cNvSpPr>
          <p:nvPr/>
        </p:nvSpPr>
        <p:spPr>
          <a:xfrm>
            <a:off x="6389654" y="3320872"/>
            <a:ext cx="2644726" cy="117859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2000" dirty="0"/>
              <a:t>政府部门和银行绝不会通过短信或电子邮件索要信息。</a:t>
            </a:r>
            <a:endParaRPr lang="en-AU" sz="20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1F3E5A7-8C25-7005-76E9-19C5FA96D1FA}"/>
              </a:ext>
            </a:extLst>
          </p:cNvPr>
          <p:cNvSpPr txBox="1">
            <a:spLocks/>
          </p:cNvSpPr>
          <p:nvPr/>
        </p:nvSpPr>
        <p:spPr>
          <a:xfrm>
            <a:off x="9284676" y="3306804"/>
            <a:ext cx="2490989" cy="80926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2000" dirty="0"/>
              <a:t>使用安全性高的密码，并且每年更改两次。</a:t>
            </a:r>
            <a:endParaRPr lang="en-AU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BCD54D-476B-289F-C86C-8265E1532A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6993" y="2125273"/>
            <a:ext cx="1168756" cy="12026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E13C38-8490-1011-DC15-95467CAC6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4938" y="2125273"/>
            <a:ext cx="1168756" cy="12026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A9680C-DBDD-03AE-BEC2-8421CA9370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4676" y="2125273"/>
            <a:ext cx="1168756" cy="120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40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220D1A-96D2-5066-A448-CF52AACB5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DCCD5-6B21-51A6-457E-229B8294F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使用标签页以及返回常用的网站</a:t>
            </a:r>
            <a:endParaRPr lang="en-AU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EF14B7A-58AC-AED6-6263-93D14DA7B361}"/>
              </a:ext>
            </a:extLst>
          </p:cNvPr>
          <p:cNvSpPr txBox="1">
            <a:spLocks/>
          </p:cNvSpPr>
          <p:nvPr/>
        </p:nvSpPr>
        <p:spPr>
          <a:xfrm>
            <a:off x="1048750" y="4955054"/>
            <a:ext cx="2266507" cy="527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zh-CN" altLang="en-US" sz="2000" dirty="0"/>
              <a:t>标签页</a:t>
            </a:r>
            <a:endParaRPr lang="en-AU" sz="20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EF14B7A-58AC-AED6-6263-93D14DA7B361}"/>
              </a:ext>
            </a:extLst>
          </p:cNvPr>
          <p:cNvSpPr txBox="1">
            <a:spLocks/>
          </p:cNvSpPr>
          <p:nvPr/>
        </p:nvSpPr>
        <p:spPr>
          <a:xfrm>
            <a:off x="1048750" y="5365465"/>
            <a:ext cx="2266507" cy="527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Tabs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4F32CD-F088-6170-A669-5DE64EF733DF}"/>
              </a:ext>
            </a:extLst>
          </p:cNvPr>
          <p:cNvSpPr txBox="1">
            <a:spLocks/>
          </p:cNvSpPr>
          <p:nvPr/>
        </p:nvSpPr>
        <p:spPr>
          <a:xfrm>
            <a:off x="4959569" y="4955054"/>
            <a:ext cx="2266507" cy="527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zh-CN" altLang="en-US" sz="2000" dirty="0"/>
              <a:t>书签</a:t>
            </a:r>
            <a:endParaRPr lang="en-AU" sz="20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E4F32CD-F088-6170-A669-5DE64EF733DF}"/>
              </a:ext>
            </a:extLst>
          </p:cNvPr>
          <p:cNvSpPr txBox="1">
            <a:spLocks/>
          </p:cNvSpPr>
          <p:nvPr/>
        </p:nvSpPr>
        <p:spPr>
          <a:xfrm>
            <a:off x="4959569" y="5365465"/>
            <a:ext cx="2266507" cy="527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Bookmarks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1D8E599-3A47-5235-F7A3-CD70C6B708AF}"/>
              </a:ext>
            </a:extLst>
          </p:cNvPr>
          <p:cNvSpPr txBox="1">
            <a:spLocks/>
          </p:cNvSpPr>
          <p:nvPr/>
        </p:nvSpPr>
        <p:spPr>
          <a:xfrm>
            <a:off x="8876277" y="4955054"/>
            <a:ext cx="2266507" cy="527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zh-CN" altLang="en-US" sz="2000" dirty="0"/>
              <a:t>历史记录</a:t>
            </a:r>
            <a:endParaRPr lang="en-AU" sz="20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1D8E599-3A47-5235-F7A3-CD70C6B708AF}"/>
              </a:ext>
            </a:extLst>
          </p:cNvPr>
          <p:cNvSpPr txBox="1">
            <a:spLocks/>
          </p:cNvSpPr>
          <p:nvPr/>
        </p:nvSpPr>
        <p:spPr>
          <a:xfrm>
            <a:off x="8876277" y="5365465"/>
            <a:ext cx="2266507" cy="527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History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DB7430-69C8-87B5-06A5-0F5D50260D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758" y="2766218"/>
            <a:ext cx="1325563" cy="13255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6C85B1-4698-50CC-60B2-25989B84D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0322" y="2616200"/>
            <a:ext cx="1325563" cy="13255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711850-F52D-2D38-920C-8937741B2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6978" y="2616200"/>
            <a:ext cx="1051687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3384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3A5EAE-9DDA-5D82-960D-6D3CEE435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8985" y="1580688"/>
            <a:ext cx="4149165" cy="434847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4DB0E52-55CA-1155-BEAF-2BBAD633C43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04102" y="2072338"/>
            <a:ext cx="5191898" cy="314209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我们现在花些时间来回答您在本节课开始时提出的问题。</a:t>
            </a:r>
          </a:p>
        </p:txBody>
      </p:sp>
    </p:spTree>
    <p:extLst>
      <p:ext uri="{BB962C8B-B14F-4D97-AF65-F5344CB8AC3E}">
        <p14:creationId xmlns:p14="http://schemas.microsoft.com/office/powerpoint/2010/main" val="25340164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39722-D4B2-C71F-1388-C514E0BA9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6C512-BCE3-B94A-0D5E-16E2C78CF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让我们回顾一下学习的内容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E0BA8F-1EFE-E77A-F67B-55BA1037A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34240"/>
          </a:xfrm>
        </p:spPr>
        <p:txBody>
          <a:bodyPr/>
          <a:lstStyle/>
          <a:p>
            <a:pPr marL="0" indent="0">
              <a:buNone/>
            </a:pPr>
            <a:r>
              <a:rPr lang="zh-CN" altLang="en-US" dirty="0"/>
              <a:t>我可以：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EA7F439-8D2C-14D9-D6FB-1585DC80E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5993" y="2743664"/>
            <a:ext cx="1089109" cy="10346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73398F-B7DC-17E8-61BA-01B70CDE1C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779968"/>
            <a:ext cx="1052805" cy="9983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887D88-0760-7194-8164-253D87FD4A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8996" y="2828371"/>
            <a:ext cx="998351" cy="9317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1A12DA-C123-F9C2-51B0-831EBBB7D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6311" y="2752740"/>
            <a:ext cx="998350" cy="10346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590708-CF21-AF4F-2147-7D459CF05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7135" y="2709821"/>
            <a:ext cx="961477" cy="978345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528A706-79C7-20FD-5B92-A123DF846E94}"/>
              </a:ext>
            </a:extLst>
          </p:cNvPr>
          <p:cNvSpPr txBox="1">
            <a:spLocks/>
          </p:cNvSpPr>
          <p:nvPr/>
        </p:nvSpPr>
        <p:spPr>
          <a:xfrm>
            <a:off x="838200" y="3688166"/>
            <a:ext cx="2052000" cy="117859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2000" dirty="0"/>
              <a:t>解释什么是互联网，以及如何使用它。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AC44B29-2997-5E44-1E29-1590760AE7CB}"/>
              </a:ext>
            </a:extLst>
          </p:cNvPr>
          <p:cNvSpPr txBox="1">
            <a:spLocks/>
          </p:cNvSpPr>
          <p:nvPr/>
        </p:nvSpPr>
        <p:spPr>
          <a:xfrm>
            <a:off x="3098442" y="3688166"/>
            <a:ext cx="2052000" cy="80926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2000" dirty="0"/>
              <a:t>使用网络浏览器搜索日常信息</a:t>
            </a:r>
            <a:r>
              <a:rPr lang="zh-CN" altLang="en-US" sz="2000" b="1" dirty="0"/>
              <a:t>。</a:t>
            </a:r>
            <a:endParaRPr lang="en-AU" sz="2000" b="1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6EDC3C1-6297-06CD-BBF2-EAF4416977EB}"/>
              </a:ext>
            </a:extLst>
          </p:cNvPr>
          <p:cNvSpPr txBox="1">
            <a:spLocks/>
          </p:cNvSpPr>
          <p:nvPr/>
        </p:nvSpPr>
        <p:spPr>
          <a:xfrm>
            <a:off x="5281590" y="3688166"/>
            <a:ext cx="2052035" cy="154792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2000" dirty="0"/>
              <a:t>识别安全、可靠的网站，以及风险网站的警示信号。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BCFCD3D-4ABC-CF91-29AB-4E0430E072A9}"/>
              </a:ext>
            </a:extLst>
          </p:cNvPr>
          <p:cNvSpPr txBox="1">
            <a:spLocks/>
          </p:cNvSpPr>
          <p:nvPr/>
        </p:nvSpPr>
        <p:spPr>
          <a:xfrm>
            <a:off x="7464381" y="3688166"/>
            <a:ext cx="2182754" cy="80926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2000" dirty="0"/>
              <a:t>使用标签页切换浏览不同的网站。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BCFB4F6-ED5E-EEDF-2053-36575E05A290}"/>
              </a:ext>
            </a:extLst>
          </p:cNvPr>
          <p:cNvSpPr txBox="1">
            <a:spLocks/>
          </p:cNvSpPr>
          <p:nvPr/>
        </p:nvSpPr>
        <p:spPr>
          <a:xfrm>
            <a:off x="9777891" y="3665569"/>
            <a:ext cx="2052000" cy="117859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2000" dirty="0"/>
              <a:t>使用书签或浏览历史记录返回常用网站。</a:t>
            </a:r>
          </a:p>
        </p:txBody>
      </p:sp>
    </p:spTree>
    <p:extLst>
      <p:ext uri="{BB962C8B-B14F-4D97-AF65-F5344CB8AC3E}">
        <p14:creationId xmlns:p14="http://schemas.microsoft.com/office/powerpoint/2010/main" val="3613818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7" grpId="0"/>
      <p:bldP spid="16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651838-093D-E0DF-1756-75C37A3449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97" y="1642958"/>
            <a:ext cx="11519999" cy="463877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9DACC00-7A95-89DB-306A-A079806F1A4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04102" y="2387638"/>
            <a:ext cx="5191898" cy="314209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您今天的主要收获是什么？</a:t>
            </a:r>
          </a:p>
        </p:txBody>
      </p:sp>
    </p:spTree>
    <p:extLst>
      <p:ext uri="{BB962C8B-B14F-4D97-AF65-F5344CB8AC3E}">
        <p14:creationId xmlns:p14="http://schemas.microsoft.com/office/powerpoint/2010/main" val="12309007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F4F1D0AE-858E-898A-46AF-00E541620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999" y="1642958"/>
            <a:ext cx="11519998" cy="463144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72AB432-EE21-B6E7-D4BB-0970C1E24E6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04102" y="2387638"/>
            <a:ext cx="5191898" cy="314209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在接下来的一周里，您打算尝试哪三件事？</a:t>
            </a:r>
          </a:p>
        </p:txBody>
      </p:sp>
    </p:spTree>
    <p:extLst>
      <p:ext uri="{BB962C8B-B14F-4D97-AF65-F5344CB8AC3E}">
        <p14:creationId xmlns:p14="http://schemas.microsoft.com/office/powerpoint/2010/main" val="12883447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33FC5-73E0-3984-CA55-3E46BA6D0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了解更多</a:t>
            </a:r>
            <a:endParaRPr lang="en-AU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B6A20EB-7EF1-420C-F446-D72A8179C4BF}"/>
              </a:ext>
            </a:extLst>
          </p:cNvPr>
          <p:cNvSpPr txBox="1">
            <a:spLocks/>
          </p:cNvSpPr>
          <p:nvPr/>
        </p:nvSpPr>
        <p:spPr>
          <a:xfrm>
            <a:off x="838200" y="2629802"/>
            <a:ext cx="4291818" cy="3757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zh-CN" altLang="en-US" dirty="0">
                <a:solidFill>
                  <a:schemeClr val="accent4"/>
                </a:solidFill>
              </a:rPr>
              <a:t>安全上网 </a:t>
            </a:r>
            <a:br>
              <a:rPr lang="zh-CN" altLang="en-US" dirty="0">
                <a:solidFill>
                  <a:schemeClr val="accent4"/>
                </a:solidFill>
              </a:rPr>
            </a:br>
            <a:r>
              <a:rPr lang="zh-CN" altLang="en-US" dirty="0">
                <a:solidFill>
                  <a:schemeClr val="accent4"/>
                </a:solidFill>
              </a:rPr>
              <a:t>小贴士 </a:t>
            </a:r>
            <a:endParaRPr lang="en-AU" dirty="0">
              <a:solidFill>
                <a:schemeClr val="accent4"/>
              </a:solidFill>
            </a:endParaRPr>
          </a:p>
        </p:txBody>
      </p:sp>
      <p:pic>
        <p:nvPicPr>
          <p:cNvPr id="4" name="Content Placeholder 3" descr="QR code">
            <a:extLst>
              <a:ext uri="{FF2B5EF4-FFF2-40B4-BE49-F238E27FC236}">
                <a16:creationId xmlns:a16="http://schemas.microsoft.com/office/drawing/2014/main" id="{39943396-BBF8-C630-734F-922FD796F8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40250" y="2618539"/>
            <a:ext cx="3111500" cy="31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3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38D54-D5A8-22DD-3F12-5614504D5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学习目标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5B036-11C1-58FE-89ED-AD4073195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34240"/>
          </a:xfrm>
        </p:spPr>
        <p:txBody>
          <a:bodyPr/>
          <a:lstStyle/>
          <a:p>
            <a:pPr marL="0" indent="0">
              <a:buNone/>
            </a:pPr>
            <a:r>
              <a:rPr lang="zh-CN" altLang="en-US" dirty="0"/>
              <a:t>在本节课结束时，您将能够：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8311C0F-81C2-FDDB-4ACE-5BDB5C4C750E}"/>
              </a:ext>
            </a:extLst>
          </p:cNvPr>
          <p:cNvSpPr txBox="1">
            <a:spLocks/>
          </p:cNvSpPr>
          <p:nvPr/>
        </p:nvSpPr>
        <p:spPr>
          <a:xfrm>
            <a:off x="838200" y="3688166"/>
            <a:ext cx="2052000" cy="117859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2000" dirty="0"/>
              <a:t>解释什么是互联网，以及如何使用它。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2AE7CA4-4210-4F1F-FADB-EF021CDA45C7}"/>
              </a:ext>
            </a:extLst>
          </p:cNvPr>
          <p:cNvSpPr txBox="1">
            <a:spLocks/>
          </p:cNvSpPr>
          <p:nvPr/>
        </p:nvSpPr>
        <p:spPr>
          <a:xfrm>
            <a:off x="3098442" y="3688166"/>
            <a:ext cx="2052000" cy="80926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2000" dirty="0"/>
              <a:t>使用网络浏览器搜索日常信息。</a:t>
            </a:r>
            <a:endParaRPr lang="en-AU" sz="20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5C25CC7-F768-C9A5-33F3-78BEF3AD6B86}"/>
              </a:ext>
            </a:extLst>
          </p:cNvPr>
          <p:cNvSpPr txBox="1">
            <a:spLocks/>
          </p:cNvSpPr>
          <p:nvPr/>
        </p:nvSpPr>
        <p:spPr>
          <a:xfrm>
            <a:off x="5281590" y="3688166"/>
            <a:ext cx="2052035" cy="154792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2000" dirty="0"/>
              <a:t>识别安全、可靠的网站，以及风险网站的警示信号。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3CB5B34-61D6-A7ED-4902-457DB9E4220E}"/>
              </a:ext>
            </a:extLst>
          </p:cNvPr>
          <p:cNvSpPr txBox="1">
            <a:spLocks/>
          </p:cNvSpPr>
          <p:nvPr/>
        </p:nvSpPr>
        <p:spPr>
          <a:xfrm>
            <a:off x="7464381" y="3688166"/>
            <a:ext cx="2182754" cy="80926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2000" dirty="0"/>
              <a:t>使用标签页切换浏览不同的网站。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3FAE685-9403-29D9-929C-1747B2D7482A}"/>
              </a:ext>
            </a:extLst>
          </p:cNvPr>
          <p:cNvSpPr txBox="1">
            <a:spLocks/>
          </p:cNvSpPr>
          <p:nvPr/>
        </p:nvSpPr>
        <p:spPr>
          <a:xfrm>
            <a:off x="9777891" y="3665569"/>
            <a:ext cx="2052000" cy="117859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2000" dirty="0"/>
              <a:t>使用书签或浏览历史记录返回常用网站。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9917820-E185-6152-473C-BD6FEA138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5993" y="2743664"/>
            <a:ext cx="1089109" cy="10346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EC77AA-EBEB-1EED-11EB-BFAE344AE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779968"/>
            <a:ext cx="1052805" cy="9983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303B20-F1D6-57EE-0E43-7A7833A1F2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8996" y="2828371"/>
            <a:ext cx="998351" cy="9317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3D2EEB-AAE8-058C-8B28-7284D49245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6311" y="2752740"/>
            <a:ext cx="998350" cy="10346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A4C079-51B5-D49B-FBB4-849F669B2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7135" y="2709821"/>
            <a:ext cx="961477" cy="97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01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  <p:bldP spid="13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4280A-53F0-EBF8-F893-C0B2D83619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12 modules in Tech Savvy Seniors">
            <a:extLst>
              <a:ext uri="{FF2B5EF4-FFF2-40B4-BE49-F238E27FC236}">
                <a16:creationId xmlns:a16="http://schemas.microsoft.com/office/drawing/2014/main" id="{21DC65A7-6699-7CFE-7B5E-BA7ED539A1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5218"/>
            <a:ext cx="12201295" cy="685278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A0D1095-9311-0D78-ABAE-CF6B9528A6D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500051" y="134471"/>
            <a:ext cx="5191898" cy="176455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老年人</a:t>
            </a:r>
            <a:endParaRPr kumimoji="0" lang="en-AU" altLang="zh-CN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科 技 通</a:t>
            </a:r>
            <a:endParaRPr kumimoji="0" lang="en-A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76CB7AB-4F33-4518-30AE-E237B3D53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95470" y="283717"/>
            <a:ext cx="4053144" cy="6045727"/>
            <a:chOff x="1295470" y="283717"/>
            <a:chExt cx="4053144" cy="604572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18804FD-0E8F-C521-9736-B2C3B90B17C4}"/>
                </a:ext>
              </a:extLst>
            </p:cNvPr>
            <p:cNvGrpSpPr/>
            <p:nvPr/>
          </p:nvGrpSpPr>
          <p:grpSpPr>
            <a:xfrm>
              <a:off x="1295470" y="283717"/>
              <a:ext cx="2562546" cy="558381"/>
              <a:chOff x="1295470" y="283717"/>
              <a:chExt cx="2562546" cy="558381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C673761-F7FA-1B26-8CE2-F85113C39A93}"/>
                  </a:ext>
                </a:extLst>
              </p:cNvPr>
              <p:cNvSpPr txBox="1"/>
              <p:nvPr/>
            </p:nvSpPr>
            <p:spPr>
              <a:xfrm>
                <a:off x="1295470" y="283717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</a:rPr>
                  <a:t>课题 </a:t>
                </a:r>
                <a:r>
                  <a:rPr lang="en-US" altLang="zh-CN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1</a:t>
                </a:r>
                <a:endParaRPr lang="en-AU" altLang="zh-CN" sz="1200" b="1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A1EB455-303A-5F96-C76C-AE39EBF29DE3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400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了解您的智能手机</a:t>
                </a:r>
                <a:endParaRPr lang="en-AU" sz="1400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771F2AF-2B0D-8386-2683-979127DC1ED1}"/>
                </a:ext>
              </a:extLst>
            </p:cNvPr>
            <p:cNvSpPr txBox="1"/>
            <p:nvPr/>
          </p:nvSpPr>
          <p:spPr>
            <a:xfrm>
              <a:off x="2226014" y="1561455"/>
              <a:ext cx="25589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latin typeface="Telstra Text Medium" panose="020B0504040000000004" pitchFamily="34" charset="77"/>
                  <a:ea typeface="Telstra Text Medium" panose="020B0504040000000004" pitchFamily="34" charset="77"/>
                </a:rPr>
                <a:t>了解您的电脑或平板电脑</a:t>
              </a:r>
              <a:endParaRPr lang="en-AU" sz="1400" dirty="0">
                <a:latin typeface="Telstra Text Medium" panose="020B0504040000000004" pitchFamily="34" charset="77"/>
                <a:ea typeface="Telstra Text Medium" panose="020B0504040000000004" pitchFamily="34" charset="77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576E7C6-7020-CF49-48B6-53AB4B197EE9}"/>
                </a:ext>
              </a:extLst>
            </p:cNvPr>
            <p:cNvSpPr txBox="1"/>
            <p:nvPr/>
          </p:nvSpPr>
          <p:spPr>
            <a:xfrm>
              <a:off x="2727056" y="2839110"/>
              <a:ext cx="25589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latin typeface="Telstra Text Medium" panose="020B0504040000000004" pitchFamily="34" charset="77"/>
                  <a:ea typeface="Telstra Text Medium" panose="020B0504040000000004" pitchFamily="34" charset="77"/>
                </a:rPr>
                <a:t>打电话</a:t>
              </a:r>
              <a:r>
                <a:rPr lang="zh-CN" altLang="en-US" sz="1400" dirty="0">
                  <a:latin typeface="Telstra Text Medium" panose="020B0504040000000004" pitchFamily="34" charset="77"/>
                  <a:ea typeface="Telstra Text Medium" panose="020B0504040000000004" pitchFamily="34" charset="77"/>
                </a:rPr>
                <a:t>和发信息</a:t>
              </a:r>
              <a:endParaRPr lang="en-AU" sz="1400" dirty="0">
                <a:latin typeface="Telstra Text Medium" panose="020B0504040000000004" pitchFamily="34" charset="77"/>
                <a:ea typeface="Telstra Text Medium" panose="020B0504040000000004" pitchFamily="34" charset="77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947BD59-9F42-5288-513D-B02A674F0DE8}"/>
                </a:ext>
              </a:extLst>
            </p:cNvPr>
            <p:cNvSpPr txBox="1"/>
            <p:nvPr/>
          </p:nvSpPr>
          <p:spPr>
            <a:xfrm>
              <a:off x="2789686" y="3866244"/>
              <a:ext cx="25589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latin typeface="Telstra Text Medium" panose="020B0504040000000004" pitchFamily="34" charset="77"/>
                  <a:ea typeface="Telstra Text Medium" panose="020B0504040000000004" pitchFamily="34" charset="77"/>
                </a:rPr>
                <a:t>安全浏览网站</a:t>
              </a:r>
              <a:endParaRPr lang="en-AU" sz="1400" dirty="0">
                <a:latin typeface="Telstra Text Medium" panose="020B0504040000000004" pitchFamily="34" charset="77"/>
                <a:ea typeface="Telstra Text Medium" panose="020B0504040000000004" pitchFamily="34" charset="77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3A45688-5241-98D1-4532-9694A27F6017}"/>
                </a:ext>
              </a:extLst>
            </p:cNvPr>
            <p:cNvSpPr txBox="1"/>
            <p:nvPr/>
          </p:nvSpPr>
          <p:spPr>
            <a:xfrm>
              <a:off x="2226014" y="5031165"/>
              <a:ext cx="25589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latin typeface="Telstra Text Medium" panose="020B0504040000000004" pitchFamily="34" charset="77"/>
                  <a:ea typeface="Telstra Text Medium" panose="020B0504040000000004" pitchFamily="34" charset="77"/>
                </a:rPr>
                <a:t>收发电子邮件</a:t>
              </a:r>
              <a:endParaRPr lang="en-AU" sz="1400" dirty="0">
                <a:latin typeface="Telstra Text Medium" panose="020B0504040000000004" pitchFamily="34" charset="77"/>
                <a:ea typeface="Telstra Text Medium" panose="020B0504040000000004" pitchFamily="34" charset="77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2B5D9E1-BB5E-8947-D882-E7114EDB5D5D}"/>
                </a:ext>
              </a:extLst>
            </p:cNvPr>
            <p:cNvSpPr txBox="1"/>
            <p:nvPr/>
          </p:nvSpPr>
          <p:spPr>
            <a:xfrm>
              <a:off x="1299088" y="6021667"/>
              <a:ext cx="25589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latin typeface="Telstra Text Medium" panose="020B0504040000000004" pitchFamily="34" charset="77"/>
                  <a:ea typeface="Telstra Text Medium" panose="020B0504040000000004" pitchFamily="34" charset="77"/>
                </a:rPr>
                <a:t>网络安全和预防诈骗</a:t>
              </a:r>
              <a:endParaRPr lang="en-AU" sz="1400" dirty="0">
                <a:latin typeface="Telstra Text Medium" panose="020B0504040000000004" pitchFamily="34" charset="77"/>
                <a:ea typeface="Telstra Text Medium" panose="020B0504040000000004" pitchFamily="34" charset="77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A5542D3-AF5F-53E3-47C0-C5982B500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flipH="1">
            <a:off x="6753306" y="534321"/>
            <a:ext cx="3986896" cy="5795123"/>
            <a:chOff x="6289738" y="737904"/>
            <a:chExt cx="3986896" cy="5795123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505501C-1CF7-C9E8-BCDA-F6622606A3F0}"/>
                </a:ext>
              </a:extLst>
            </p:cNvPr>
            <p:cNvSpPr txBox="1"/>
            <p:nvPr/>
          </p:nvSpPr>
          <p:spPr>
            <a:xfrm>
              <a:off x="6289739" y="737904"/>
              <a:ext cx="20767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400" dirty="0">
                  <a:latin typeface="Telstra Text Medium" panose="020B0504040000000004" pitchFamily="34" charset="77"/>
                  <a:ea typeface="Telstra Text Medium" panose="020B0504040000000004" pitchFamily="34" charset="77"/>
                </a:rPr>
                <a:t>拍摄、保存并分享精彩的照片和视频</a:t>
              </a:r>
              <a:endParaRPr lang="en-AU" sz="1400" dirty="0">
                <a:latin typeface="Telstra Text Medium" panose="020B0504040000000004" pitchFamily="34" charset="77"/>
                <a:ea typeface="Telstra Text Medium" panose="020B0504040000000004" pitchFamily="34" charset="77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851C352-132F-DA68-ED54-26DCDD7A166B}"/>
                </a:ext>
              </a:extLst>
            </p:cNvPr>
            <p:cNvSpPr txBox="1"/>
            <p:nvPr/>
          </p:nvSpPr>
          <p:spPr>
            <a:xfrm>
              <a:off x="7216664" y="1765038"/>
              <a:ext cx="25589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400" dirty="0">
                  <a:latin typeface="Telstra Text Medium" panose="020B0504040000000004" pitchFamily="34" charset="77"/>
                  <a:ea typeface="Telstra Text Medium" panose="020B0504040000000004" pitchFamily="34" charset="77"/>
                </a:rPr>
                <a:t>设备的日常使用和娱乐</a:t>
              </a:r>
              <a:endParaRPr lang="en-AU" sz="1400" dirty="0">
                <a:latin typeface="Telstra Text Medium" panose="020B0504040000000004" pitchFamily="34" charset="77"/>
                <a:ea typeface="Telstra Text Medium" panose="020B0504040000000004" pitchFamily="34" charset="77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436CD42-F919-5B6E-4625-29AB06277526}"/>
                </a:ext>
              </a:extLst>
            </p:cNvPr>
            <p:cNvSpPr txBox="1"/>
            <p:nvPr/>
          </p:nvSpPr>
          <p:spPr>
            <a:xfrm>
              <a:off x="7717706" y="3042693"/>
              <a:ext cx="25589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400" dirty="0">
                  <a:latin typeface="Telstra Text Medium" panose="020B0504040000000004" pitchFamily="34" charset="77"/>
                  <a:ea typeface="Telstra Text Medium" panose="020B0504040000000004" pitchFamily="34" charset="77"/>
                </a:rPr>
                <a:t>实用生活应用</a:t>
              </a:r>
              <a:endParaRPr lang="en-AU" sz="1400" dirty="0">
                <a:latin typeface="Telstra Text Medium" panose="020B0504040000000004" pitchFamily="34" charset="77"/>
                <a:ea typeface="Telstra Text Medium" panose="020B0504040000000004" pitchFamily="34" charset="77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259B9B9-1A48-0E57-E27A-C65D11A30B19}"/>
                </a:ext>
              </a:extLst>
            </p:cNvPr>
            <p:cNvSpPr txBox="1"/>
            <p:nvPr/>
          </p:nvSpPr>
          <p:spPr>
            <a:xfrm>
              <a:off x="7780338" y="4069827"/>
              <a:ext cx="19952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400" dirty="0">
                  <a:latin typeface="Telstra Text Medium" panose="020B0504040000000004" pitchFamily="34" charset="77"/>
                  <a:ea typeface="Telstra Text Medium" panose="020B0504040000000004" pitchFamily="34" charset="77"/>
                </a:rPr>
                <a:t>用视频通话和社交媒体保持联系</a:t>
              </a:r>
              <a:endParaRPr lang="en-AU" sz="1400" dirty="0">
                <a:latin typeface="Telstra Text Medium" panose="020B0504040000000004" pitchFamily="34" charset="77"/>
                <a:ea typeface="Telstra Text Medium" panose="020B0504040000000004" pitchFamily="34" charset="77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A12CF2F-49F7-1691-8A0C-99077277E15B}"/>
                </a:ext>
              </a:extLst>
            </p:cNvPr>
            <p:cNvSpPr txBox="1"/>
            <p:nvPr/>
          </p:nvSpPr>
          <p:spPr>
            <a:xfrm>
              <a:off x="7216664" y="5234748"/>
              <a:ext cx="25589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400" dirty="0">
                  <a:latin typeface="Telstra Text Medium" panose="020B0504040000000004" pitchFamily="34" charset="77"/>
                  <a:ea typeface="Telstra Text Medium" panose="020B0504040000000004" pitchFamily="34" charset="77"/>
                </a:rPr>
                <a:t>安全网上购物和网上银行</a:t>
              </a:r>
              <a:endParaRPr lang="en-AU" sz="1400" dirty="0">
                <a:latin typeface="Telstra Text Medium" panose="020B0504040000000004" pitchFamily="34" charset="77"/>
                <a:ea typeface="Telstra Text Medium" panose="020B0504040000000004" pitchFamily="34" charset="77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3E04BF5-D7B5-73C8-7A9B-432D66AF221A}"/>
                </a:ext>
              </a:extLst>
            </p:cNvPr>
            <p:cNvSpPr txBox="1"/>
            <p:nvPr/>
          </p:nvSpPr>
          <p:spPr>
            <a:xfrm>
              <a:off x="6289738" y="6225250"/>
              <a:ext cx="25589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400" dirty="0">
                  <a:latin typeface="Telstra Text Medium" panose="020B0504040000000004" pitchFamily="34" charset="77"/>
                  <a:ea typeface="Telstra Text Medium" panose="020B0504040000000004" pitchFamily="34" charset="77"/>
                </a:rPr>
                <a:t>了解人工智能的用途</a:t>
              </a:r>
              <a:endParaRPr lang="en-AU" sz="1400" dirty="0">
                <a:latin typeface="Telstra Text Medium" panose="020B0504040000000004" pitchFamily="34" charset="77"/>
                <a:ea typeface="Telstra Text Medium" panose="020B0504040000000004" pitchFamily="34" charset="77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BF28CC5-FD27-D819-BE42-F374B3925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212874" y="1319534"/>
            <a:ext cx="1431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accent3"/>
                </a:solidFill>
                <a:latin typeface="Telstra Text Medium" panose="020B0504040000000004" pitchFamily="34" charset="77"/>
              </a:rPr>
              <a:t>课题 </a:t>
            </a:r>
            <a:r>
              <a:rPr lang="en-AU" altLang="zh-CN" sz="1200" b="1" dirty="0">
                <a:solidFill>
                  <a:schemeClr val="accent3"/>
                </a:solidFill>
                <a:latin typeface="Telstra Text Medium" panose="020B0504040000000004" pitchFamily="34" charset="77"/>
              </a:rPr>
              <a:t>2</a:t>
            </a:r>
            <a:endParaRPr lang="en-AU" altLang="zh-CN" sz="1200" b="1" dirty="0">
              <a:solidFill>
                <a:schemeClr val="accent3"/>
              </a:solidFill>
              <a:latin typeface="Telstra Text Medium" panose="020B0504040000000004" pitchFamily="34" charset="77"/>
              <a:ea typeface="Telstra Text Medium" panose="020B0504040000000004" pitchFamily="34" charset="7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257A768-F6C7-ED5A-0831-92A52A9146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727056" y="2577262"/>
            <a:ext cx="1431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accent3"/>
                </a:solidFill>
                <a:latin typeface="Telstra Text Medium" panose="020B0504040000000004" pitchFamily="34" charset="77"/>
              </a:rPr>
              <a:t>课题 </a:t>
            </a:r>
            <a:r>
              <a:rPr lang="en-AU" altLang="zh-CN" sz="1200" b="1" dirty="0">
                <a:solidFill>
                  <a:schemeClr val="accent3"/>
                </a:solidFill>
                <a:latin typeface="Telstra Text Medium" panose="020B0504040000000004" pitchFamily="34" charset="77"/>
              </a:rPr>
              <a:t>3</a:t>
            </a:r>
            <a:endParaRPr lang="en-AU" altLang="zh-CN" sz="1200" b="1" dirty="0">
              <a:solidFill>
                <a:schemeClr val="accent3"/>
              </a:solidFill>
              <a:latin typeface="Telstra Text Medium" panose="020B0504040000000004" pitchFamily="34" charset="77"/>
              <a:ea typeface="Telstra Text Medium" panose="020B0504040000000004" pitchFamily="34" charset="7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29E7580-77BD-5380-CC18-6503C4FF42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789686" y="3622858"/>
            <a:ext cx="1431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accent3"/>
                </a:solidFill>
                <a:latin typeface="Telstra Text Medium" panose="020B0504040000000004" pitchFamily="34" charset="77"/>
              </a:rPr>
              <a:t>课题 </a:t>
            </a:r>
            <a:r>
              <a:rPr lang="en-US" altLang="zh-CN" sz="1200" b="1" dirty="0">
                <a:solidFill>
                  <a:schemeClr val="accent3"/>
                </a:solidFill>
                <a:latin typeface="Telstra Text Medium" panose="020B0504040000000004" pitchFamily="34" charset="77"/>
                <a:ea typeface="Telstra Text Medium" panose="020B0504040000000004" pitchFamily="34" charset="77"/>
              </a:rPr>
              <a:t>4</a:t>
            </a:r>
            <a:endParaRPr lang="en-AU" altLang="zh-CN" sz="1200" b="1" dirty="0">
              <a:solidFill>
                <a:schemeClr val="accent3"/>
              </a:solidFill>
              <a:latin typeface="Telstra Text Medium" panose="020B0504040000000004" pitchFamily="34" charset="77"/>
              <a:ea typeface="Telstra Text Medium" panose="020B0504040000000004" pitchFamily="34" charset="7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D900C17-7E55-9E7B-2A5B-A2224D40F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226014" y="4805600"/>
            <a:ext cx="1431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accent3"/>
                </a:solidFill>
                <a:latin typeface="Telstra Text Medium" panose="020B0504040000000004" pitchFamily="34" charset="77"/>
              </a:rPr>
              <a:t>课题 </a:t>
            </a:r>
            <a:r>
              <a:rPr lang="en-US" altLang="zh-CN" sz="1200" b="1" dirty="0">
                <a:solidFill>
                  <a:schemeClr val="accent3"/>
                </a:solidFill>
                <a:latin typeface="Telstra Text Medium" panose="020B0504040000000004" pitchFamily="34" charset="77"/>
                <a:ea typeface="Telstra Text Medium" panose="020B0504040000000004" pitchFamily="34" charset="77"/>
              </a:rPr>
              <a:t>5</a:t>
            </a:r>
            <a:endParaRPr lang="en-AU" altLang="zh-CN" sz="1200" b="1" dirty="0">
              <a:solidFill>
                <a:schemeClr val="accent3"/>
              </a:solidFill>
              <a:latin typeface="Telstra Text Medium" panose="020B0504040000000004" pitchFamily="34" charset="77"/>
              <a:ea typeface="Telstra Text Medium" panose="020B0504040000000004" pitchFamily="34" charset="7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EF1AE4C-FA7D-C359-6A4B-FA4B0AE84F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95470" y="5779950"/>
            <a:ext cx="1431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accent3"/>
                </a:solidFill>
                <a:latin typeface="Telstra Text Medium" panose="020B0504040000000004" pitchFamily="34" charset="77"/>
              </a:rPr>
              <a:t>课题 </a:t>
            </a:r>
            <a:r>
              <a:rPr lang="en-US" altLang="zh-CN" sz="1200" b="1" dirty="0">
                <a:solidFill>
                  <a:schemeClr val="accent3"/>
                </a:solidFill>
                <a:latin typeface="Telstra Text Medium" panose="020B0504040000000004" pitchFamily="34" charset="77"/>
                <a:ea typeface="Telstra Text Medium" panose="020B0504040000000004" pitchFamily="34" charset="77"/>
              </a:rPr>
              <a:t>6</a:t>
            </a:r>
            <a:endParaRPr lang="en-AU" altLang="zh-CN" sz="1200" b="1" dirty="0">
              <a:solidFill>
                <a:schemeClr val="accent3"/>
              </a:solidFill>
              <a:latin typeface="Telstra Text Medium" panose="020B0504040000000004" pitchFamily="34" charset="77"/>
              <a:ea typeface="Telstra Text Medium" panose="020B0504040000000004" pitchFamily="34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77BCC6B-387E-2821-B0F1-D1DE3BAEDF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095041" y="283716"/>
            <a:ext cx="1431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accent3"/>
                </a:solidFill>
                <a:latin typeface="Telstra Text Medium" panose="020B0504040000000004" pitchFamily="34" charset="77"/>
              </a:rPr>
              <a:t>课题 </a:t>
            </a:r>
            <a:r>
              <a:rPr lang="en-AU" altLang="zh-CN" sz="1200" b="1" dirty="0">
                <a:solidFill>
                  <a:schemeClr val="accent3"/>
                </a:solidFill>
                <a:latin typeface="Telstra Text Medium" panose="020B0504040000000004" pitchFamily="34" charset="77"/>
              </a:rPr>
              <a:t>7</a:t>
            </a:r>
            <a:endParaRPr lang="en-AU" altLang="zh-CN" sz="1200" b="1" dirty="0">
              <a:solidFill>
                <a:schemeClr val="accent3"/>
              </a:solidFill>
              <a:latin typeface="Telstra Text Medium" panose="020B0504040000000004" pitchFamily="34" charset="77"/>
              <a:ea typeface="Telstra Text Medium" panose="020B0504040000000004" pitchFamily="34" charset="7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9B507FB-5EC5-31B8-DA4C-8FECB636BF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170165" y="1319533"/>
            <a:ext cx="1431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accent3"/>
                </a:solidFill>
                <a:latin typeface="Telstra Text Medium" panose="020B0504040000000004" pitchFamily="34" charset="77"/>
              </a:rPr>
              <a:t>课题 </a:t>
            </a:r>
            <a:r>
              <a:rPr lang="en-AU" altLang="zh-CN" sz="1200" b="1" dirty="0">
                <a:solidFill>
                  <a:schemeClr val="accent3"/>
                </a:solidFill>
                <a:latin typeface="Telstra Text Medium" panose="020B0504040000000004" pitchFamily="34" charset="77"/>
              </a:rPr>
              <a:t>8</a:t>
            </a:r>
            <a:endParaRPr lang="en-AU" altLang="zh-CN" sz="1200" b="1" dirty="0">
              <a:solidFill>
                <a:schemeClr val="accent3"/>
              </a:solidFill>
              <a:latin typeface="Telstra Text Medium" panose="020B0504040000000004" pitchFamily="34" charset="77"/>
              <a:ea typeface="Telstra Text Medium" panose="020B0504040000000004" pitchFamily="34" charset="7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81D093A-5FD2-FEA6-EEF8-930088B13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533811" y="3615640"/>
            <a:ext cx="1431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accent3"/>
                </a:solidFill>
                <a:latin typeface="Telstra Text Medium" panose="020B0504040000000004" pitchFamily="34" charset="77"/>
              </a:rPr>
              <a:t>课题 </a:t>
            </a:r>
            <a:r>
              <a:rPr lang="en-US" altLang="zh-CN" sz="1200" b="1" dirty="0">
                <a:solidFill>
                  <a:schemeClr val="accent3"/>
                </a:solidFill>
                <a:latin typeface="Telstra Text Medium" panose="020B0504040000000004" pitchFamily="34" charset="77"/>
                <a:ea typeface="Telstra Text Medium" panose="020B0504040000000004" pitchFamily="34" charset="77"/>
              </a:rPr>
              <a:t>10</a:t>
            </a:r>
            <a:endParaRPr lang="en-AU" altLang="zh-CN" sz="1200" b="1" dirty="0">
              <a:solidFill>
                <a:schemeClr val="accent3"/>
              </a:solidFill>
              <a:latin typeface="Telstra Text Medium" panose="020B0504040000000004" pitchFamily="34" charset="77"/>
              <a:ea typeface="Telstra Text Medium" panose="020B0504040000000004" pitchFamily="34" charset="7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FE8BA6B-BA40-38A2-E957-C2B532488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663455" y="2596268"/>
            <a:ext cx="1431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accent3"/>
                </a:solidFill>
                <a:latin typeface="Telstra Text Medium" panose="020B0504040000000004" pitchFamily="34" charset="77"/>
              </a:rPr>
              <a:t>课题 </a:t>
            </a:r>
            <a:r>
              <a:rPr lang="en-US" altLang="zh-CN" sz="1200" b="1" dirty="0">
                <a:solidFill>
                  <a:schemeClr val="accent3"/>
                </a:solidFill>
                <a:latin typeface="Telstra Text Medium" panose="020B0504040000000004" pitchFamily="34" charset="77"/>
                <a:ea typeface="Telstra Text Medium" panose="020B0504040000000004" pitchFamily="34" charset="77"/>
              </a:rPr>
              <a:t>9</a:t>
            </a:r>
            <a:endParaRPr lang="en-AU" altLang="zh-CN" sz="1200" b="1" dirty="0">
              <a:solidFill>
                <a:schemeClr val="accent3"/>
              </a:solidFill>
              <a:latin typeface="Telstra Text Medium" panose="020B0504040000000004" pitchFamily="34" charset="77"/>
              <a:ea typeface="Telstra Text Medium" panose="020B0504040000000004" pitchFamily="34" charset="77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1BE4AE7-7FA9-D4E8-72CC-B57C022936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097483" y="4780902"/>
            <a:ext cx="1431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accent3"/>
                </a:solidFill>
                <a:latin typeface="Telstra Text Medium" panose="020B0504040000000004" pitchFamily="34" charset="77"/>
              </a:rPr>
              <a:t>课题 </a:t>
            </a:r>
            <a:r>
              <a:rPr lang="en-US" altLang="zh-CN" sz="1200" b="1" dirty="0">
                <a:solidFill>
                  <a:schemeClr val="accent3"/>
                </a:solidFill>
                <a:latin typeface="Telstra Text Medium" panose="020B0504040000000004" pitchFamily="34" charset="77"/>
                <a:ea typeface="Telstra Text Medium" panose="020B0504040000000004" pitchFamily="34" charset="77"/>
              </a:rPr>
              <a:t>11</a:t>
            </a:r>
            <a:endParaRPr lang="en-AU" altLang="zh-CN" sz="1200" b="1" dirty="0">
              <a:solidFill>
                <a:schemeClr val="accent3"/>
              </a:solidFill>
              <a:latin typeface="Telstra Text Medium" panose="020B0504040000000004" pitchFamily="34" charset="77"/>
              <a:ea typeface="Telstra Text Medium" panose="020B0504040000000004" pitchFamily="34" charset="7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7F848C3-4182-11AB-1EFD-4309846ED1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039162" y="5784794"/>
            <a:ext cx="1431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accent3"/>
                </a:solidFill>
                <a:latin typeface="Telstra Text Medium" panose="020B0504040000000004" pitchFamily="34" charset="77"/>
              </a:rPr>
              <a:t>课题 </a:t>
            </a:r>
            <a:r>
              <a:rPr lang="en-US" altLang="zh-CN" sz="1200" b="1" dirty="0">
                <a:solidFill>
                  <a:schemeClr val="accent3"/>
                </a:solidFill>
                <a:latin typeface="Telstra Text Medium" panose="020B0504040000000004" pitchFamily="34" charset="77"/>
                <a:ea typeface="Telstra Text Medium" panose="020B0504040000000004" pitchFamily="34" charset="77"/>
              </a:rPr>
              <a:t>12</a:t>
            </a:r>
            <a:endParaRPr lang="en-AU" altLang="zh-CN" sz="1200" b="1" dirty="0">
              <a:solidFill>
                <a:schemeClr val="accent3"/>
              </a:solidFill>
              <a:latin typeface="Telstra Text Medium" panose="020B0504040000000004" pitchFamily="34" charset="77"/>
              <a:ea typeface="Telstra Text Medium" panose="020B05040400000000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08330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C3DC9-BCD4-25D2-EDD6-375E47424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716FCF-393C-AED5-1C67-B23C96D395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773" y="1535994"/>
            <a:ext cx="11370452" cy="457856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0A29EF2-44E2-7BC1-D8B1-BA6E7AE9F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101" y="2179915"/>
            <a:ext cx="5191898" cy="314209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CN" altLang="en-US" dirty="0">
                <a:solidFill>
                  <a:schemeClr val="bg1"/>
                </a:solidFill>
              </a:rPr>
              <a:t>谁曾经使用过网络浏览器搜索信息？</a:t>
            </a: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020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702A78-6D7F-77AD-4F47-5EA6624076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761" y="1459468"/>
            <a:ext cx="11384966" cy="45844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1B1C41-D147-5D24-DC51-94069AF64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101" y="2179915"/>
            <a:ext cx="5191898" cy="314209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CN" altLang="en-US" dirty="0"/>
              <a:t>今天学完后，您希望在哪方面更有信心？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39272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3B074-722E-4ED0-FE65-539BB5F66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您可以使用互联网做什么？</a:t>
            </a:r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83B556-60FC-7662-85CF-3B297D4D48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753175"/>
            <a:ext cx="736600" cy="698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34FC2A-7AB4-6771-75FC-E3FCEBAC7C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627" y="3836957"/>
            <a:ext cx="698500" cy="673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AD78FD-C7DE-D4EC-C1BF-CC7BF932C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2975" y="2819934"/>
            <a:ext cx="762000" cy="7239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8B19E4-B5FE-780E-73F0-9477BC278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627" y="2749695"/>
            <a:ext cx="698500" cy="6731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2E45E-2782-16CC-C12D-5D351DA0C4E0}"/>
              </a:ext>
            </a:extLst>
          </p:cNvPr>
          <p:cNvSpPr txBox="1">
            <a:spLocks/>
          </p:cNvSpPr>
          <p:nvPr/>
        </p:nvSpPr>
        <p:spPr>
          <a:xfrm>
            <a:off x="987055" y="1809927"/>
            <a:ext cx="4504554" cy="58285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b="1" dirty="0">
                <a:latin typeface="Telstra Display" panose="020B0504040000000004" pitchFamily="34" charset="77"/>
                <a:ea typeface="Telstra Display" panose="020B0504040000000004" pitchFamily="34" charset="77"/>
              </a:rPr>
              <a:t>保持联系</a:t>
            </a:r>
            <a:endParaRPr lang="en-AU" b="1" dirty="0">
              <a:latin typeface="Telstra Display" panose="020B0504040000000004" pitchFamily="34" charset="77"/>
              <a:ea typeface="Telstra Display" panose="020B0504040000000004" pitchFamily="34" charset="77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E97B088-2812-CD28-93EC-DB8E0E7BC3CB}"/>
              </a:ext>
            </a:extLst>
          </p:cNvPr>
          <p:cNvSpPr txBox="1">
            <a:spLocks/>
          </p:cNvSpPr>
          <p:nvPr/>
        </p:nvSpPr>
        <p:spPr>
          <a:xfrm>
            <a:off x="1817300" y="2819890"/>
            <a:ext cx="3091249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2000" dirty="0"/>
              <a:t>视频通话</a:t>
            </a:r>
            <a:endParaRPr lang="en-AU" sz="2000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2A72210-1868-9C8D-4AAD-72BBC64071F2}"/>
              </a:ext>
            </a:extLst>
          </p:cNvPr>
          <p:cNvSpPr txBox="1">
            <a:spLocks/>
          </p:cNvSpPr>
          <p:nvPr/>
        </p:nvSpPr>
        <p:spPr>
          <a:xfrm>
            <a:off x="1777313" y="3846291"/>
            <a:ext cx="2052000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2000" dirty="0"/>
              <a:t>电子邮件</a:t>
            </a:r>
            <a:endParaRPr lang="en-AU" sz="2000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2DC4B44-FCD9-CE3F-0F19-8E7FDDC725D5}"/>
              </a:ext>
            </a:extLst>
          </p:cNvPr>
          <p:cNvSpPr txBox="1">
            <a:spLocks/>
          </p:cNvSpPr>
          <p:nvPr/>
        </p:nvSpPr>
        <p:spPr>
          <a:xfrm>
            <a:off x="1727885" y="4844372"/>
            <a:ext cx="2420939" cy="43992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2000" dirty="0"/>
              <a:t>社交媒体</a:t>
            </a:r>
            <a:endParaRPr lang="en-AU" sz="20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916A1DA-757F-32D1-5636-10B7928421E4}"/>
              </a:ext>
            </a:extLst>
          </p:cNvPr>
          <p:cNvSpPr txBox="1">
            <a:spLocks/>
          </p:cNvSpPr>
          <p:nvPr/>
        </p:nvSpPr>
        <p:spPr>
          <a:xfrm>
            <a:off x="6442975" y="1779447"/>
            <a:ext cx="4504554" cy="58285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b="1" dirty="0">
                <a:latin typeface="Telstra Display" panose="020B0504040000000004" pitchFamily="34" charset="77"/>
                <a:ea typeface="Telstra Display" panose="020B0504040000000004" pitchFamily="34" charset="77"/>
              </a:rPr>
              <a:t>查找信息</a:t>
            </a:r>
            <a:endParaRPr lang="en-AU" b="1" dirty="0">
              <a:latin typeface="Telstra Display" panose="020B0504040000000004" pitchFamily="34" charset="77"/>
              <a:ea typeface="Telstra Display" panose="020B0504040000000004" pitchFamily="34" charset="77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265D8A8-6354-0104-0603-C042D959161F}"/>
              </a:ext>
            </a:extLst>
          </p:cNvPr>
          <p:cNvSpPr txBox="1">
            <a:spLocks/>
          </p:cNvSpPr>
          <p:nvPr/>
        </p:nvSpPr>
        <p:spPr>
          <a:xfrm>
            <a:off x="7398711" y="2749695"/>
            <a:ext cx="4145600" cy="43992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2000" dirty="0"/>
              <a:t>查找食谱、健康建议或新闻</a:t>
            </a:r>
            <a:endParaRPr lang="en-AU" sz="2000" dirty="0"/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019FAEBE-5F04-9239-828A-124D765BAD5D}"/>
              </a:ext>
            </a:extLst>
          </p:cNvPr>
          <p:cNvSpPr txBox="1">
            <a:spLocks/>
          </p:cNvSpPr>
          <p:nvPr/>
        </p:nvSpPr>
        <p:spPr>
          <a:xfrm>
            <a:off x="7408151" y="3949173"/>
            <a:ext cx="3239530" cy="43992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2000" dirty="0"/>
              <a:t>查看天气情况</a:t>
            </a:r>
            <a:endParaRPr lang="en-AU" sz="20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6EBC8E-0D6F-A2C7-BE8E-1F0394E4B882}"/>
              </a:ext>
            </a:extLst>
          </p:cNvPr>
          <p:cNvSpPr txBox="1">
            <a:spLocks/>
          </p:cNvSpPr>
          <p:nvPr/>
        </p:nvSpPr>
        <p:spPr>
          <a:xfrm>
            <a:off x="7398711" y="4844372"/>
            <a:ext cx="3523736" cy="43992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2000" dirty="0"/>
              <a:t>查看地图和路线</a:t>
            </a:r>
            <a:endParaRPr lang="en-AU" sz="200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53F2B10-16A7-CA17-B4C8-77EB5C2344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9025" y="4764300"/>
            <a:ext cx="698500" cy="8255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862295E-543A-D855-F928-EE4472200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9025" y="3762991"/>
            <a:ext cx="7493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95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/>
      <p:bldP spid="19" grpId="0"/>
      <p:bldP spid="18" grpId="0"/>
      <p:bldP spid="4" grpId="0"/>
      <p:bldP spid="20" grpId="0"/>
      <p:bldP spid="31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ACA792-51F7-A2F3-550A-4B79CF5E9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5C6CD-E891-63DE-7FF4-EA665D53C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您可以使用互联网做什么？</a:t>
            </a:r>
            <a:endParaRPr lang="en-AU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0B4A642-13A0-32FD-3093-188EE1E4E22A}"/>
              </a:ext>
            </a:extLst>
          </p:cNvPr>
          <p:cNvSpPr txBox="1">
            <a:spLocks/>
          </p:cNvSpPr>
          <p:nvPr/>
        </p:nvSpPr>
        <p:spPr>
          <a:xfrm>
            <a:off x="1011951" y="1781008"/>
            <a:ext cx="4504554" cy="58285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b="1" dirty="0">
                <a:latin typeface="Telstra Display" panose="020B0504040000000004" pitchFamily="34" charset="77"/>
                <a:ea typeface="Telstra Display" panose="020B0504040000000004" pitchFamily="34" charset="77"/>
              </a:rPr>
              <a:t>实用任务</a:t>
            </a:r>
            <a:endParaRPr lang="en-AU" b="1" dirty="0">
              <a:latin typeface="Telstra Display" panose="020B0504040000000004" pitchFamily="34" charset="77"/>
              <a:ea typeface="Telstra Display" panose="020B0504040000000004" pitchFamily="34" charset="77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AF9BAA6-5038-8A0C-0FFE-6268A2412E93}"/>
              </a:ext>
            </a:extLst>
          </p:cNvPr>
          <p:cNvSpPr txBox="1">
            <a:spLocks/>
          </p:cNvSpPr>
          <p:nvPr/>
        </p:nvSpPr>
        <p:spPr>
          <a:xfrm>
            <a:off x="2113047" y="2617420"/>
            <a:ext cx="2052000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2000" dirty="0"/>
              <a:t>购物</a:t>
            </a:r>
            <a:endParaRPr lang="en-AU" sz="2000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3CC06C4C-152F-C82D-F89A-5864DBA7576F}"/>
              </a:ext>
            </a:extLst>
          </p:cNvPr>
          <p:cNvSpPr txBox="1">
            <a:spLocks/>
          </p:cNvSpPr>
          <p:nvPr/>
        </p:nvSpPr>
        <p:spPr>
          <a:xfrm>
            <a:off x="2113047" y="3516542"/>
            <a:ext cx="3528336" cy="43992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2000" dirty="0"/>
              <a:t>在日历中记录特定日期</a:t>
            </a:r>
            <a:endParaRPr lang="en-AU" sz="20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E2961B5-72E8-DE28-245D-88C319C6F3F9}"/>
              </a:ext>
            </a:extLst>
          </p:cNvPr>
          <p:cNvSpPr txBox="1">
            <a:spLocks/>
          </p:cNvSpPr>
          <p:nvPr/>
        </p:nvSpPr>
        <p:spPr>
          <a:xfrm>
            <a:off x="2113047" y="4281519"/>
            <a:ext cx="2052000" cy="43992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2000" dirty="0"/>
              <a:t>银行业务</a:t>
            </a:r>
            <a:endParaRPr lang="en-AU" sz="2000" dirty="0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1A9BC7E9-CDBB-A79D-C05B-AFDA68F86180}"/>
              </a:ext>
            </a:extLst>
          </p:cNvPr>
          <p:cNvSpPr txBox="1">
            <a:spLocks/>
          </p:cNvSpPr>
          <p:nvPr/>
        </p:nvSpPr>
        <p:spPr>
          <a:xfrm>
            <a:off x="2113047" y="5140358"/>
            <a:ext cx="3239530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2000" dirty="0"/>
              <a:t>写信</a:t>
            </a:r>
            <a:endParaRPr lang="en-AU" sz="20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BF13336-BCB5-9058-B52D-BD66CEFA2D19}"/>
              </a:ext>
            </a:extLst>
          </p:cNvPr>
          <p:cNvSpPr txBox="1">
            <a:spLocks/>
          </p:cNvSpPr>
          <p:nvPr/>
        </p:nvSpPr>
        <p:spPr>
          <a:xfrm>
            <a:off x="2093996" y="6056158"/>
            <a:ext cx="4254595" cy="43992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2000" dirty="0"/>
              <a:t>预定门票和预约时间</a:t>
            </a:r>
            <a:endParaRPr lang="en-AU" sz="2000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8908513-649E-2805-8E6F-193CD75D7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1021" y="4548260"/>
            <a:ext cx="749300" cy="7112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85B36EA-C722-B844-6DE9-F699830CFB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1020" y="2621552"/>
            <a:ext cx="698500" cy="7112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7FFCB91-AB0C-37A3-C700-1DC373FC4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751" y="3433460"/>
            <a:ext cx="711200" cy="73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564376-1F84-5305-8FA9-EAC5BFE8A9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1020" y="3659755"/>
            <a:ext cx="711200" cy="7747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5DC948D-E4D2-B455-C150-CAB1BADDAF7B}"/>
              </a:ext>
            </a:extLst>
          </p:cNvPr>
          <p:cNvSpPr txBox="1">
            <a:spLocks/>
          </p:cNvSpPr>
          <p:nvPr/>
        </p:nvSpPr>
        <p:spPr>
          <a:xfrm>
            <a:off x="6458215" y="1781008"/>
            <a:ext cx="4504554" cy="58285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b="1" dirty="0">
                <a:latin typeface="Telstra Display" panose="020B0504040000000004" pitchFamily="34" charset="77"/>
                <a:ea typeface="Telstra Display" panose="020B0504040000000004" pitchFamily="34" charset="77"/>
              </a:rPr>
              <a:t>休闲娱乐</a:t>
            </a:r>
            <a:endParaRPr lang="en-AU" b="1" dirty="0">
              <a:latin typeface="Telstra Display" panose="020B0504040000000004" pitchFamily="34" charset="77"/>
              <a:ea typeface="Telstra Display" panose="020B0504040000000004" pitchFamily="34" charset="77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7D65B7E-FD26-1B1A-DCF3-BE5D8F79BE8D}"/>
              </a:ext>
            </a:extLst>
          </p:cNvPr>
          <p:cNvSpPr txBox="1">
            <a:spLocks/>
          </p:cNvSpPr>
          <p:nvPr/>
        </p:nvSpPr>
        <p:spPr>
          <a:xfrm>
            <a:off x="7305545" y="2704898"/>
            <a:ext cx="3239530" cy="43992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2000" dirty="0"/>
              <a:t>听音乐、播客和有声书</a:t>
            </a:r>
            <a:endParaRPr lang="en-AU" sz="20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0BF36A7-B014-7F74-BF1E-42EF41116DF7}"/>
              </a:ext>
            </a:extLst>
          </p:cNvPr>
          <p:cNvSpPr txBox="1">
            <a:spLocks/>
          </p:cNvSpPr>
          <p:nvPr/>
        </p:nvSpPr>
        <p:spPr>
          <a:xfrm>
            <a:off x="7264875" y="3735096"/>
            <a:ext cx="3363098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2000" dirty="0"/>
              <a:t>玩游戏</a:t>
            </a:r>
            <a:endParaRPr lang="en-AU" sz="2000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9D0C09AD-4905-45D5-451D-8272DEBACD91}"/>
              </a:ext>
            </a:extLst>
          </p:cNvPr>
          <p:cNvSpPr txBox="1">
            <a:spLocks/>
          </p:cNvSpPr>
          <p:nvPr/>
        </p:nvSpPr>
        <p:spPr>
          <a:xfrm>
            <a:off x="7305545" y="4682485"/>
            <a:ext cx="3091249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2000" dirty="0"/>
              <a:t>观看视频</a:t>
            </a:r>
            <a:endParaRPr lang="en-AU" sz="20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09AE0C9-CB67-5BFD-21D8-FDCB4523E7D1}"/>
              </a:ext>
            </a:extLst>
          </p:cNvPr>
          <p:cNvSpPr txBox="1">
            <a:spLocks/>
          </p:cNvSpPr>
          <p:nvPr/>
        </p:nvSpPr>
        <p:spPr>
          <a:xfrm>
            <a:off x="7330258" y="5476249"/>
            <a:ext cx="3091249" cy="43992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2000" dirty="0"/>
              <a:t>阅读电子书</a:t>
            </a:r>
            <a:endParaRPr lang="en-AU" sz="2000" dirty="0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922201FF-40E2-3D6B-BEFB-7679041D9712}"/>
              </a:ext>
            </a:extLst>
          </p:cNvPr>
          <p:cNvSpPr txBox="1">
            <a:spLocks/>
          </p:cNvSpPr>
          <p:nvPr/>
        </p:nvSpPr>
        <p:spPr>
          <a:xfrm>
            <a:off x="7305545" y="6111704"/>
            <a:ext cx="4129218" cy="57887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b="1" dirty="0"/>
              <a:t>以及更多</a:t>
            </a:r>
            <a:endParaRPr lang="en-AU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E3E3B2-E770-B390-11CA-3B94857D55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9101" y="2617420"/>
            <a:ext cx="698500" cy="711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2FA55D-2498-99AA-2C52-1740C36D3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0051" y="4250691"/>
            <a:ext cx="736600" cy="762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97AD8B-21E4-A2D9-9212-63B24857C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1481" y="5964468"/>
            <a:ext cx="736600" cy="736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E648D49-C862-9F09-301C-53F9E76C69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1481" y="4999708"/>
            <a:ext cx="774700" cy="774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DF328A-ED71-6DEB-C95B-89F1165A18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13975" y="5470277"/>
            <a:ext cx="8509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54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21" grpId="0"/>
      <p:bldP spid="12" grpId="0"/>
      <p:bldP spid="25" grpId="0"/>
      <p:bldP spid="13" grpId="0"/>
      <p:bldP spid="6" grpId="0"/>
      <p:bldP spid="22" grpId="0"/>
      <p:bldP spid="4" grpId="0"/>
      <p:bldP spid="23" grpId="0"/>
      <p:bldP spid="14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F5C01-00EF-9D58-916D-D513FC8AE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4D5CB-EEDC-3F8E-E68C-55AA4D9DE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关键术语</a:t>
            </a:r>
            <a:r>
              <a:rPr lang="en-US" altLang="zh-CN" dirty="0"/>
              <a:t>……</a:t>
            </a:r>
            <a:endParaRPr lang="en-AU" dirty="0"/>
          </a:p>
        </p:txBody>
      </p:sp>
      <p:grpSp>
        <p:nvGrpSpPr>
          <p:cNvPr id="7" name="Group 6" descr="互联网&#10;">
            <a:extLst>
              <a:ext uri="{FF2B5EF4-FFF2-40B4-BE49-F238E27FC236}">
                <a16:creationId xmlns:a16="http://schemas.microsoft.com/office/drawing/2014/main" id="{8B69FFA3-FAF0-0922-B63F-1DFC7822D0FE}"/>
              </a:ext>
            </a:extLst>
          </p:cNvPr>
          <p:cNvGrpSpPr/>
          <p:nvPr/>
        </p:nvGrpSpPr>
        <p:grpSpPr>
          <a:xfrm>
            <a:off x="712924" y="1958008"/>
            <a:ext cx="2563876" cy="2830791"/>
            <a:chOff x="327217" y="2498899"/>
            <a:chExt cx="2563876" cy="2830791"/>
          </a:xfrm>
        </p:grpSpPr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5B0997B8-7ED4-2E97-94CD-3E9622323234}"/>
                </a:ext>
              </a:extLst>
            </p:cNvPr>
            <p:cNvSpPr txBox="1">
              <a:spLocks/>
            </p:cNvSpPr>
            <p:nvPr/>
          </p:nvSpPr>
          <p:spPr>
            <a:xfrm>
              <a:off x="327217" y="4004128"/>
              <a:ext cx="2563876" cy="132556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zh-CN" altLang="en-US" sz="2000" dirty="0"/>
                <a:t>连接世界各地的电脑、手机和信息的系统。</a:t>
              </a:r>
            </a:p>
          </p:txBody>
        </p:sp>
        <p:sp>
          <p:nvSpPr>
            <p:cNvPr id="3" name="Content Placeholder 2">
              <a:extLst>
                <a:ext uri="{FF2B5EF4-FFF2-40B4-BE49-F238E27FC236}">
                  <a16:creationId xmlns:a16="http://schemas.microsoft.com/office/drawing/2014/main" id="{9CBECD40-0FA3-7570-1B8D-F4B52C15A12F}"/>
                </a:ext>
              </a:extLst>
            </p:cNvPr>
            <p:cNvSpPr txBox="1">
              <a:spLocks/>
            </p:cNvSpPr>
            <p:nvPr/>
          </p:nvSpPr>
          <p:spPr>
            <a:xfrm>
              <a:off x="491437" y="2498899"/>
              <a:ext cx="2266507" cy="1325562"/>
            </a:xfrm>
            <a:prstGeom prst="rect">
              <a:avLst/>
            </a:prstGeom>
          </p:spPr>
          <p:txBody>
            <a:bodyPr vert="horz" lIns="91440" tIns="45720" rIns="91440" bIns="4572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zh-CN" altLang="en-US" sz="2400" b="1" dirty="0">
                  <a:solidFill>
                    <a:schemeClr val="accent4"/>
                  </a:solidFill>
                </a:rPr>
                <a:t>互联网</a:t>
              </a:r>
              <a:endParaRPr lang="en-AU" sz="2400" b="1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10" name="Group 9" descr="无线网络 &#10;">
            <a:extLst>
              <a:ext uri="{FF2B5EF4-FFF2-40B4-BE49-F238E27FC236}">
                <a16:creationId xmlns:a16="http://schemas.microsoft.com/office/drawing/2014/main" id="{0A22C6C0-8B3E-5A70-5F5D-963C613DDAD2}"/>
              </a:ext>
            </a:extLst>
          </p:cNvPr>
          <p:cNvGrpSpPr/>
          <p:nvPr/>
        </p:nvGrpSpPr>
        <p:grpSpPr>
          <a:xfrm>
            <a:off x="4400896" y="1994366"/>
            <a:ext cx="3390208" cy="2869268"/>
            <a:chOff x="-32659" y="2498899"/>
            <a:chExt cx="3390208" cy="2869268"/>
          </a:xfrm>
        </p:grpSpPr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FDC2072B-C2AE-581B-E0AB-28B35014D5F9}"/>
                </a:ext>
              </a:extLst>
            </p:cNvPr>
            <p:cNvSpPr txBox="1">
              <a:spLocks/>
            </p:cNvSpPr>
            <p:nvPr/>
          </p:nvSpPr>
          <p:spPr>
            <a:xfrm>
              <a:off x="-32659" y="3969890"/>
              <a:ext cx="3390208" cy="139827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zh-CN" altLang="en-US" sz="2000" dirty="0"/>
                <a:t>一种无线连接互联网的方式，通常在家里以及在类似图书馆、咖啡馆等公共场所里提供。</a:t>
              </a:r>
            </a:p>
          </p:txBody>
        </p: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D142F57E-6C10-2342-5946-E613133DECD6}"/>
                </a:ext>
              </a:extLst>
            </p:cNvPr>
            <p:cNvSpPr txBox="1">
              <a:spLocks/>
            </p:cNvSpPr>
            <p:nvPr/>
          </p:nvSpPr>
          <p:spPr>
            <a:xfrm>
              <a:off x="491437" y="2498899"/>
              <a:ext cx="2266507" cy="1325562"/>
            </a:xfrm>
            <a:prstGeom prst="rect">
              <a:avLst/>
            </a:prstGeom>
          </p:spPr>
          <p:txBody>
            <a:bodyPr vert="horz" lIns="91440" tIns="45720" rIns="91440" bIns="4572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zh-CN" altLang="en-US" sz="2400" b="1" dirty="0">
                  <a:solidFill>
                    <a:schemeClr val="accent4"/>
                  </a:solidFill>
                </a:rPr>
                <a:t>无线网络 </a:t>
              </a:r>
              <a:endParaRPr lang="en-AU" sz="2400" b="1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14" name="Group 13" descr="移动数据 &#10;">
            <a:extLst>
              <a:ext uri="{FF2B5EF4-FFF2-40B4-BE49-F238E27FC236}">
                <a16:creationId xmlns:a16="http://schemas.microsoft.com/office/drawing/2014/main" id="{CE4D6B3C-3E90-2479-F228-6BECE094EA9E}"/>
              </a:ext>
            </a:extLst>
          </p:cNvPr>
          <p:cNvGrpSpPr/>
          <p:nvPr/>
        </p:nvGrpSpPr>
        <p:grpSpPr>
          <a:xfrm>
            <a:off x="8750979" y="1958008"/>
            <a:ext cx="2266507" cy="2796554"/>
            <a:chOff x="491437" y="2498899"/>
            <a:chExt cx="2266507" cy="2796554"/>
          </a:xfrm>
        </p:grpSpPr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07B6EC5E-F5C1-686C-A758-CACCC89C7742}"/>
                </a:ext>
              </a:extLst>
            </p:cNvPr>
            <p:cNvSpPr txBox="1">
              <a:spLocks/>
            </p:cNvSpPr>
            <p:nvPr/>
          </p:nvSpPr>
          <p:spPr>
            <a:xfrm>
              <a:off x="491437" y="3969891"/>
              <a:ext cx="2266507" cy="132556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zh-CN" altLang="en-US" sz="2000" dirty="0"/>
                <a:t>当您未连接无线网络时，它可以让您的手机使用互联网。</a:t>
              </a:r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01C75E66-2D9E-434C-BA27-F3E7EA9B02E8}"/>
                </a:ext>
              </a:extLst>
            </p:cNvPr>
            <p:cNvSpPr txBox="1">
              <a:spLocks/>
            </p:cNvSpPr>
            <p:nvPr/>
          </p:nvSpPr>
          <p:spPr>
            <a:xfrm>
              <a:off x="491437" y="2498899"/>
              <a:ext cx="2266507" cy="1325562"/>
            </a:xfrm>
            <a:prstGeom prst="rect">
              <a:avLst/>
            </a:prstGeom>
          </p:spPr>
          <p:txBody>
            <a:bodyPr vert="horz" lIns="91440" tIns="45720" rIns="91440" bIns="4572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zh-CN" altLang="en-US" sz="2400" b="1" dirty="0">
                  <a:solidFill>
                    <a:schemeClr val="accent4"/>
                  </a:solidFill>
                </a:rPr>
                <a:t>移动数据 </a:t>
              </a:r>
              <a:endParaRPr lang="en-AU" sz="2400" b="1" dirty="0">
                <a:solidFill>
                  <a:schemeClr val="accent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480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987A07-2D2B-03EB-B185-63AA22B372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C110B-E12F-64CE-D8D1-5159A1DDB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关键术语</a:t>
            </a:r>
            <a:r>
              <a:rPr lang="en-US" altLang="zh-CN" dirty="0"/>
              <a:t>……</a:t>
            </a:r>
            <a:endParaRPr lang="en-AU" dirty="0"/>
          </a:p>
        </p:txBody>
      </p:sp>
      <p:grpSp>
        <p:nvGrpSpPr>
          <p:cNvPr id="20" name="Group 19" descr="网站 &#10;">
            <a:extLst>
              <a:ext uri="{FF2B5EF4-FFF2-40B4-BE49-F238E27FC236}">
                <a16:creationId xmlns:a16="http://schemas.microsoft.com/office/drawing/2014/main" id="{6394D18B-B152-6681-713C-5304A59DE300}"/>
              </a:ext>
            </a:extLst>
          </p:cNvPr>
          <p:cNvGrpSpPr/>
          <p:nvPr/>
        </p:nvGrpSpPr>
        <p:grpSpPr>
          <a:xfrm>
            <a:off x="838200" y="2092569"/>
            <a:ext cx="2677139" cy="3196882"/>
            <a:chOff x="286120" y="2498899"/>
            <a:chExt cx="2677139" cy="3196882"/>
          </a:xfrm>
        </p:grpSpPr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F8029EDD-1C00-65A9-AF44-CEED876F359C}"/>
                </a:ext>
              </a:extLst>
            </p:cNvPr>
            <p:cNvSpPr txBox="1">
              <a:spLocks/>
            </p:cNvSpPr>
            <p:nvPr/>
          </p:nvSpPr>
          <p:spPr>
            <a:xfrm>
              <a:off x="286120" y="3969891"/>
              <a:ext cx="2677139" cy="172589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zh-CN" altLang="en-US" sz="2000" dirty="0"/>
                <a:t>互联网上的一个页面或平台（例如在线报纸、网上图书馆或网上商店）。</a:t>
              </a:r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BEF5405D-E560-375D-ECA1-43E5F44A50B7}"/>
                </a:ext>
              </a:extLst>
            </p:cNvPr>
            <p:cNvSpPr txBox="1">
              <a:spLocks/>
            </p:cNvSpPr>
            <p:nvPr/>
          </p:nvSpPr>
          <p:spPr>
            <a:xfrm>
              <a:off x="491437" y="2498899"/>
              <a:ext cx="2266507" cy="1325562"/>
            </a:xfrm>
            <a:prstGeom prst="rect">
              <a:avLst/>
            </a:prstGeom>
          </p:spPr>
          <p:txBody>
            <a:bodyPr vert="horz" lIns="91440" tIns="45720" rIns="91440" bIns="4572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zh-CN" altLang="en-US" sz="2400" b="1" dirty="0">
                  <a:solidFill>
                    <a:schemeClr val="accent4"/>
                  </a:solidFill>
                </a:rPr>
                <a:t>网站 </a:t>
              </a:r>
              <a:endParaRPr lang="en-AU" sz="2400" b="1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23" name="Group 22" descr="浏览器&#10;">
            <a:extLst>
              <a:ext uri="{FF2B5EF4-FFF2-40B4-BE49-F238E27FC236}">
                <a16:creationId xmlns:a16="http://schemas.microsoft.com/office/drawing/2014/main" id="{B38DC480-FE8D-489E-BC99-A8AE3BAAFC5A}"/>
              </a:ext>
            </a:extLst>
          </p:cNvPr>
          <p:cNvGrpSpPr/>
          <p:nvPr/>
        </p:nvGrpSpPr>
        <p:grpSpPr>
          <a:xfrm>
            <a:off x="4712941" y="2092569"/>
            <a:ext cx="2657254" cy="3160524"/>
            <a:chOff x="296063" y="2498899"/>
            <a:chExt cx="2657254" cy="3160524"/>
          </a:xfrm>
        </p:grpSpPr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169D0941-A290-D0BA-2CD1-E69D993B0F76}"/>
                </a:ext>
              </a:extLst>
            </p:cNvPr>
            <p:cNvSpPr txBox="1">
              <a:spLocks/>
            </p:cNvSpPr>
            <p:nvPr/>
          </p:nvSpPr>
          <p:spPr>
            <a:xfrm>
              <a:off x="296063" y="3933533"/>
              <a:ext cx="2657254" cy="172589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zh-CN" altLang="en-US" sz="2000" dirty="0"/>
                <a:t>用来访问网站的应用程序（例如 </a:t>
              </a:r>
              <a:r>
                <a:rPr lang="en-US" altLang="zh-CN" sz="2000" dirty="0"/>
                <a:t>Chrome</a:t>
              </a:r>
              <a:r>
                <a:rPr lang="zh-CN" altLang="en-US" sz="2000" dirty="0"/>
                <a:t>、</a:t>
              </a:r>
              <a:r>
                <a:rPr lang="en-US" altLang="zh-CN" sz="2000" dirty="0"/>
                <a:t>Edge</a:t>
              </a:r>
              <a:r>
                <a:rPr lang="zh-CN" altLang="en-US" sz="2000" dirty="0"/>
                <a:t>）。</a:t>
              </a:r>
            </a:p>
          </p:txBody>
        </p:sp>
        <p:sp>
          <p:nvSpPr>
            <p:cNvPr id="25" name="Content Placeholder 2">
              <a:extLst>
                <a:ext uri="{FF2B5EF4-FFF2-40B4-BE49-F238E27FC236}">
                  <a16:creationId xmlns:a16="http://schemas.microsoft.com/office/drawing/2014/main" id="{F3205DD8-6096-0C5A-77F7-E121133BA4DC}"/>
                </a:ext>
              </a:extLst>
            </p:cNvPr>
            <p:cNvSpPr txBox="1">
              <a:spLocks/>
            </p:cNvSpPr>
            <p:nvPr/>
          </p:nvSpPr>
          <p:spPr>
            <a:xfrm>
              <a:off x="491437" y="2498899"/>
              <a:ext cx="2266507" cy="1325562"/>
            </a:xfrm>
            <a:prstGeom prst="rect">
              <a:avLst/>
            </a:prstGeom>
          </p:spPr>
          <p:txBody>
            <a:bodyPr vert="horz" lIns="91440" tIns="45720" rIns="91440" bIns="4572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zh-CN" altLang="en-US" sz="2400" b="1" dirty="0">
                  <a:solidFill>
                    <a:schemeClr val="accent4"/>
                  </a:solidFill>
                </a:rPr>
                <a:t>浏览器</a:t>
              </a:r>
              <a:endParaRPr lang="en-AU" sz="2400" b="1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26" name="Group 25" descr="搜索引擎&#10;">
            <a:extLst>
              <a:ext uri="{FF2B5EF4-FFF2-40B4-BE49-F238E27FC236}">
                <a16:creationId xmlns:a16="http://schemas.microsoft.com/office/drawing/2014/main" id="{DF846A16-D159-D4F4-284A-27C0CC305D0A}"/>
              </a:ext>
            </a:extLst>
          </p:cNvPr>
          <p:cNvGrpSpPr/>
          <p:nvPr/>
        </p:nvGrpSpPr>
        <p:grpSpPr>
          <a:xfrm>
            <a:off x="8305801" y="2092569"/>
            <a:ext cx="3047999" cy="3063874"/>
            <a:chOff x="100690" y="2498899"/>
            <a:chExt cx="3047999" cy="3063874"/>
          </a:xfrm>
        </p:grpSpPr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54A75D14-FA1F-B08B-24CF-3B1B5D5443F1}"/>
                </a:ext>
              </a:extLst>
            </p:cNvPr>
            <p:cNvSpPr txBox="1">
              <a:spLocks/>
            </p:cNvSpPr>
            <p:nvPr/>
          </p:nvSpPr>
          <p:spPr>
            <a:xfrm>
              <a:off x="100690" y="3969891"/>
              <a:ext cx="3047999" cy="159288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zh-CN" altLang="en-US" sz="2000" dirty="0"/>
                <a:t>帮助您查找网站或信息的工具（例如 </a:t>
              </a:r>
              <a:r>
                <a:rPr lang="en-AU" sz="2000" dirty="0"/>
                <a:t>Google）</a:t>
              </a:r>
              <a:r>
                <a:rPr lang="zh-CN" altLang="en-US" sz="2000" dirty="0"/>
                <a:t>。</a:t>
              </a:r>
              <a:endParaRPr lang="en-AU" sz="2000" dirty="0"/>
            </a:p>
          </p:txBody>
        </p:sp>
        <p:sp>
          <p:nvSpPr>
            <p:cNvPr id="28" name="Content Placeholder 2">
              <a:extLst>
                <a:ext uri="{FF2B5EF4-FFF2-40B4-BE49-F238E27FC236}">
                  <a16:creationId xmlns:a16="http://schemas.microsoft.com/office/drawing/2014/main" id="{36643C12-3B7C-935F-D0E8-9A996470FB23}"/>
                </a:ext>
              </a:extLst>
            </p:cNvPr>
            <p:cNvSpPr txBox="1">
              <a:spLocks/>
            </p:cNvSpPr>
            <p:nvPr/>
          </p:nvSpPr>
          <p:spPr>
            <a:xfrm>
              <a:off x="491437" y="2498899"/>
              <a:ext cx="2266507" cy="1325562"/>
            </a:xfrm>
            <a:prstGeom prst="rect">
              <a:avLst/>
            </a:prstGeom>
          </p:spPr>
          <p:txBody>
            <a:bodyPr vert="horz" lIns="91440" tIns="45720" rIns="91440" bIns="4572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zh-CN" altLang="en-US" sz="2400" b="1" dirty="0">
                  <a:solidFill>
                    <a:schemeClr val="accent4"/>
                  </a:solidFill>
                </a:rPr>
                <a:t>搜索引擎</a:t>
              </a:r>
              <a:endParaRPr lang="en-AU" sz="2400" b="1" dirty="0">
                <a:solidFill>
                  <a:schemeClr val="accent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679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elstra">
      <a:dk1>
        <a:srgbClr val="00003C"/>
      </a:dk1>
      <a:lt1>
        <a:srgbClr val="FFFFFF"/>
      </a:lt1>
      <a:dk2>
        <a:srgbClr val="00003C"/>
      </a:dk2>
      <a:lt2>
        <a:srgbClr val="FFFFFF"/>
      </a:lt2>
      <a:accent1>
        <a:srgbClr val="F04C23"/>
      </a:accent1>
      <a:accent2>
        <a:srgbClr val="007CC2"/>
      </a:accent2>
      <a:accent3>
        <a:srgbClr val="00438C"/>
      </a:accent3>
      <a:accent4>
        <a:srgbClr val="66CEF6"/>
      </a:accent4>
      <a:accent5>
        <a:srgbClr val="BFE7FB"/>
      </a:accent5>
      <a:accent6>
        <a:srgbClr val="F37050"/>
      </a:accent6>
      <a:hlink>
        <a:srgbClr val="00438C"/>
      </a:hlink>
      <a:folHlink>
        <a:srgbClr val="EF4B23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7b56d83-7d92-4d5e-8552-dd44030ff6cf" xsi:nil="true"/>
    <lcf76f155ced4ddcb4097134ff3c332f xmlns="f6374f94-ea7c-428a-97f4-b9a8f1ddd6c6">
      <Terms xmlns="http://schemas.microsoft.com/office/infopath/2007/PartnerControls"/>
    </lcf76f155ced4ddcb4097134ff3c332f>
    <ContentMatched xmlns="f6374f94-ea7c-428a-97f4-b9a8f1ddd6c6">true</ContentMatched>
    <_dlc_DocId xmlns="2a7a03ce-2042-4c5f-90e9-1f29c56988a9">AATUC-1823800632-107915</_dlc_DocId>
    <_dlc_DocIdUrl xmlns="2a7a03ce-2042-4c5f-90e9-1f29c56988a9">
      <Url>https://teamtelstra.sharepoint.com/sites/DigitalSystems/_layouts/15/DocIdRedir.aspx?ID=AATUC-1823800632-107915</Url>
      <Description>AATUC-1823800632-107915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3B1D3E7822C549A581B067E19CC315" ma:contentTypeVersion="21" ma:contentTypeDescription="Create a new document." ma:contentTypeScope="" ma:versionID="6c0394f7b96bb5f51ee8fcd64fafe47e">
  <xsd:schema xmlns:xsd="http://www.w3.org/2001/XMLSchema" xmlns:xs="http://www.w3.org/2001/XMLSchema" xmlns:p="http://schemas.microsoft.com/office/2006/metadata/properties" xmlns:ns2="f6374f94-ea7c-428a-97f4-b9a8f1ddd6c6" xmlns:ns3="2a7a03ce-2042-4c5f-90e9-1f29c56988a9" xmlns:ns4="c7b56d83-7d92-4d5e-8552-dd44030ff6cf" targetNamespace="http://schemas.microsoft.com/office/2006/metadata/properties" ma:root="true" ma:fieldsID="b1fd14c332512e0bf86725748d83ef6f" ns2:_="" ns3:_="" ns4:_="">
    <xsd:import namespace="f6374f94-ea7c-428a-97f4-b9a8f1ddd6c6"/>
    <xsd:import namespace="2a7a03ce-2042-4c5f-90e9-1f29c56988a9"/>
    <xsd:import namespace="c7b56d83-7d92-4d5e-8552-dd44030ff6c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_dlc_DocId" minOccurs="0"/>
                <xsd:element ref="ns3:_dlc_DocIdUrl" minOccurs="0"/>
                <xsd:element ref="ns3:_dlc_DocIdPersistId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ContentMatched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374f94-ea7c-428a-97f4-b9a8f1ddd6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ContentMatched" ma:index="24" nillable="true" ma:displayName="Content Matched" ma:default="1" ma:format="Dropdown" ma:internalName="ContentMatched">
      <xsd:simpleType>
        <xsd:restriction base="dms:Boolean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97780b6f-135f-46e7-9608-4a6f87a7424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3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7a03ce-2042-4c5f-90e9-1f29c56988a9" elementFormDefault="qualified">
    <xsd:import namespace="http://schemas.microsoft.com/office/2006/documentManagement/types"/>
    <xsd:import namespace="http://schemas.microsoft.com/office/infopath/2007/PartnerControls"/>
    <xsd:element name="_dlc_DocId" ma:index="1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1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b56d83-7d92-4d5e-8552-dd44030ff6cf" elementFormDefault="qualified">
    <xsd:import namespace="http://schemas.microsoft.com/office/2006/documentManagement/types"/>
    <xsd:import namespace="http://schemas.microsoft.com/office/infopath/2007/PartnerControls"/>
    <xsd:element name="TaxCatchAll" ma:index="27" nillable="true" ma:displayName="Taxonomy Catch All Column" ma:hidden="true" ma:list="{efc71ffe-bcdc-4440-85d5-0b78223fec55}" ma:internalName="TaxCatchAll" ma:showField="CatchAllData" ma:web="2a7a03ce-2042-4c5f-90e9-1f29c56988a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773874E4-5087-4DC4-9EC0-04FCA13D20AA}">
  <ds:schemaRefs>
    <ds:schemaRef ds:uri="f6156fdc-1b67-4e65-a7eb-2d097edf2cd6"/>
    <ds:schemaRef ds:uri="http://purl.org/dc/elements/1.1/"/>
    <ds:schemaRef ds:uri="http://www.w3.org/XML/1998/namespace"/>
    <ds:schemaRef ds:uri="9c7b2f30-2231-41e0-b86a-1257079ed7b5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c7b56d83-7d92-4d5e-8552-dd44030ff6cf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B1F3CF82-EA31-491B-939C-81F93F1A7E6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0737A09-135B-4C68-BD47-7EAA12D74982}"/>
</file>

<file path=customXml/itemProps4.xml><?xml version="1.0" encoding="utf-8"?>
<ds:datastoreItem xmlns:ds="http://schemas.openxmlformats.org/officeDocument/2006/customXml" ds:itemID="{F2060E65-0509-4EFE-B831-3B4FC826CD82}"/>
</file>

<file path=docMetadata/LabelInfo.xml><?xml version="1.0" encoding="utf-8"?>
<clbl:labelList xmlns:clbl="http://schemas.microsoft.com/office/2020/mipLabelMetadata">
  <clbl:label id="{260a72d4-184a-48c0-bf8b-73e9e9f3b1b0}" enabled="1" method="Privileged" siteId="{49dfc6a3-5fb7-49f4-adea-c54e725bb854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20961</TotalTime>
  <Words>1523</Words>
  <Application>Microsoft Office PowerPoint</Application>
  <PresentationFormat>Widescreen</PresentationFormat>
  <Paragraphs>162</Paragraphs>
  <Slides>30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Poppins</vt:lpstr>
      <vt:lpstr>Telstra Display</vt:lpstr>
      <vt:lpstr>Telstra Text</vt:lpstr>
      <vt:lpstr>Aptos</vt:lpstr>
      <vt:lpstr>Telstra Text Medium</vt:lpstr>
      <vt:lpstr>Office Theme</vt:lpstr>
      <vt:lpstr>安全浏览网站</vt:lpstr>
      <vt:lpstr>传统土地致敬声明</vt:lpstr>
      <vt:lpstr>学习目标</vt:lpstr>
      <vt:lpstr>谁曾经使用过网络浏览器搜索信息？</vt:lpstr>
      <vt:lpstr>今天学完后，您希望在哪方面更有信心？</vt:lpstr>
      <vt:lpstr>您可以使用互联网做什么？</vt:lpstr>
      <vt:lpstr>您可以使用互联网做什么？</vt:lpstr>
      <vt:lpstr>关键术语……</vt:lpstr>
      <vt:lpstr>关键术语……</vt:lpstr>
      <vt:lpstr>连接互联网</vt:lpstr>
      <vt:lpstr>连接无线网络</vt:lpstr>
      <vt:lpstr>浏览器</vt:lpstr>
      <vt:lpstr>让我们试试上网搜索信息！</vt:lpstr>
      <vt:lpstr>您搜索了什么？</vt:lpstr>
      <vt:lpstr>安全与不安全网站</vt:lpstr>
      <vt:lpstr>安全与不安全网站</vt:lpstr>
      <vt:lpstr>有人曾经收到过诈骗邮件、短信或电话吗？您是怎么知道这是诈骗的？</vt:lpstr>
      <vt:lpstr>有哪些地方让这封邮件看上去很可疑？</vt:lpstr>
      <vt:lpstr>PowerPoint Presentation</vt:lpstr>
      <vt:lpstr>有哪些地方让这条短信看上去很可疑？</vt:lpstr>
      <vt:lpstr>PowerPoint Presentation</vt:lpstr>
      <vt:lpstr>诈骗监察</vt:lpstr>
      <vt:lpstr>小贴士</vt:lpstr>
      <vt:lpstr>使用标签页以及返回常用的网站</vt:lpstr>
      <vt:lpstr>我们现在花些时间来回答您在本节课开始时提出的问题。</vt:lpstr>
      <vt:lpstr>让我们回顾一下学习的内容</vt:lpstr>
      <vt:lpstr>您今天的主要收获是什么？</vt:lpstr>
      <vt:lpstr>在接下来的一周里，您打算尝试哪三件事？</vt:lpstr>
      <vt:lpstr>了解更多</vt:lpstr>
      <vt:lpstr>老年人 科 技 通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 Savvy Seniors Module 4</dc:title>
  <dc:creator>Telstra Limited</dc:creator>
  <cp:keywords>telstra, tech, savvy, seniors, module, 4, chinese simplified</cp:keywords>
  <cp:lastModifiedBy>Cassandra Katsikaronis</cp:lastModifiedBy>
  <cp:revision>23</cp:revision>
  <dcterms:created xsi:type="dcterms:W3CDTF">2025-08-11T23:44:16Z</dcterms:created>
  <dcterms:modified xsi:type="dcterms:W3CDTF">2026-04-13T05:25:47Z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lassificationContentMarkingFooterLocations">
    <vt:lpwstr>Office Theme:5</vt:lpwstr>
  </property>
  <property fmtid="{D5CDD505-2E9C-101B-9397-08002B2CF9AE}" pid="4" name="ClassificationContentMarkingFooterText">
    <vt:lpwstr>Confidential - No AI</vt:lpwstr>
  </property>
  <property fmtid="{D5CDD505-2E9C-101B-9397-08002B2CF9AE}" pid="5" name="ContentTypeId">
    <vt:lpwstr>0x010100CE3B1D3E7822C549A581B067E19CC315</vt:lpwstr>
  </property>
  <property fmtid="{D5CDD505-2E9C-101B-9397-08002B2CF9AE}" pid="6" name="_dlc_DocIdItemGuid">
    <vt:lpwstr>c81b0d8c-11d5-4a8a-9ca0-15dec0ebb3c8</vt:lpwstr>
  </property>
</Properties>
</file>