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5"/>
  </p:notesMasterIdLst>
  <p:sldIdLst>
    <p:sldId id="257" r:id="rId5"/>
    <p:sldId id="280" r:id="rId6"/>
    <p:sldId id="258" r:id="rId7"/>
    <p:sldId id="291" r:id="rId8"/>
    <p:sldId id="263" r:id="rId9"/>
    <p:sldId id="262" r:id="rId10"/>
    <p:sldId id="264" r:id="rId11"/>
    <p:sldId id="281" r:id="rId12"/>
    <p:sldId id="299" r:id="rId13"/>
    <p:sldId id="267" r:id="rId14"/>
    <p:sldId id="261" r:id="rId15"/>
    <p:sldId id="298" r:id="rId16"/>
    <p:sldId id="293" r:id="rId17"/>
    <p:sldId id="266" r:id="rId18"/>
    <p:sldId id="300" r:id="rId19"/>
    <p:sldId id="301" r:id="rId20"/>
    <p:sldId id="302" r:id="rId21"/>
    <p:sldId id="303" r:id="rId22"/>
    <p:sldId id="329" r:id="rId23"/>
    <p:sldId id="304" r:id="rId24"/>
    <p:sldId id="324" r:id="rId25"/>
    <p:sldId id="328" r:id="rId26"/>
    <p:sldId id="305" r:id="rId27"/>
    <p:sldId id="296" r:id="rId28"/>
    <p:sldId id="275" r:id="rId29"/>
    <p:sldId id="306" r:id="rId30"/>
    <p:sldId id="277" r:id="rId31"/>
    <p:sldId id="278" r:id="rId32"/>
    <p:sldId id="307" r:id="rId33"/>
    <p:sldId id="260" r:id="rId34"/>
  </p:sldIdLst>
  <p:sldSz cx="12192000" cy="6858000"/>
  <p:notesSz cx="6858000" cy="9144000"/>
  <p:embeddedFontLst>
    <p:embeddedFont>
      <p:font typeface="Poppins" panose="00000500000000000000" pitchFamily="2" charset="0"/>
      <p:regular r:id="rId36"/>
      <p:bold r:id="rId37"/>
      <p:italic r:id="rId38"/>
      <p:boldItalic r:id="rId39"/>
    </p:embeddedFont>
    <p:embeddedFont>
      <p:font typeface="Telstra Display" panose="020B0604020202020204" charset="0"/>
      <p:regular r:id="rId40"/>
      <p:bold r:id="rId41"/>
      <p:italic r:id="rId42"/>
      <p:boldItalic r:id="rId43"/>
    </p:embeddedFont>
    <p:embeddedFont>
      <p:font typeface="Telstra Text" panose="020B0504040000000004" pitchFamily="34" charset="0"/>
      <p:regular r:id="rId44"/>
      <p:bold r:id="rId45"/>
      <p:italic r:id="rId46"/>
      <p:boldItalic r:id="rId47"/>
    </p:embeddedFont>
    <p:embeddedFont>
      <p:font typeface="Telstra Text Medium" panose="020B06040400000000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F5D29-3836-A58A-4060-50F3A802FF91}" name="Nicola Curnow" initials="NC" userId="S::Nicola.Curnow@team.telstra.com::a08f99b9-6a4e-4ea7-9593-90ccbdf469cf" providerId="AD"/>
  <p188:author id="{CF8618FC-76C3-50A9-7115-220B3F543CA1}" name="Megan McKenzie" initials="MM" userId="S::megan.mckenzie@team.telstra.com::cf0e1775-d6da-40ed-9009-8f56103fe9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CEA"/>
    <a:srgbClr val="FFAF00"/>
    <a:srgbClr val="FCD2BF"/>
    <a:srgbClr val="F9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8749AA-B90C-4538-93AB-E9E348F12388}" v="4" dt="2026-04-13T05:04:37.6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6" autoAdjust="0"/>
    <p:restoredTop sz="86441" autoAdjust="0"/>
  </p:normalViewPr>
  <p:slideViewPr>
    <p:cSldViewPr snapToGrid="0">
      <p:cViewPr varScale="1">
        <p:scale>
          <a:sx n="76" d="100"/>
          <a:sy n="76" d="100"/>
        </p:scale>
        <p:origin x="120" y="522"/>
      </p:cViewPr>
      <p:guideLst/>
    </p:cSldViewPr>
  </p:slideViewPr>
  <p:outlineViewPr>
    <p:cViewPr>
      <p:scale>
        <a:sx n="33" d="100"/>
        <a:sy n="33" d="100"/>
      </p:scale>
      <p:origin x="0" y="-190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viewProps" Target="viewProps.xml"/><Relationship Id="rId58" Type="http://schemas.microsoft.com/office/2018/10/relationships/authors" Target="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font" Target="fonts/font1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customXml" Target="../customXml/item4.xml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sandra Katsikaronis" userId="dbddf097-a7de-4599-abd9-39b94b17111c" providerId="ADAL" clId="{F27A4484-A1C6-47E1-9AB7-01672727A6AD}"/>
    <pc:docChg chg="modSld">
      <pc:chgData name="Cassandra Katsikaronis" userId="dbddf097-a7de-4599-abd9-39b94b17111c" providerId="ADAL" clId="{F27A4484-A1C6-47E1-9AB7-01672727A6AD}" dt="2026-04-13T05:03:45.783" v="164" actId="962"/>
      <pc:docMkLst>
        <pc:docMk/>
      </pc:docMkLst>
      <pc:sldChg chg="modSp mod">
        <pc:chgData name="Cassandra Katsikaronis" userId="dbddf097-a7de-4599-abd9-39b94b17111c" providerId="ADAL" clId="{F27A4484-A1C6-47E1-9AB7-01672727A6AD}" dt="2026-04-13T04:55:42.216" v="104" actId="13244"/>
        <pc:sldMkLst>
          <pc:docMk/>
          <pc:sldMk cId="2449013427" sldId="258"/>
        </pc:sldMkLst>
        <pc:spChg chg="ord">
          <ac:chgData name="Cassandra Katsikaronis" userId="dbddf097-a7de-4599-abd9-39b94b17111c" providerId="ADAL" clId="{F27A4484-A1C6-47E1-9AB7-01672727A6AD}" dt="2026-04-13T04:55:37.760" v="103" actId="13244"/>
          <ac:spMkLst>
            <pc:docMk/>
            <pc:sldMk cId="2449013427" sldId="258"/>
            <ac:spMk id="12" creationId="{13FAE685-9403-29D9-929C-1747B2D7482A}"/>
          </ac:spMkLst>
        </pc:spChg>
        <pc:spChg chg="ord">
          <ac:chgData name="Cassandra Katsikaronis" userId="dbddf097-a7de-4599-abd9-39b94b17111c" providerId="ADAL" clId="{F27A4484-A1C6-47E1-9AB7-01672727A6AD}" dt="2026-04-13T04:55:42.216" v="104" actId="13244"/>
          <ac:spMkLst>
            <pc:docMk/>
            <pc:sldMk cId="2449013427" sldId="258"/>
            <ac:spMk id="14" creationId="{15C25CC7-F768-C9A5-33F3-78BEF3AD6B86}"/>
          </ac:spMkLst>
        </pc:spChg>
        <pc:picChg chg="mod">
          <ac:chgData name="Cassandra Katsikaronis" userId="dbddf097-a7de-4599-abd9-39b94b17111c" providerId="ADAL" clId="{F27A4484-A1C6-47E1-9AB7-01672727A6AD}" dt="2026-04-13T04:48:08.004" v="3" actId="962"/>
          <ac:picMkLst>
            <pc:docMk/>
            <pc:sldMk cId="2449013427" sldId="258"/>
            <ac:picMk id="7" creationId="{9EEC77AA-EBEB-1EED-11EB-BFAE344AECF3}"/>
          </ac:picMkLst>
        </pc:picChg>
        <pc:picChg chg="mod">
          <ac:chgData name="Cassandra Katsikaronis" userId="dbddf097-a7de-4599-abd9-39b94b17111c" providerId="ADAL" clId="{F27A4484-A1C6-47E1-9AB7-01672727A6AD}" dt="2026-04-13T04:48:08.577" v="4" actId="962"/>
          <ac:picMkLst>
            <pc:docMk/>
            <pc:sldMk cId="2449013427" sldId="258"/>
            <ac:picMk id="8" creationId="{91303B20-F1D6-57EE-0E43-7A7833A1F20A}"/>
          </ac:picMkLst>
        </pc:picChg>
        <pc:picChg chg="mod">
          <ac:chgData name="Cassandra Katsikaronis" userId="dbddf097-a7de-4599-abd9-39b94b17111c" providerId="ADAL" clId="{F27A4484-A1C6-47E1-9AB7-01672727A6AD}" dt="2026-04-13T04:48:09.234" v="5" actId="962"/>
          <ac:picMkLst>
            <pc:docMk/>
            <pc:sldMk cId="2449013427" sldId="258"/>
            <ac:picMk id="9" creationId="{F63D2EEB-AAE8-058C-8B28-7284D49245E9}"/>
          </ac:picMkLst>
        </pc:picChg>
        <pc:picChg chg="mod">
          <ac:chgData name="Cassandra Katsikaronis" userId="dbddf097-a7de-4599-abd9-39b94b17111c" providerId="ADAL" clId="{F27A4484-A1C6-47E1-9AB7-01672727A6AD}" dt="2026-04-13T04:48:10.030" v="6" actId="962"/>
          <ac:picMkLst>
            <pc:docMk/>
            <pc:sldMk cId="2449013427" sldId="258"/>
            <ac:picMk id="15" creationId="{0AA4C079-51B5-D49B-FBB4-849F669B2E30}"/>
          </ac:picMkLst>
        </pc:picChg>
        <pc:picChg chg="mod">
          <ac:chgData name="Cassandra Katsikaronis" userId="dbddf097-a7de-4599-abd9-39b94b17111c" providerId="ADAL" clId="{F27A4484-A1C6-47E1-9AB7-01672727A6AD}" dt="2026-04-13T04:48:07.557" v="2" actId="962"/>
          <ac:picMkLst>
            <pc:docMk/>
            <pc:sldMk cId="2449013427" sldId="258"/>
            <ac:picMk id="22" creationId="{79917820-E185-6152-473C-BD6FEA138C10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02:24.819" v="152" actId="13244"/>
        <pc:sldMkLst>
          <pc:docMk/>
          <pc:sldMk cId="3608330329" sldId="260"/>
        </pc:sldMkLst>
        <pc:spChg chg="mod ord">
          <ac:chgData name="Cassandra Katsikaronis" userId="dbddf097-a7de-4599-abd9-39b94b17111c" providerId="ADAL" clId="{F27A4484-A1C6-47E1-9AB7-01672727A6AD}" dt="2026-04-13T05:02:24.819" v="152" actId="13244"/>
          <ac:spMkLst>
            <pc:docMk/>
            <pc:sldMk cId="3608330329" sldId="260"/>
            <ac:spMk id="10" creationId="{5A0D1095-9311-0D78-ABAE-CF6B9528A6D1}"/>
          </ac:spMkLst>
        </pc:spChg>
        <pc:grpChg chg="mod">
          <ac:chgData name="Cassandra Katsikaronis" userId="dbddf097-a7de-4599-abd9-39b94b17111c" providerId="ADAL" clId="{F27A4484-A1C6-47E1-9AB7-01672727A6AD}" dt="2026-04-13T04:53:58.455" v="93" actId="962"/>
          <ac:grpSpMkLst>
            <pc:docMk/>
            <pc:sldMk cId="3608330329" sldId="260"/>
            <ac:grpSpMk id="60" creationId="{9A5542D3-AF5F-53E3-47C0-C5982B500EC1}"/>
          </ac:grpSpMkLst>
        </pc:grpChg>
        <pc:grpChg chg="mod">
          <ac:chgData name="Cassandra Katsikaronis" userId="dbddf097-a7de-4599-abd9-39b94b17111c" providerId="ADAL" clId="{F27A4484-A1C6-47E1-9AB7-01672727A6AD}" dt="2026-04-13T04:53:57.787" v="92" actId="962"/>
          <ac:grpSpMkLst>
            <pc:docMk/>
            <pc:sldMk cId="3608330329" sldId="260"/>
            <ac:grpSpMk id="61" creationId="{C76CB7AB-4F33-4518-30AE-E237B3D53473}"/>
          </ac:grpSpMkLst>
        </pc:grpChg>
        <pc:picChg chg="mod">
          <ac:chgData name="Cassandra Katsikaronis" userId="dbddf097-a7de-4599-abd9-39b94b17111c" providerId="ADAL" clId="{F27A4484-A1C6-47E1-9AB7-01672727A6AD}" dt="2026-04-13T04:53:56.181" v="91" actId="962"/>
          <ac:picMkLst>
            <pc:docMk/>
            <pc:sldMk cId="3608330329" sldId="260"/>
            <ac:picMk id="4" creationId="{21DC65A7-6699-7CFE-7B5E-BA7ED539A1B6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4:48:36.260" v="34" actId="962"/>
        <pc:sldMkLst>
          <pc:docMk/>
          <pc:sldMk cId="3065605863" sldId="261"/>
        </pc:sldMkLst>
        <pc:spChg chg="mod">
          <ac:chgData name="Cassandra Katsikaronis" userId="dbddf097-a7de-4599-abd9-39b94b17111c" providerId="ADAL" clId="{F27A4484-A1C6-47E1-9AB7-01672727A6AD}" dt="2026-04-13T04:48:35.246" v="32" actId="962"/>
          <ac:spMkLst>
            <pc:docMk/>
            <pc:sldMk cId="3065605863" sldId="261"/>
            <ac:spMk id="6" creationId="{42E68BEF-3782-E63E-4BE4-B9CBAB10DD41}"/>
          </ac:spMkLst>
        </pc:spChg>
        <pc:picChg chg="mod">
          <ac:chgData name="Cassandra Katsikaronis" userId="dbddf097-a7de-4599-abd9-39b94b17111c" providerId="ADAL" clId="{F27A4484-A1C6-47E1-9AB7-01672727A6AD}" dt="2026-04-13T04:48:35.766" v="33" actId="962"/>
          <ac:picMkLst>
            <pc:docMk/>
            <pc:sldMk cId="3065605863" sldId="261"/>
            <ac:picMk id="4" creationId="{3D3BFF61-DE8F-D6C4-D963-A19866706148}"/>
          </ac:picMkLst>
        </pc:picChg>
        <pc:picChg chg="mod">
          <ac:chgData name="Cassandra Katsikaronis" userId="dbddf097-a7de-4599-abd9-39b94b17111c" providerId="ADAL" clId="{F27A4484-A1C6-47E1-9AB7-01672727A6AD}" dt="2026-04-13T04:48:36.260" v="34" actId="962"/>
          <ac:picMkLst>
            <pc:docMk/>
            <pc:sldMk cId="3065605863" sldId="261"/>
            <ac:picMk id="5" creationId="{10F39EB2-4303-44F6-AC0C-BB55038E62E6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4:57:07.524" v="109" actId="13244"/>
        <pc:sldMkLst>
          <pc:docMk/>
          <pc:sldMk cId="851461453" sldId="262"/>
        </pc:sldMkLst>
        <pc:spChg chg="ord">
          <ac:chgData name="Cassandra Katsikaronis" userId="dbddf097-a7de-4599-abd9-39b94b17111c" providerId="ADAL" clId="{F27A4484-A1C6-47E1-9AB7-01672727A6AD}" dt="2026-04-13T04:56:32.413" v="105" actId="13244"/>
          <ac:spMkLst>
            <pc:docMk/>
            <pc:sldMk cId="851461453" sldId="262"/>
            <ac:spMk id="3" creationId="{B742E45E-2782-16CC-C12D-5D351DA0C4E0}"/>
          </ac:spMkLst>
        </pc:spChg>
        <pc:spChg chg="ord">
          <ac:chgData name="Cassandra Katsikaronis" userId="dbddf097-a7de-4599-abd9-39b94b17111c" providerId="ADAL" clId="{F27A4484-A1C6-47E1-9AB7-01672727A6AD}" dt="2026-04-13T04:56:53.646" v="108" actId="13244"/>
          <ac:spMkLst>
            <pc:docMk/>
            <pc:sldMk cId="851461453" sldId="262"/>
            <ac:spMk id="4" creationId="{B916A1DA-757F-32D1-5636-10B7928421E4}"/>
          </ac:spMkLst>
        </pc:spChg>
        <pc:spChg chg="ord">
          <ac:chgData name="Cassandra Katsikaronis" userId="dbddf097-a7de-4599-abd9-39b94b17111c" providerId="ADAL" clId="{F27A4484-A1C6-47E1-9AB7-01672727A6AD}" dt="2026-04-13T04:56:43.907" v="107" actId="13244"/>
          <ac:spMkLst>
            <pc:docMk/>
            <pc:sldMk cId="851461453" sldId="262"/>
            <ac:spMk id="19" creationId="{52A72210-1868-9C8D-4AAD-72BBC64071F2}"/>
          </ac:spMkLst>
        </pc:spChg>
        <pc:spChg chg="ord">
          <ac:chgData name="Cassandra Katsikaronis" userId="dbddf097-a7de-4599-abd9-39b94b17111c" providerId="ADAL" clId="{F27A4484-A1C6-47E1-9AB7-01672727A6AD}" dt="2026-04-13T04:56:39.018" v="106" actId="13244"/>
          <ac:spMkLst>
            <pc:docMk/>
            <pc:sldMk cId="851461453" sldId="262"/>
            <ac:spMk id="23" creationId="{CE97B088-2812-CD28-93EC-DB8E0E7BC3CB}"/>
          </ac:spMkLst>
        </pc:spChg>
        <pc:spChg chg="ord">
          <ac:chgData name="Cassandra Katsikaronis" userId="dbddf097-a7de-4599-abd9-39b94b17111c" providerId="ADAL" clId="{F27A4484-A1C6-47E1-9AB7-01672727A6AD}" dt="2026-04-13T04:57:07.524" v="109" actId="13244"/>
          <ac:spMkLst>
            <pc:docMk/>
            <pc:sldMk cId="851461453" sldId="262"/>
            <ac:spMk id="31" creationId="{019FAEBE-5F04-9239-828A-124D765BAD5D}"/>
          </ac:spMkLst>
        </pc:spChg>
        <pc:picChg chg="mod">
          <ac:chgData name="Cassandra Katsikaronis" userId="dbddf097-a7de-4599-abd9-39b94b17111c" providerId="ADAL" clId="{F27A4484-A1C6-47E1-9AB7-01672727A6AD}" dt="2026-04-13T04:48:13.170" v="9" actId="962"/>
          <ac:picMkLst>
            <pc:docMk/>
            <pc:sldMk cId="851461453" sldId="262"/>
            <ac:picMk id="6" creationId="{F183B556-60FC-7662-85CF-3B297D4D4880}"/>
          </ac:picMkLst>
        </pc:picChg>
        <pc:picChg chg="mod">
          <ac:chgData name="Cassandra Katsikaronis" userId="dbddf097-a7de-4599-abd9-39b94b17111c" providerId="ADAL" clId="{F27A4484-A1C6-47E1-9AB7-01672727A6AD}" dt="2026-04-13T04:48:13.631" v="10" actId="962"/>
          <ac:picMkLst>
            <pc:docMk/>
            <pc:sldMk cId="851461453" sldId="262"/>
            <ac:picMk id="8" creationId="{E234FC2A-7AB4-6771-75FC-E3FCEBAC7C92}"/>
          </ac:picMkLst>
        </pc:picChg>
        <pc:picChg chg="mod">
          <ac:chgData name="Cassandra Katsikaronis" userId="dbddf097-a7de-4599-abd9-39b94b17111c" providerId="ADAL" clId="{F27A4484-A1C6-47E1-9AB7-01672727A6AD}" dt="2026-04-13T04:48:14.304" v="11" actId="962"/>
          <ac:picMkLst>
            <pc:docMk/>
            <pc:sldMk cId="851461453" sldId="262"/>
            <ac:picMk id="12" creationId="{D9AD78FD-C7DE-D4EC-C1BF-CC7BF932CACD}"/>
          </ac:picMkLst>
        </pc:picChg>
        <pc:picChg chg="mod">
          <ac:chgData name="Cassandra Katsikaronis" userId="dbddf097-a7de-4599-abd9-39b94b17111c" providerId="ADAL" clId="{F27A4484-A1C6-47E1-9AB7-01672727A6AD}" dt="2026-04-13T04:48:14.854" v="12" actId="962"/>
          <ac:picMkLst>
            <pc:docMk/>
            <pc:sldMk cId="851461453" sldId="262"/>
            <ac:picMk id="16" creationId="{2F8B19E4-B5FE-780E-73F0-9477BC278614}"/>
          </ac:picMkLst>
        </pc:picChg>
        <pc:picChg chg="mod">
          <ac:chgData name="Cassandra Katsikaronis" userId="dbddf097-a7de-4599-abd9-39b94b17111c" providerId="ADAL" clId="{F27A4484-A1C6-47E1-9AB7-01672727A6AD}" dt="2026-04-13T04:48:15.452" v="13" actId="962"/>
          <ac:picMkLst>
            <pc:docMk/>
            <pc:sldMk cId="851461453" sldId="262"/>
            <ac:picMk id="28" creationId="{B53F2B10-16A7-CA17-B4C8-77EB5C2344BF}"/>
          </ac:picMkLst>
        </pc:picChg>
        <pc:picChg chg="mod">
          <ac:chgData name="Cassandra Katsikaronis" userId="dbddf097-a7de-4599-abd9-39b94b17111c" providerId="ADAL" clId="{F27A4484-A1C6-47E1-9AB7-01672727A6AD}" dt="2026-04-13T04:48:16.039" v="14" actId="962"/>
          <ac:picMkLst>
            <pc:docMk/>
            <pc:sldMk cId="851461453" sldId="262"/>
            <ac:picMk id="32" creationId="{D862295E-543A-D855-F928-EE4472200671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4:48:12.213" v="8" actId="962"/>
        <pc:sldMkLst>
          <pc:docMk/>
          <pc:sldMk cId="839272429" sldId="263"/>
        </pc:sldMkLst>
        <pc:picChg chg="mod">
          <ac:chgData name="Cassandra Katsikaronis" userId="dbddf097-a7de-4599-abd9-39b94b17111c" providerId="ADAL" clId="{F27A4484-A1C6-47E1-9AB7-01672727A6AD}" dt="2026-04-13T04:48:12.213" v="8" actId="962"/>
          <ac:picMkLst>
            <pc:docMk/>
            <pc:sldMk cId="839272429" sldId="263"/>
            <ac:picMk id="5" creationId="{8E702A78-6D7F-77AD-4F47-5EA6624076E3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4:59:23.938" v="119" actId="13244"/>
        <pc:sldMkLst>
          <pc:docMk/>
          <pc:sldMk cId="3787493331" sldId="264"/>
        </pc:sldMkLst>
        <pc:spChg chg="ord">
          <ac:chgData name="Cassandra Katsikaronis" userId="dbddf097-a7de-4599-abd9-39b94b17111c" providerId="ADAL" clId="{F27A4484-A1C6-47E1-9AB7-01672727A6AD}" dt="2026-04-13T04:59:17.272" v="118" actId="13244"/>
          <ac:spMkLst>
            <pc:docMk/>
            <pc:sldMk cId="3787493331" sldId="264"/>
            <ac:spMk id="4" creationId="{90BF36A7-B014-7F74-BF1E-42EF41116DF7}"/>
          </ac:spMkLst>
        </pc:spChg>
        <pc:spChg chg="ord">
          <ac:chgData name="Cassandra Katsikaronis" userId="dbddf097-a7de-4599-abd9-39b94b17111c" providerId="ADAL" clId="{F27A4484-A1C6-47E1-9AB7-01672727A6AD}" dt="2026-04-13T04:59:06.183" v="116" actId="13244"/>
          <ac:spMkLst>
            <pc:docMk/>
            <pc:sldMk cId="3787493331" sldId="264"/>
            <ac:spMk id="6" creationId="{C5DC948D-E4D2-B455-C150-CAB1BADDAF7B}"/>
          </ac:spMkLst>
        </pc:spChg>
        <pc:spChg chg="ord">
          <ac:chgData name="Cassandra Katsikaronis" userId="dbddf097-a7de-4599-abd9-39b94b17111c" providerId="ADAL" clId="{F27A4484-A1C6-47E1-9AB7-01672727A6AD}" dt="2026-04-13T04:57:44.095" v="110" actId="13244"/>
          <ac:spMkLst>
            <pc:docMk/>
            <pc:sldMk cId="3787493331" sldId="264"/>
            <ac:spMk id="7" creationId="{10B4A642-13A0-32FD-3093-188EE1E4E22A}"/>
          </ac:spMkLst>
        </pc:spChg>
        <pc:spChg chg="ord">
          <ac:chgData name="Cassandra Katsikaronis" userId="dbddf097-a7de-4599-abd9-39b94b17111c" providerId="ADAL" clId="{F27A4484-A1C6-47E1-9AB7-01672727A6AD}" dt="2026-04-13T04:57:51.695" v="111" actId="13244"/>
          <ac:spMkLst>
            <pc:docMk/>
            <pc:sldMk cId="3787493331" sldId="264"/>
            <ac:spMk id="11" creationId="{CAF9BAA6-5038-8A0C-0FFE-6268A2412E93}"/>
          </ac:spMkLst>
        </pc:spChg>
        <pc:spChg chg="ord">
          <ac:chgData name="Cassandra Katsikaronis" userId="dbddf097-a7de-4599-abd9-39b94b17111c" providerId="ADAL" clId="{F27A4484-A1C6-47E1-9AB7-01672727A6AD}" dt="2026-04-13T04:58:36.775" v="115" actId="13244"/>
          <ac:spMkLst>
            <pc:docMk/>
            <pc:sldMk cId="3787493331" sldId="264"/>
            <ac:spMk id="12" creationId="{1E2961B5-72E8-DE28-245D-88C319C6F3F9}"/>
          </ac:spMkLst>
        </pc:spChg>
        <pc:spChg chg="ord">
          <ac:chgData name="Cassandra Katsikaronis" userId="dbddf097-a7de-4599-abd9-39b94b17111c" providerId="ADAL" clId="{F27A4484-A1C6-47E1-9AB7-01672727A6AD}" dt="2026-04-13T04:58:22.435" v="113" actId="13244"/>
          <ac:spMkLst>
            <pc:docMk/>
            <pc:sldMk cId="3787493331" sldId="264"/>
            <ac:spMk id="13" creationId="{1BF13336-BCB5-9058-B52D-BD66CEFA2D19}"/>
          </ac:spMkLst>
        </pc:spChg>
        <pc:spChg chg="ord">
          <ac:chgData name="Cassandra Katsikaronis" userId="dbddf097-a7de-4599-abd9-39b94b17111c" providerId="ADAL" clId="{F27A4484-A1C6-47E1-9AB7-01672727A6AD}" dt="2026-04-13T04:59:23.938" v="119" actId="13244"/>
          <ac:spMkLst>
            <pc:docMk/>
            <pc:sldMk cId="3787493331" sldId="264"/>
            <ac:spMk id="14" creationId="{209AE0C9-CB67-5BFD-21D8-FDCB4523E7D1}"/>
          </ac:spMkLst>
        </pc:spChg>
        <pc:spChg chg="ord">
          <ac:chgData name="Cassandra Katsikaronis" userId="dbddf097-a7de-4599-abd9-39b94b17111c" providerId="ADAL" clId="{F27A4484-A1C6-47E1-9AB7-01672727A6AD}" dt="2026-04-13T04:58:26.932" v="114" actId="13244"/>
          <ac:spMkLst>
            <pc:docMk/>
            <pc:sldMk cId="3787493331" sldId="264"/>
            <ac:spMk id="21" creationId="{3CC06C4C-152F-C82D-F89A-5864DBA7576F}"/>
          </ac:spMkLst>
        </pc:spChg>
        <pc:spChg chg="ord">
          <ac:chgData name="Cassandra Katsikaronis" userId="dbddf097-a7de-4599-abd9-39b94b17111c" providerId="ADAL" clId="{F27A4484-A1C6-47E1-9AB7-01672727A6AD}" dt="2026-04-13T04:59:09.758" v="117" actId="13244"/>
          <ac:spMkLst>
            <pc:docMk/>
            <pc:sldMk cId="3787493331" sldId="264"/>
            <ac:spMk id="22" creationId="{17D65B7E-FD26-1B1A-DCF3-BE5D8F79BE8D}"/>
          </ac:spMkLst>
        </pc:spChg>
        <pc:spChg chg="ord">
          <ac:chgData name="Cassandra Katsikaronis" userId="dbddf097-a7de-4599-abd9-39b94b17111c" providerId="ADAL" clId="{F27A4484-A1C6-47E1-9AB7-01672727A6AD}" dt="2026-04-13T04:58:15.430" v="112" actId="13244"/>
          <ac:spMkLst>
            <pc:docMk/>
            <pc:sldMk cId="3787493331" sldId="264"/>
            <ac:spMk id="25" creationId="{1A9BC7E9-CDBB-A79D-C05B-AFDA68F86180}"/>
          </ac:spMkLst>
        </pc:spChg>
        <pc:picChg chg="mod">
          <ac:chgData name="Cassandra Katsikaronis" userId="dbddf097-a7de-4599-abd9-39b94b17111c" providerId="ADAL" clId="{F27A4484-A1C6-47E1-9AB7-01672727A6AD}" dt="2026-04-13T04:48:21.213" v="23" actId="962"/>
          <ac:picMkLst>
            <pc:docMk/>
            <pc:sldMk cId="3787493331" sldId="264"/>
            <ac:picMk id="3" creationId="{F3DF328A-ED71-6DEB-C95B-89F1165A182E}"/>
          </ac:picMkLst>
        </pc:picChg>
        <pc:picChg chg="mod">
          <ac:chgData name="Cassandra Katsikaronis" userId="dbddf097-a7de-4599-abd9-39b94b17111c" providerId="ADAL" clId="{F27A4484-A1C6-47E1-9AB7-01672727A6AD}" dt="2026-04-13T04:48:18.433" v="18" actId="962"/>
          <ac:picMkLst>
            <pc:docMk/>
            <pc:sldMk cId="3787493331" sldId="264"/>
            <ac:picMk id="5" creationId="{AC564376-1F84-5305-8FA9-EAC5BFE8A9C4}"/>
          </ac:picMkLst>
        </pc:picChg>
        <pc:picChg chg="mod">
          <ac:chgData name="Cassandra Katsikaronis" userId="dbddf097-a7de-4599-abd9-39b94b17111c" providerId="ADAL" clId="{F27A4484-A1C6-47E1-9AB7-01672727A6AD}" dt="2026-04-13T04:48:18.976" v="19" actId="962"/>
          <ac:picMkLst>
            <pc:docMk/>
            <pc:sldMk cId="3787493331" sldId="264"/>
            <ac:picMk id="8" creationId="{F4E3E3B2-E770-B390-11CA-3B94857D55AF}"/>
          </ac:picMkLst>
        </pc:picChg>
        <pc:picChg chg="mod">
          <ac:chgData name="Cassandra Katsikaronis" userId="dbddf097-a7de-4599-abd9-39b94b17111c" providerId="ADAL" clId="{F27A4484-A1C6-47E1-9AB7-01672727A6AD}" dt="2026-04-13T04:48:19.496" v="20" actId="962"/>
          <ac:picMkLst>
            <pc:docMk/>
            <pc:sldMk cId="3787493331" sldId="264"/>
            <ac:picMk id="9" creationId="{7C2FA55D-2498-99AA-2C52-1740C36D3F47}"/>
          </ac:picMkLst>
        </pc:picChg>
        <pc:picChg chg="mod">
          <ac:chgData name="Cassandra Katsikaronis" userId="dbddf097-a7de-4599-abd9-39b94b17111c" providerId="ADAL" clId="{F27A4484-A1C6-47E1-9AB7-01672727A6AD}" dt="2026-04-13T04:48:20.113" v="21" actId="962"/>
          <ac:picMkLst>
            <pc:docMk/>
            <pc:sldMk cId="3787493331" sldId="264"/>
            <ac:picMk id="10" creationId="{8A97AD8B-21E4-A2D9-9212-63B24857CBD6}"/>
          </ac:picMkLst>
        </pc:picChg>
        <pc:picChg chg="mod">
          <ac:chgData name="Cassandra Katsikaronis" userId="dbddf097-a7de-4599-abd9-39b94b17111c" providerId="ADAL" clId="{F27A4484-A1C6-47E1-9AB7-01672727A6AD}" dt="2026-04-13T04:48:20.645" v="22" actId="962"/>
          <ac:picMkLst>
            <pc:docMk/>
            <pc:sldMk cId="3787493331" sldId="264"/>
            <ac:picMk id="16" creationId="{6E648D49-C862-9F09-301C-53F9E76C69E0}"/>
          </ac:picMkLst>
        </pc:picChg>
        <pc:picChg chg="mod">
          <ac:chgData name="Cassandra Katsikaronis" userId="dbddf097-a7de-4599-abd9-39b94b17111c" providerId="ADAL" clId="{F27A4484-A1C6-47E1-9AB7-01672727A6AD}" dt="2026-04-13T04:48:16.973" v="15" actId="962"/>
          <ac:picMkLst>
            <pc:docMk/>
            <pc:sldMk cId="3787493331" sldId="264"/>
            <ac:picMk id="30" creationId="{B8908513-649E-2805-8E6F-193CD75D7F3D}"/>
          </ac:picMkLst>
        </pc:picChg>
        <pc:picChg chg="mod">
          <ac:chgData name="Cassandra Katsikaronis" userId="dbddf097-a7de-4599-abd9-39b94b17111c" providerId="ADAL" clId="{F27A4484-A1C6-47E1-9AB7-01672727A6AD}" dt="2026-04-13T04:48:17.447" v="16" actId="962"/>
          <ac:picMkLst>
            <pc:docMk/>
            <pc:sldMk cId="3787493331" sldId="264"/>
            <ac:picMk id="31" creationId="{F85B36EA-C722-B844-6DE9-F699830CFB70}"/>
          </ac:picMkLst>
        </pc:picChg>
        <pc:picChg chg="mod">
          <ac:chgData name="Cassandra Katsikaronis" userId="dbddf097-a7de-4599-abd9-39b94b17111c" providerId="ADAL" clId="{F27A4484-A1C6-47E1-9AB7-01672727A6AD}" dt="2026-04-13T04:48:17.901" v="17" actId="962"/>
          <ac:picMkLst>
            <pc:docMk/>
            <pc:sldMk cId="3787493331" sldId="264"/>
            <ac:picMk id="33" creationId="{F7FFCB91-AB0C-37A3-C700-1DC373FC49C6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4:48:41.190" v="40" actId="962"/>
        <pc:sldMkLst>
          <pc:docMk/>
          <pc:sldMk cId="2818059268" sldId="266"/>
        </pc:sldMkLst>
        <pc:picChg chg="mod">
          <ac:chgData name="Cassandra Katsikaronis" userId="dbddf097-a7de-4599-abd9-39b94b17111c" providerId="ADAL" clId="{F27A4484-A1C6-47E1-9AB7-01672727A6AD}" dt="2026-04-13T04:48:41.190" v="40" actId="962"/>
          <ac:picMkLst>
            <pc:docMk/>
            <pc:sldMk cId="2818059268" sldId="266"/>
            <ac:picMk id="4" creationId="{C44FD5D4-5F46-9EA8-6075-9E7E427749D4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00:04.610" v="135" actId="13244"/>
        <pc:sldMkLst>
          <pc:docMk/>
          <pc:sldMk cId="3150910557" sldId="267"/>
        </pc:sldMkLst>
        <pc:spChg chg="ord">
          <ac:chgData name="Cassandra Katsikaronis" userId="dbddf097-a7de-4599-abd9-39b94b17111c" providerId="ADAL" clId="{F27A4484-A1C6-47E1-9AB7-01672727A6AD}" dt="2026-04-13T05:00:03.061" v="134" actId="13244"/>
          <ac:spMkLst>
            <pc:docMk/>
            <pc:sldMk cId="3150910557" sldId="267"/>
            <ac:spMk id="3" creationId="{E1E8143B-8574-6EA7-4734-BC5A3A3DACC5}"/>
          </ac:spMkLst>
        </pc:spChg>
        <pc:spChg chg="ord">
          <ac:chgData name="Cassandra Katsikaronis" userId="dbddf097-a7de-4599-abd9-39b94b17111c" providerId="ADAL" clId="{F27A4484-A1C6-47E1-9AB7-01672727A6AD}" dt="2026-04-13T05:00:04.610" v="135" actId="13244"/>
          <ac:spMkLst>
            <pc:docMk/>
            <pc:sldMk cId="3150910557" sldId="267"/>
            <ac:spMk id="4" creationId="{05C9FD8C-4ABA-C2AA-D159-7EE94F65A077}"/>
          </ac:spMkLst>
        </pc:spChg>
        <pc:picChg chg="mod">
          <ac:chgData name="Cassandra Katsikaronis" userId="dbddf097-a7de-4599-abd9-39b94b17111c" providerId="ADAL" clId="{F27A4484-A1C6-47E1-9AB7-01672727A6AD}" dt="2026-04-13T04:48:33.713" v="30" actId="962"/>
          <ac:picMkLst>
            <pc:docMk/>
            <pc:sldMk cId="3150910557" sldId="267"/>
            <ac:picMk id="18" creationId="{1C25F032-2BBE-A4B5-6C23-D57FEDA70257}"/>
          </ac:picMkLst>
        </pc:picChg>
        <pc:picChg chg="mod">
          <ac:chgData name="Cassandra Katsikaronis" userId="dbddf097-a7de-4599-abd9-39b94b17111c" providerId="ADAL" clId="{F27A4484-A1C6-47E1-9AB7-01672727A6AD}" dt="2026-04-13T04:48:34.174" v="31" actId="962"/>
          <ac:picMkLst>
            <pc:docMk/>
            <pc:sldMk cId="3150910557" sldId="267"/>
            <ac:picMk id="20" creationId="{BA64E1EF-9C5F-25C9-427E-106A49DE8D91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4:54:39.422" v="98" actId="33553"/>
        <pc:sldMkLst>
          <pc:docMk/>
          <pc:sldMk cId="2534016425" sldId="275"/>
        </pc:sldMkLst>
        <pc:spChg chg="mod">
          <ac:chgData name="Cassandra Katsikaronis" userId="dbddf097-a7de-4599-abd9-39b94b17111c" providerId="ADAL" clId="{F27A4484-A1C6-47E1-9AB7-01672727A6AD}" dt="2026-04-13T04:54:39.422" v="98" actId="33553"/>
          <ac:spMkLst>
            <pc:docMk/>
            <pc:sldMk cId="2534016425" sldId="275"/>
            <ac:spMk id="4" creationId="{64DB0E52-55CA-1155-BEAF-2BBAD633C43A}"/>
          </ac:spMkLst>
        </pc:spChg>
        <pc:picChg chg="mod">
          <ac:chgData name="Cassandra Katsikaronis" userId="dbddf097-a7de-4599-abd9-39b94b17111c" providerId="ADAL" clId="{F27A4484-A1C6-47E1-9AB7-01672727A6AD}" dt="2026-04-13T04:53:32.929" v="80" actId="962"/>
          <ac:picMkLst>
            <pc:docMk/>
            <pc:sldMk cId="2534016425" sldId="275"/>
            <ac:picMk id="5" creationId="{153A5EAE-9DDA-5D82-960D-6D3CEE435A2A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4:54:40.851" v="99" actId="33553"/>
        <pc:sldMkLst>
          <pc:docMk/>
          <pc:sldMk cId="1230900757" sldId="277"/>
        </pc:sldMkLst>
        <pc:spChg chg="mod">
          <ac:chgData name="Cassandra Katsikaronis" userId="dbddf097-a7de-4599-abd9-39b94b17111c" providerId="ADAL" clId="{F27A4484-A1C6-47E1-9AB7-01672727A6AD}" dt="2026-04-13T04:54:40.851" v="99" actId="33553"/>
          <ac:spMkLst>
            <pc:docMk/>
            <pc:sldMk cId="1230900757" sldId="277"/>
            <ac:spMk id="6" creationId="{09DACC00-7A95-89DB-306A-A079806F1A4F}"/>
          </ac:spMkLst>
        </pc:spChg>
        <pc:picChg chg="mod">
          <ac:chgData name="Cassandra Katsikaronis" userId="dbddf097-a7de-4599-abd9-39b94b17111c" providerId="ADAL" clId="{F27A4484-A1C6-47E1-9AB7-01672727A6AD}" dt="2026-04-13T04:53:37.031" v="86" actId="962"/>
          <ac:picMkLst>
            <pc:docMk/>
            <pc:sldMk cId="1230900757" sldId="277"/>
            <ac:picMk id="3" creationId="{FE651838-093D-E0DF-1756-75C37A34490F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4:54:42.352" v="100" actId="33553"/>
        <pc:sldMkLst>
          <pc:docMk/>
          <pc:sldMk cId="1288344742" sldId="278"/>
        </pc:sldMkLst>
        <pc:spChg chg="mod">
          <ac:chgData name="Cassandra Katsikaronis" userId="dbddf097-a7de-4599-abd9-39b94b17111c" providerId="ADAL" clId="{F27A4484-A1C6-47E1-9AB7-01672727A6AD}" dt="2026-04-13T04:54:42.352" v="100" actId="33553"/>
          <ac:spMkLst>
            <pc:docMk/>
            <pc:sldMk cId="1288344742" sldId="278"/>
            <ac:spMk id="4" creationId="{E72AB432-EE21-B6E7-D4BB-0970C1E24E6C}"/>
          </ac:spMkLst>
        </pc:spChg>
        <pc:picChg chg="mod">
          <ac:chgData name="Cassandra Katsikaronis" userId="dbddf097-a7de-4599-abd9-39b94b17111c" providerId="ADAL" clId="{F27A4484-A1C6-47E1-9AB7-01672727A6AD}" dt="2026-04-13T04:53:37.863" v="87" actId="962"/>
          <ac:picMkLst>
            <pc:docMk/>
            <pc:sldMk cId="1288344742" sldId="278"/>
            <ac:picMk id="5" creationId="{F4F1D0AE-858E-898A-46AF-00E541620283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4:54:59.117" v="102" actId="13244"/>
        <pc:sldMkLst>
          <pc:docMk/>
          <pc:sldMk cId="3331918497" sldId="280"/>
        </pc:sldMkLst>
        <pc:spChg chg="ord">
          <ac:chgData name="Cassandra Katsikaronis" userId="dbddf097-a7de-4599-abd9-39b94b17111c" providerId="ADAL" clId="{F27A4484-A1C6-47E1-9AB7-01672727A6AD}" dt="2026-04-13T04:54:59.117" v="102" actId="13244"/>
          <ac:spMkLst>
            <pc:docMk/>
            <pc:sldMk cId="3331918497" sldId="280"/>
            <ac:spMk id="2" creationId="{801DBCE8-DB8B-067B-BD80-40E77CEE90C6}"/>
          </ac:spMkLst>
        </pc:spChg>
        <pc:picChg chg="mod">
          <ac:chgData name="Cassandra Katsikaronis" userId="dbddf097-a7de-4599-abd9-39b94b17111c" providerId="ADAL" clId="{F27A4484-A1C6-47E1-9AB7-01672727A6AD}" dt="2026-04-13T04:48:05.728" v="1" actId="962"/>
          <ac:picMkLst>
            <pc:docMk/>
            <pc:sldMk cId="3331918497" sldId="280"/>
            <ac:picMk id="6" creationId="{8A51145C-3B2A-E39D-F62E-D2E9C400060E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03:26.288" v="158" actId="962"/>
        <pc:sldMkLst>
          <pc:docMk/>
          <pc:sldMk cId="494804787" sldId="281"/>
        </pc:sldMkLst>
        <pc:grpChg chg="mod">
          <ac:chgData name="Cassandra Katsikaronis" userId="dbddf097-a7de-4599-abd9-39b94b17111c" providerId="ADAL" clId="{F27A4484-A1C6-47E1-9AB7-01672727A6AD}" dt="2026-04-13T05:03:08.830" v="154" actId="962"/>
          <ac:grpSpMkLst>
            <pc:docMk/>
            <pc:sldMk cId="494804787" sldId="281"/>
            <ac:grpSpMk id="7" creationId="{8B69FFA3-FAF0-0922-B63F-1DFC7822D0FE}"/>
          </ac:grpSpMkLst>
        </pc:grpChg>
        <pc:grpChg chg="mod">
          <ac:chgData name="Cassandra Katsikaronis" userId="dbddf097-a7de-4599-abd9-39b94b17111c" providerId="ADAL" clId="{F27A4484-A1C6-47E1-9AB7-01672727A6AD}" dt="2026-04-13T05:03:19.907" v="156" actId="962"/>
          <ac:grpSpMkLst>
            <pc:docMk/>
            <pc:sldMk cId="494804787" sldId="281"/>
            <ac:grpSpMk id="10" creationId="{0A22C6C0-8B3E-5A70-5F5D-963C613DDAD2}"/>
          </ac:grpSpMkLst>
        </pc:grpChg>
        <pc:grpChg chg="mod">
          <ac:chgData name="Cassandra Katsikaronis" userId="dbddf097-a7de-4599-abd9-39b94b17111c" providerId="ADAL" clId="{F27A4484-A1C6-47E1-9AB7-01672727A6AD}" dt="2026-04-13T05:03:26.288" v="158" actId="962"/>
          <ac:grpSpMkLst>
            <pc:docMk/>
            <pc:sldMk cId="494804787" sldId="281"/>
            <ac:grpSpMk id="14" creationId="{CE4D6B3C-3E90-2479-F228-6BECE094EA9E}"/>
          </ac:grpSpMkLst>
        </pc:grpChg>
      </pc:sldChg>
      <pc:sldChg chg="modSp mod">
        <pc:chgData name="Cassandra Katsikaronis" userId="dbddf097-a7de-4599-abd9-39b94b17111c" providerId="ADAL" clId="{F27A4484-A1C6-47E1-9AB7-01672727A6AD}" dt="2026-04-13T04:48:11.261" v="7" actId="962"/>
        <pc:sldMkLst>
          <pc:docMk/>
          <pc:sldMk cId="3625020848" sldId="291"/>
        </pc:sldMkLst>
        <pc:picChg chg="mod">
          <ac:chgData name="Cassandra Katsikaronis" userId="dbddf097-a7de-4599-abd9-39b94b17111c" providerId="ADAL" clId="{F27A4484-A1C6-47E1-9AB7-01672727A6AD}" dt="2026-04-13T04:48:11.261" v="7" actId="962"/>
          <ac:picMkLst>
            <pc:docMk/>
            <pc:sldMk cId="3625020848" sldId="291"/>
            <ac:picMk id="4" creationId="{2D716FCF-393C-AED5-1C67-B23C96D3957B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4:48:40.218" v="39" actId="962"/>
        <pc:sldMkLst>
          <pc:docMk/>
          <pc:sldMk cId="2951267045" sldId="293"/>
        </pc:sldMkLst>
        <pc:picChg chg="mod">
          <ac:chgData name="Cassandra Katsikaronis" userId="dbddf097-a7de-4599-abd9-39b94b17111c" providerId="ADAL" clId="{F27A4484-A1C6-47E1-9AB7-01672727A6AD}" dt="2026-04-13T04:48:40.218" v="39" actId="962"/>
          <ac:picMkLst>
            <pc:docMk/>
            <pc:sldMk cId="2951267045" sldId="293"/>
            <ac:picMk id="7" creationId="{B7EE4CE6-4B24-7A0A-F61A-39CE5E7D6F93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01:59.067" v="147" actId="13244"/>
        <pc:sldMkLst>
          <pc:docMk/>
          <pc:sldMk cId="4178338476" sldId="296"/>
        </pc:sldMkLst>
        <pc:spChg chg="ord">
          <ac:chgData name="Cassandra Katsikaronis" userId="dbddf097-a7de-4599-abd9-39b94b17111c" providerId="ADAL" clId="{F27A4484-A1C6-47E1-9AB7-01672727A6AD}" dt="2026-04-13T05:01:59.067" v="147" actId="13244"/>
          <ac:spMkLst>
            <pc:docMk/>
            <pc:sldMk cId="4178338476" sldId="296"/>
            <ac:spMk id="12" creationId="{D1D8E599-3A47-5235-F7A3-CD70C6B708AF}"/>
          </ac:spMkLst>
        </pc:spChg>
        <pc:picChg chg="mod">
          <ac:chgData name="Cassandra Katsikaronis" userId="dbddf097-a7de-4599-abd9-39b94b17111c" providerId="ADAL" clId="{F27A4484-A1C6-47E1-9AB7-01672727A6AD}" dt="2026-04-13T04:53:30.292" v="77" actId="962"/>
          <ac:picMkLst>
            <pc:docMk/>
            <pc:sldMk cId="4178338476" sldId="296"/>
            <ac:picMk id="5" creationId="{58DB7430-69C8-87B5-06A5-0F5D50260D3E}"/>
          </ac:picMkLst>
        </pc:picChg>
        <pc:picChg chg="mod">
          <ac:chgData name="Cassandra Katsikaronis" userId="dbddf097-a7de-4599-abd9-39b94b17111c" providerId="ADAL" clId="{F27A4484-A1C6-47E1-9AB7-01672727A6AD}" dt="2026-04-13T04:53:30.825" v="78" actId="962"/>
          <ac:picMkLst>
            <pc:docMk/>
            <pc:sldMk cId="4178338476" sldId="296"/>
            <ac:picMk id="6" creationId="{5A6C85B1-4698-50CC-60B2-25989B84DAEB}"/>
          </ac:picMkLst>
        </pc:picChg>
        <pc:picChg chg="mod">
          <ac:chgData name="Cassandra Katsikaronis" userId="dbddf097-a7de-4599-abd9-39b94b17111c" providerId="ADAL" clId="{F27A4484-A1C6-47E1-9AB7-01672727A6AD}" dt="2026-04-13T04:53:31.395" v="79" actId="962"/>
          <ac:picMkLst>
            <pc:docMk/>
            <pc:sldMk cId="4178338476" sldId="296"/>
            <ac:picMk id="7" creationId="{17711850-F52D-2D38-920C-8937741B2C74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00:19.292" v="136" actId="13244"/>
        <pc:sldMkLst>
          <pc:docMk/>
          <pc:sldMk cId="2087199599" sldId="298"/>
        </pc:sldMkLst>
        <pc:spChg chg="ord">
          <ac:chgData name="Cassandra Katsikaronis" userId="dbddf097-a7de-4599-abd9-39b94b17111c" providerId="ADAL" clId="{F27A4484-A1C6-47E1-9AB7-01672727A6AD}" dt="2026-04-13T05:00:19.292" v="136" actId="13244"/>
          <ac:spMkLst>
            <pc:docMk/>
            <pc:sldMk cId="2087199599" sldId="298"/>
            <ac:spMk id="13" creationId="{2894C766-4DB3-CD81-0ACC-CDDBCD2FF256}"/>
          </ac:spMkLst>
        </pc:spChg>
        <pc:picChg chg="mod">
          <ac:chgData name="Cassandra Katsikaronis" userId="dbddf097-a7de-4599-abd9-39b94b17111c" providerId="ADAL" clId="{F27A4484-A1C6-47E1-9AB7-01672727A6AD}" dt="2026-04-13T04:48:37.466" v="35" actId="962"/>
          <ac:picMkLst>
            <pc:docMk/>
            <pc:sldMk cId="2087199599" sldId="298"/>
            <ac:picMk id="3" creationId="{6547FBBD-3556-25DD-1C75-27515370949F}"/>
          </ac:picMkLst>
        </pc:picChg>
        <pc:picChg chg="mod">
          <ac:chgData name="Cassandra Katsikaronis" userId="dbddf097-a7de-4599-abd9-39b94b17111c" providerId="ADAL" clId="{F27A4484-A1C6-47E1-9AB7-01672727A6AD}" dt="2026-04-13T04:48:37.934" v="36" actId="962"/>
          <ac:picMkLst>
            <pc:docMk/>
            <pc:sldMk cId="2087199599" sldId="298"/>
            <ac:picMk id="7" creationId="{A5878E1A-D39B-9638-959C-21DF74339F10}"/>
          </ac:picMkLst>
        </pc:picChg>
        <pc:picChg chg="mod">
          <ac:chgData name="Cassandra Katsikaronis" userId="dbddf097-a7de-4599-abd9-39b94b17111c" providerId="ADAL" clId="{F27A4484-A1C6-47E1-9AB7-01672727A6AD}" dt="2026-04-13T04:48:38.469" v="37" actId="962"/>
          <ac:picMkLst>
            <pc:docMk/>
            <pc:sldMk cId="2087199599" sldId="298"/>
            <ac:picMk id="10" creationId="{AF51CFCA-208F-E589-F0FE-CCF6B688B7E9}"/>
          </ac:picMkLst>
        </pc:picChg>
        <pc:picChg chg="mod">
          <ac:chgData name="Cassandra Katsikaronis" userId="dbddf097-a7de-4599-abd9-39b94b17111c" providerId="ADAL" clId="{F27A4484-A1C6-47E1-9AB7-01672727A6AD}" dt="2026-04-13T04:48:39.019" v="38" actId="962"/>
          <ac:picMkLst>
            <pc:docMk/>
            <pc:sldMk cId="2087199599" sldId="298"/>
            <ac:picMk id="12" creationId="{26712B68-142E-048F-11A1-ECBBA59E9B20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03:45.783" v="164" actId="962"/>
        <pc:sldMkLst>
          <pc:docMk/>
          <pc:sldMk cId="3226790471" sldId="299"/>
        </pc:sldMkLst>
        <pc:grpChg chg="mod">
          <ac:chgData name="Cassandra Katsikaronis" userId="dbddf097-a7de-4599-abd9-39b94b17111c" providerId="ADAL" clId="{F27A4484-A1C6-47E1-9AB7-01672727A6AD}" dt="2026-04-13T05:03:33.935" v="160" actId="962"/>
          <ac:grpSpMkLst>
            <pc:docMk/>
            <pc:sldMk cId="3226790471" sldId="299"/>
            <ac:grpSpMk id="20" creationId="{6394D18B-B152-6681-713C-5304A59DE300}"/>
          </ac:grpSpMkLst>
        </pc:grpChg>
        <pc:grpChg chg="mod">
          <ac:chgData name="Cassandra Katsikaronis" userId="dbddf097-a7de-4599-abd9-39b94b17111c" providerId="ADAL" clId="{F27A4484-A1C6-47E1-9AB7-01672727A6AD}" dt="2026-04-13T05:03:40.155" v="162" actId="962"/>
          <ac:grpSpMkLst>
            <pc:docMk/>
            <pc:sldMk cId="3226790471" sldId="299"/>
            <ac:grpSpMk id="23" creationId="{B38DC480-FE8D-489E-BC99-A8AE3BAAFC5A}"/>
          </ac:grpSpMkLst>
        </pc:grpChg>
        <pc:grpChg chg="mod">
          <ac:chgData name="Cassandra Katsikaronis" userId="dbddf097-a7de-4599-abd9-39b94b17111c" providerId="ADAL" clId="{F27A4484-A1C6-47E1-9AB7-01672727A6AD}" dt="2026-04-13T05:03:45.783" v="164" actId="962"/>
          <ac:grpSpMkLst>
            <pc:docMk/>
            <pc:sldMk cId="3226790471" sldId="299"/>
            <ac:grpSpMk id="26" creationId="{DF846A16-D159-D4F4-284A-27C0CC305D0A}"/>
          </ac:grpSpMkLst>
        </pc:grpChg>
      </pc:sldChg>
      <pc:sldChg chg="modSp mod">
        <pc:chgData name="Cassandra Katsikaronis" userId="dbddf097-a7de-4599-abd9-39b94b17111c" providerId="ADAL" clId="{F27A4484-A1C6-47E1-9AB7-01672727A6AD}" dt="2026-04-13T04:48:42.195" v="41" actId="962"/>
        <pc:sldMkLst>
          <pc:docMk/>
          <pc:sldMk cId="1553373188" sldId="300"/>
        </pc:sldMkLst>
        <pc:picChg chg="mod">
          <ac:chgData name="Cassandra Katsikaronis" userId="dbddf097-a7de-4599-abd9-39b94b17111c" providerId="ADAL" clId="{F27A4484-A1C6-47E1-9AB7-01672727A6AD}" dt="2026-04-13T04:48:42.195" v="41" actId="962"/>
          <ac:picMkLst>
            <pc:docMk/>
            <pc:sldMk cId="1553373188" sldId="300"/>
            <ac:picMk id="5" creationId="{13363A82-EAF7-E723-F92D-4608F0245977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4:48:42.798" v="42" actId="962"/>
        <pc:sldMkLst>
          <pc:docMk/>
          <pc:sldMk cId="766509519" sldId="301"/>
        </pc:sldMkLst>
        <pc:picChg chg="mod">
          <ac:chgData name="Cassandra Katsikaronis" userId="dbddf097-a7de-4599-abd9-39b94b17111c" providerId="ADAL" clId="{F27A4484-A1C6-47E1-9AB7-01672727A6AD}" dt="2026-04-13T04:48:42.798" v="42" actId="962"/>
          <ac:picMkLst>
            <pc:docMk/>
            <pc:sldMk cId="766509519" sldId="301"/>
            <ac:picMk id="8" creationId="{944D4D9A-B4E5-65F9-7BDC-2A7BF0D8D19E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4:54:02.625" v="94" actId="33553"/>
        <pc:sldMkLst>
          <pc:docMk/>
          <pc:sldMk cId="3846466409" sldId="302"/>
        </pc:sldMkLst>
        <pc:spChg chg="mod">
          <ac:chgData name="Cassandra Katsikaronis" userId="dbddf097-a7de-4599-abd9-39b94b17111c" providerId="ADAL" clId="{F27A4484-A1C6-47E1-9AB7-01672727A6AD}" dt="2026-04-13T04:54:02.625" v="94" actId="33553"/>
          <ac:spMkLst>
            <pc:docMk/>
            <pc:sldMk cId="3846466409" sldId="302"/>
            <ac:spMk id="6" creationId="{09DACC00-7A95-89DB-306A-A079806F1A4F}"/>
          </ac:spMkLst>
        </pc:spChg>
        <pc:picChg chg="mod">
          <ac:chgData name="Cassandra Katsikaronis" userId="dbddf097-a7de-4599-abd9-39b94b17111c" providerId="ADAL" clId="{F27A4484-A1C6-47E1-9AB7-01672727A6AD}" dt="2026-04-13T04:48:45.118" v="43" actId="962"/>
          <ac:picMkLst>
            <pc:docMk/>
            <pc:sldMk cId="3846466409" sldId="302"/>
            <ac:picMk id="4" creationId="{92E5D076-38C0-419C-EC31-6566D3F0334C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4:54:04.614" v="95" actId="33553"/>
        <pc:sldMkLst>
          <pc:docMk/>
          <pc:sldMk cId="178420131" sldId="303"/>
        </pc:sldMkLst>
        <pc:spChg chg="mod">
          <ac:chgData name="Cassandra Katsikaronis" userId="dbddf097-a7de-4599-abd9-39b94b17111c" providerId="ADAL" clId="{F27A4484-A1C6-47E1-9AB7-01672727A6AD}" dt="2026-04-13T04:54:04.614" v="95" actId="33553"/>
          <ac:spMkLst>
            <pc:docMk/>
            <pc:sldMk cId="178420131" sldId="303"/>
            <ac:spMk id="3" creationId="{3ABCB5A3-B1A2-8664-FD1C-D0AB6675F6B1}"/>
          </ac:spMkLst>
        </pc:spChg>
        <pc:picChg chg="mod">
          <ac:chgData name="Cassandra Katsikaronis" userId="dbddf097-a7de-4599-abd9-39b94b17111c" providerId="ADAL" clId="{F27A4484-A1C6-47E1-9AB7-01672727A6AD}" dt="2026-04-13T04:51:38.546" v="47" actId="962"/>
          <ac:picMkLst>
            <pc:docMk/>
            <pc:sldMk cId="178420131" sldId="303"/>
            <ac:picMk id="4" creationId="{5FC7DE5D-0658-D2A9-F1E4-8624E275EBFC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01:04.713" v="140" actId="13244"/>
        <pc:sldMkLst>
          <pc:docMk/>
          <pc:sldMk cId="3189415253" sldId="304"/>
        </pc:sldMkLst>
        <pc:spChg chg="mod ord">
          <ac:chgData name="Cassandra Katsikaronis" userId="dbddf097-a7de-4599-abd9-39b94b17111c" providerId="ADAL" clId="{F27A4484-A1C6-47E1-9AB7-01672727A6AD}" dt="2026-04-13T05:01:04.713" v="140" actId="13244"/>
          <ac:spMkLst>
            <pc:docMk/>
            <pc:sldMk cId="3189415253" sldId="304"/>
            <ac:spMk id="7" creationId="{5518B9DB-6FAD-3EC6-6970-73AF9452CB74}"/>
          </ac:spMkLst>
        </pc:spChg>
        <pc:picChg chg="mod">
          <ac:chgData name="Cassandra Katsikaronis" userId="dbddf097-a7de-4599-abd9-39b94b17111c" providerId="ADAL" clId="{F27A4484-A1C6-47E1-9AB7-01672727A6AD}" dt="2026-04-13T04:52:18.466" v="57" actId="962"/>
          <ac:picMkLst>
            <pc:docMk/>
            <pc:sldMk cId="3189415253" sldId="304"/>
            <ac:picMk id="2" creationId="{D591A364-C60E-AE2B-3AF2-B78CAEE8B8F3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4:53:29.029" v="76" actId="962"/>
        <pc:sldMkLst>
          <pc:docMk/>
          <pc:sldMk cId="2257409882" sldId="305"/>
        </pc:sldMkLst>
        <pc:picChg chg="mod">
          <ac:chgData name="Cassandra Katsikaronis" userId="dbddf097-a7de-4599-abd9-39b94b17111c" providerId="ADAL" clId="{F27A4484-A1C6-47E1-9AB7-01672727A6AD}" dt="2026-04-13T04:53:27.440" v="73" actId="962"/>
          <ac:picMkLst>
            <pc:docMk/>
            <pc:sldMk cId="2257409882" sldId="305"/>
            <ac:picMk id="8" creationId="{42EA9C24-D444-519B-85F5-C48DE36E3C8C}"/>
          </ac:picMkLst>
        </pc:picChg>
        <pc:picChg chg="mod">
          <ac:chgData name="Cassandra Katsikaronis" userId="dbddf097-a7de-4599-abd9-39b94b17111c" providerId="ADAL" clId="{F27A4484-A1C6-47E1-9AB7-01672727A6AD}" dt="2026-04-13T04:53:27.888" v="74" actId="962"/>
          <ac:picMkLst>
            <pc:docMk/>
            <pc:sldMk cId="2257409882" sldId="305"/>
            <ac:picMk id="11" creationId="{90BCD54D-476B-289F-C86C-8265E1532A15}"/>
          </ac:picMkLst>
        </pc:picChg>
        <pc:picChg chg="mod">
          <ac:chgData name="Cassandra Katsikaronis" userId="dbddf097-a7de-4599-abd9-39b94b17111c" providerId="ADAL" clId="{F27A4484-A1C6-47E1-9AB7-01672727A6AD}" dt="2026-04-13T04:53:28.437" v="75" actId="962"/>
          <ac:picMkLst>
            <pc:docMk/>
            <pc:sldMk cId="2257409882" sldId="305"/>
            <ac:picMk id="12" creationId="{26E13C38-8490-1011-DC15-95467CAC6E88}"/>
          </ac:picMkLst>
        </pc:picChg>
        <pc:picChg chg="mod">
          <ac:chgData name="Cassandra Katsikaronis" userId="dbddf097-a7de-4599-abd9-39b94b17111c" providerId="ADAL" clId="{F27A4484-A1C6-47E1-9AB7-01672727A6AD}" dt="2026-04-13T04:53:29.029" v="76" actId="962"/>
          <ac:picMkLst>
            <pc:docMk/>
            <pc:sldMk cId="2257409882" sldId="305"/>
            <ac:picMk id="13" creationId="{B8A9680C-DBDD-03AE-BEC2-8421CA9370FC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02:13.014" v="149" actId="13244"/>
        <pc:sldMkLst>
          <pc:docMk/>
          <pc:sldMk cId="3613818093" sldId="306"/>
        </pc:sldMkLst>
        <pc:spChg chg="ord">
          <ac:chgData name="Cassandra Katsikaronis" userId="dbddf097-a7de-4599-abd9-39b94b17111c" providerId="ADAL" clId="{F27A4484-A1C6-47E1-9AB7-01672727A6AD}" dt="2026-04-13T05:02:11.603" v="148" actId="13244"/>
          <ac:spMkLst>
            <pc:docMk/>
            <pc:sldMk cId="3613818093" sldId="306"/>
            <ac:spMk id="12" creationId="{F316D64C-97D2-A08A-0B47-B81695EAA492}"/>
          </ac:spMkLst>
        </pc:spChg>
        <pc:spChg chg="ord">
          <ac:chgData name="Cassandra Katsikaronis" userId="dbddf097-a7de-4599-abd9-39b94b17111c" providerId="ADAL" clId="{F27A4484-A1C6-47E1-9AB7-01672727A6AD}" dt="2026-04-13T05:02:13.014" v="149" actId="13244"/>
          <ac:spMkLst>
            <pc:docMk/>
            <pc:sldMk cId="3613818093" sldId="306"/>
            <ac:spMk id="14" creationId="{3B1DE227-F133-C118-0911-BC6890CA1F0E}"/>
          </ac:spMkLst>
        </pc:spChg>
        <pc:picChg chg="mod">
          <ac:chgData name="Cassandra Katsikaronis" userId="dbddf097-a7de-4599-abd9-39b94b17111c" providerId="ADAL" clId="{F27A4484-A1C6-47E1-9AB7-01672727A6AD}" dt="2026-04-13T04:53:34.426" v="82" actId="962"/>
          <ac:picMkLst>
            <pc:docMk/>
            <pc:sldMk cId="3613818093" sldId="306"/>
            <ac:picMk id="7" creationId="{F773398F-B7DC-17E8-61BA-01B70CDE1CA6}"/>
          </ac:picMkLst>
        </pc:picChg>
        <pc:picChg chg="mod">
          <ac:chgData name="Cassandra Katsikaronis" userId="dbddf097-a7de-4599-abd9-39b94b17111c" providerId="ADAL" clId="{F27A4484-A1C6-47E1-9AB7-01672727A6AD}" dt="2026-04-13T04:53:34.879" v="83" actId="962"/>
          <ac:picMkLst>
            <pc:docMk/>
            <pc:sldMk cId="3613818093" sldId="306"/>
            <ac:picMk id="8" creationId="{02887D88-0760-7194-8164-253D87FD4AEE}"/>
          </ac:picMkLst>
        </pc:picChg>
        <pc:picChg chg="mod">
          <ac:chgData name="Cassandra Katsikaronis" userId="dbddf097-a7de-4599-abd9-39b94b17111c" providerId="ADAL" clId="{F27A4484-A1C6-47E1-9AB7-01672727A6AD}" dt="2026-04-13T04:53:35.504" v="84" actId="962"/>
          <ac:picMkLst>
            <pc:docMk/>
            <pc:sldMk cId="3613818093" sldId="306"/>
            <ac:picMk id="9" creationId="{1B1A12DA-C123-F9C2-51B0-831EBBB7DE31}"/>
          </ac:picMkLst>
        </pc:picChg>
        <pc:picChg chg="mod">
          <ac:chgData name="Cassandra Katsikaronis" userId="dbddf097-a7de-4599-abd9-39b94b17111c" providerId="ADAL" clId="{F27A4484-A1C6-47E1-9AB7-01672727A6AD}" dt="2026-04-13T04:53:36.112" v="85" actId="962"/>
          <ac:picMkLst>
            <pc:docMk/>
            <pc:sldMk cId="3613818093" sldId="306"/>
            <ac:picMk id="15" creationId="{05590708-CF21-AF4F-2147-7D459CF057A7}"/>
          </ac:picMkLst>
        </pc:picChg>
        <pc:picChg chg="mod">
          <ac:chgData name="Cassandra Katsikaronis" userId="dbddf097-a7de-4599-abd9-39b94b17111c" providerId="ADAL" clId="{F27A4484-A1C6-47E1-9AB7-01672727A6AD}" dt="2026-04-13T04:53:33.691" v="81" actId="962"/>
          <ac:picMkLst>
            <pc:docMk/>
            <pc:sldMk cId="3613818093" sldId="306"/>
            <ac:picMk id="22" creationId="{DEA7F439-8D2C-14D9-D6FB-1585DC80E480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02:21.300" v="150" actId="13244"/>
        <pc:sldMkLst>
          <pc:docMk/>
          <pc:sldMk cId="14513276" sldId="307"/>
        </pc:sldMkLst>
        <pc:spChg chg="ord">
          <ac:chgData name="Cassandra Katsikaronis" userId="dbddf097-a7de-4599-abd9-39b94b17111c" providerId="ADAL" clId="{F27A4484-A1C6-47E1-9AB7-01672727A6AD}" dt="2026-04-13T05:02:21.300" v="150" actId="13244"/>
          <ac:spMkLst>
            <pc:docMk/>
            <pc:sldMk cId="14513276" sldId="307"/>
            <ac:spMk id="5" creationId="{EB6A20EB-7EF1-420C-F446-D72A8179C4BF}"/>
          </ac:spMkLst>
        </pc:spChg>
        <pc:picChg chg="mod">
          <ac:chgData name="Cassandra Katsikaronis" userId="dbddf097-a7de-4599-abd9-39b94b17111c" providerId="ADAL" clId="{F27A4484-A1C6-47E1-9AB7-01672727A6AD}" dt="2026-04-13T04:53:42.814" v="89" actId="962"/>
          <ac:picMkLst>
            <pc:docMk/>
            <pc:sldMk cId="14513276" sldId="307"/>
            <ac:picMk id="4" creationId="{39943396-BBF8-C630-734F-922FD796F848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01:11.296" v="141" actId="13244"/>
        <pc:sldMkLst>
          <pc:docMk/>
          <pc:sldMk cId="1395102788" sldId="324"/>
        </pc:sldMkLst>
        <pc:spChg chg="ord">
          <ac:chgData name="Cassandra Katsikaronis" userId="dbddf097-a7de-4599-abd9-39b94b17111c" providerId="ADAL" clId="{F27A4484-A1C6-47E1-9AB7-01672727A6AD}" dt="2026-04-13T05:01:11.296" v="141" actId="13244"/>
          <ac:spMkLst>
            <pc:docMk/>
            <pc:sldMk cId="1395102788" sldId="324"/>
            <ac:spMk id="9" creationId="{BFB6A1BF-FFD6-0199-0BFD-238C3C45A15F}"/>
          </ac:spMkLst>
        </pc:spChg>
        <pc:picChg chg="mod">
          <ac:chgData name="Cassandra Katsikaronis" userId="dbddf097-a7de-4599-abd9-39b94b17111c" providerId="ADAL" clId="{F27A4484-A1C6-47E1-9AB7-01672727A6AD}" dt="2026-04-13T04:52:49.127" v="60" actId="962"/>
          <ac:picMkLst>
            <pc:docMk/>
            <pc:sldMk cId="1395102788" sldId="324"/>
            <ac:picMk id="5" creationId="{9EA348B4-E7EE-7A59-7A72-AADD27E987A0}"/>
          </ac:picMkLst>
        </pc:picChg>
        <pc:cxnChg chg="mod">
          <ac:chgData name="Cassandra Katsikaronis" userId="dbddf097-a7de-4599-abd9-39b94b17111c" providerId="ADAL" clId="{F27A4484-A1C6-47E1-9AB7-01672727A6AD}" dt="2026-04-13T04:52:49.664" v="61" actId="962"/>
          <ac:cxnSpMkLst>
            <pc:docMk/>
            <pc:sldMk cId="1395102788" sldId="324"/>
            <ac:cxnSpMk id="2" creationId="{32392E87-E545-F603-5403-952F38ED0D17}"/>
          </ac:cxnSpMkLst>
        </pc:cxnChg>
        <pc:cxnChg chg="mod">
          <ac:chgData name="Cassandra Katsikaronis" userId="dbddf097-a7de-4599-abd9-39b94b17111c" providerId="ADAL" clId="{F27A4484-A1C6-47E1-9AB7-01672727A6AD}" dt="2026-04-13T04:52:50.179" v="62" actId="962"/>
          <ac:cxnSpMkLst>
            <pc:docMk/>
            <pc:sldMk cId="1395102788" sldId="324"/>
            <ac:cxnSpMk id="7" creationId="{587BB9BE-60A5-39A3-E7C4-6CC125840438}"/>
          </ac:cxnSpMkLst>
        </pc:cxnChg>
        <pc:cxnChg chg="mod">
          <ac:chgData name="Cassandra Katsikaronis" userId="dbddf097-a7de-4599-abd9-39b94b17111c" providerId="ADAL" clId="{F27A4484-A1C6-47E1-9AB7-01672727A6AD}" dt="2026-04-13T04:52:50.888" v="63" actId="962"/>
          <ac:cxnSpMkLst>
            <pc:docMk/>
            <pc:sldMk cId="1395102788" sldId="324"/>
            <ac:cxnSpMk id="10" creationId="{2794956F-8861-AB3D-1CEA-CCF25B780CF1}"/>
          </ac:cxnSpMkLst>
        </pc:cxnChg>
        <pc:cxnChg chg="mod">
          <ac:chgData name="Cassandra Katsikaronis" userId="dbddf097-a7de-4599-abd9-39b94b17111c" providerId="ADAL" clId="{F27A4484-A1C6-47E1-9AB7-01672727A6AD}" dt="2026-04-13T04:52:51.333" v="64" actId="962"/>
          <ac:cxnSpMkLst>
            <pc:docMk/>
            <pc:sldMk cId="1395102788" sldId="324"/>
            <ac:cxnSpMk id="12" creationId="{68793883-3104-E89C-83EB-8B0AE2F47824}"/>
          </ac:cxnSpMkLst>
        </pc:cxnChg>
      </pc:sldChg>
      <pc:sldChg chg="modSp mod">
        <pc:chgData name="Cassandra Katsikaronis" userId="dbddf097-a7de-4599-abd9-39b94b17111c" providerId="ADAL" clId="{F27A4484-A1C6-47E1-9AB7-01672727A6AD}" dt="2026-04-13T05:01:36.370" v="146" actId="13244"/>
        <pc:sldMkLst>
          <pc:docMk/>
          <pc:sldMk cId="2806187640" sldId="328"/>
        </pc:sldMkLst>
        <pc:spChg chg="ord">
          <ac:chgData name="Cassandra Katsikaronis" userId="dbddf097-a7de-4599-abd9-39b94b17111c" providerId="ADAL" clId="{F27A4484-A1C6-47E1-9AB7-01672727A6AD}" dt="2026-04-13T05:01:30.093" v="144" actId="13244"/>
          <ac:spMkLst>
            <pc:docMk/>
            <pc:sldMk cId="2806187640" sldId="328"/>
            <ac:spMk id="2" creationId="{4B1D9348-5B42-1BEC-2225-6D92DF6A8B21}"/>
          </ac:spMkLst>
        </pc:spChg>
        <pc:spChg chg="ord">
          <ac:chgData name="Cassandra Katsikaronis" userId="dbddf097-a7de-4599-abd9-39b94b17111c" providerId="ADAL" clId="{F27A4484-A1C6-47E1-9AB7-01672727A6AD}" dt="2026-04-13T05:01:34.053" v="145" actId="13244"/>
          <ac:spMkLst>
            <pc:docMk/>
            <pc:sldMk cId="2806187640" sldId="328"/>
            <ac:spMk id="3" creationId="{270326C2-3BBD-CE8A-EE89-5579E3F58F68}"/>
          </ac:spMkLst>
        </pc:spChg>
        <pc:spChg chg="ord">
          <ac:chgData name="Cassandra Katsikaronis" userId="dbddf097-a7de-4599-abd9-39b94b17111c" providerId="ADAL" clId="{F27A4484-A1C6-47E1-9AB7-01672727A6AD}" dt="2026-04-13T05:01:36.370" v="146" actId="13244"/>
          <ac:spMkLst>
            <pc:docMk/>
            <pc:sldMk cId="2806187640" sldId="328"/>
            <ac:spMk id="8" creationId="{6377102B-D630-B924-551E-1CB0A6AB8C06}"/>
          </ac:spMkLst>
        </pc:spChg>
        <pc:spChg chg="mod ord">
          <ac:chgData name="Cassandra Katsikaronis" userId="dbddf097-a7de-4599-abd9-39b94b17111c" providerId="ADAL" clId="{F27A4484-A1C6-47E1-9AB7-01672727A6AD}" dt="2026-04-13T05:01:22.525" v="142" actId="13244"/>
          <ac:spMkLst>
            <pc:docMk/>
            <pc:sldMk cId="2806187640" sldId="328"/>
            <ac:spMk id="11" creationId="{79B79DBF-E9C1-DA9F-6495-6F0426215A64}"/>
          </ac:spMkLst>
        </pc:spChg>
        <pc:picChg chg="mod">
          <ac:chgData name="Cassandra Katsikaronis" userId="dbddf097-a7de-4599-abd9-39b94b17111c" providerId="ADAL" clId="{F27A4484-A1C6-47E1-9AB7-01672727A6AD}" dt="2026-04-13T04:52:56.753" v="66" actId="962"/>
          <ac:picMkLst>
            <pc:docMk/>
            <pc:sldMk cId="2806187640" sldId="328"/>
            <ac:picMk id="4" creationId="{2196EBC0-1BBF-F403-C0B8-CB32453962C0}"/>
          </ac:picMkLst>
        </pc:picChg>
        <pc:picChg chg="mod">
          <ac:chgData name="Cassandra Katsikaronis" userId="dbddf097-a7de-4599-abd9-39b94b17111c" providerId="ADAL" clId="{F27A4484-A1C6-47E1-9AB7-01672727A6AD}" dt="2026-04-13T04:53:01.720" v="68" actId="962"/>
          <ac:picMkLst>
            <pc:docMk/>
            <pc:sldMk cId="2806187640" sldId="328"/>
            <ac:picMk id="5" creationId="{2733D232-CE20-D056-8C2B-3E5074465645}"/>
          </ac:picMkLst>
        </pc:picChg>
        <pc:picChg chg="mod">
          <ac:chgData name="Cassandra Katsikaronis" userId="dbddf097-a7de-4599-abd9-39b94b17111c" providerId="ADAL" clId="{F27A4484-A1C6-47E1-9AB7-01672727A6AD}" dt="2026-04-13T04:53:06.233" v="70" actId="962"/>
          <ac:picMkLst>
            <pc:docMk/>
            <pc:sldMk cId="2806187640" sldId="328"/>
            <ac:picMk id="6" creationId="{FBABC141-1712-4C09-6293-D74083F72115}"/>
          </ac:picMkLst>
        </pc:picChg>
        <pc:picChg chg="mod ord">
          <ac:chgData name="Cassandra Katsikaronis" userId="dbddf097-a7de-4599-abd9-39b94b17111c" providerId="ADAL" clId="{F27A4484-A1C6-47E1-9AB7-01672727A6AD}" dt="2026-04-13T05:01:24.881" v="143" actId="13244"/>
          <ac:picMkLst>
            <pc:docMk/>
            <pc:sldMk cId="2806187640" sldId="328"/>
            <ac:picMk id="10" creationId="{6CC94C6C-0A7F-C839-B17C-7DEE2976D26D}"/>
          </ac:picMkLst>
        </pc:picChg>
      </pc:sldChg>
      <pc:sldChg chg="modSp mod">
        <pc:chgData name="Cassandra Katsikaronis" userId="dbddf097-a7de-4599-abd9-39b94b17111c" providerId="ADAL" clId="{F27A4484-A1C6-47E1-9AB7-01672727A6AD}" dt="2026-04-13T05:00:56.239" v="139" actId="13244"/>
        <pc:sldMkLst>
          <pc:docMk/>
          <pc:sldMk cId="3846804372" sldId="329"/>
        </pc:sldMkLst>
        <pc:spChg chg="ord">
          <ac:chgData name="Cassandra Katsikaronis" userId="dbddf097-a7de-4599-abd9-39b94b17111c" providerId="ADAL" clId="{F27A4484-A1C6-47E1-9AB7-01672727A6AD}" dt="2026-04-13T05:00:43.431" v="137" actId="13244"/>
          <ac:spMkLst>
            <pc:docMk/>
            <pc:sldMk cId="3846804372" sldId="329"/>
            <ac:spMk id="10" creationId="{70C29A59-4DA3-C45D-A6A1-792787E4553D}"/>
          </ac:spMkLst>
        </pc:spChg>
        <pc:spChg chg="ord">
          <ac:chgData name="Cassandra Katsikaronis" userId="dbddf097-a7de-4599-abd9-39b94b17111c" providerId="ADAL" clId="{F27A4484-A1C6-47E1-9AB7-01672727A6AD}" dt="2026-04-13T05:00:56.239" v="139" actId="13244"/>
          <ac:spMkLst>
            <pc:docMk/>
            <pc:sldMk cId="3846804372" sldId="329"/>
            <ac:spMk id="18" creationId="{C4B7AC0C-3E02-B7EF-C00C-82A3DB825321}"/>
          </ac:spMkLst>
        </pc:spChg>
        <pc:spChg chg="ord">
          <ac:chgData name="Cassandra Katsikaronis" userId="dbddf097-a7de-4599-abd9-39b94b17111c" providerId="ADAL" clId="{F27A4484-A1C6-47E1-9AB7-01672727A6AD}" dt="2026-04-13T05:00:50.931" v="138" actId="13244"/>
          <ac:spMkLst>
            <pc:docMk/>
            <pc:sldMk cId="3846804372" sldId="329"/>
            <ac:spMk id="20" creationId="{BC9091F0-86D0-F58C-CD34-DED68FFAB064}"/>
          </ac:spMkLst>
        </pc:spChg>
        <pc:picChg chg="mod">
          <ac:chgData name="Cassandra Katsikaronis" userId="dbddf097-a7de-4599-abd9-39b94b17111c" providerId="ADAL" clId="{F27A4484-A1C6-47E1-9AB7-01672727A6AD}" dt="2026-04-13T04:51:43.429" v="48" actId="962"/>
          <ac:picMkLst>
            <pc:docMk/>
            <pc:sldMk cId="3846804372" sldId="329"/>
            <ac:picMk id="4" creationId="{B59186AA-EC02-DFBF-7F2B-9C3824535C32}"/>
          </ac:picMkLst>
        </pc:picChg>
        <pc:cxnChg chg="mod">
          <ac:chgData name="Cassandra Katsikaronis" userId="dbddf097-a7de-4599-abd9-39b94b17111c" providerId="ADAL" clId="{F27A4484-A1C6-47E1-9AB7-01672727A6AD}" dt="2026-04-13T04:51:59.035" v="49" actId="962"/>
          <ac:cxnSpMkLst>
            <pc:docMk/>
            <pc:sldMk cId="3846804372" sldId="329"/>
            <ac:cxnSpMk id="7" creationId="{CDEF471D-5D15-27BB-99E4-CA9CCA7D4A25}"/>
          </ac:cxnSpMkLst>
        </pc:cxnChg>
        <pc:cxnChg chg="mod">
          <ac:chgData name="Cassandra Katsikaronis" userId="dbddf097-a7de-4599-abd9-39b94b17111c" providerId="ADAL" clId="{F27A4484-A1C6-47E1-9AB7-01672727A6AD}" dt="2026-04-13T04:51:59.463" v="50" actId="962"/>
          <ac:cxnSpMkLst>
            <pc:docMk/>
            <pc:sldMk cId="3846804372" sldId="329"/>
            <ac:cxnSpMk id="8" creationId="{84623E34-823C-1926-9231-5CBDE28647DB}"/>
          </ac:cxnSpMkLst>
        </pc:cxnChg>
        <pc:cxnChg chg="mod">
          <ac:chgData name="Cassandra Katsikaronis" userId="dbddf097-a7de-4599-abd9-39b94b17111c" providerId="ADAL" clId="{F27A4484-A1C6-47E1-9AB7-01672727A6AD}" dt="2026-04-13T04:52:00.383" v="51" actId="962"/>
          <ac:cxnSpMkLst>
            <pc:docMk/>
            <pc:sldMk cId="3846804372" sldId="329"/>
            <ac:cxnSpMk id="9" creationId="{52C8CDAF-F549-F660-14CD-17E296EB85AA}"/>
          </ac:cxnSpMkLst>
        </pc:cxnChg>
        <pc:cxnChg chg="mod">
          <ac:chgData name="Cassandra Katsikaronis" userId="dbddf097-a7de-4599-abd9-39b94b17111c" providerId="ADAL" clId="{F27A4484-A1C6-47E1-9AB7-01672727A6AD}" dt="2026-04-13T04:52:00.829" v="52" actId="962"/>
          <ac:cxnSpMkLst>
            <pc:docMk/>
            <pc:sldMk cId="3846804372" sldId="329"/>
            <ac:cxnSpMk id="16" creationId="{0289807A-D342-071A-37EF-D00921EB5F82}"/>
          </ac:cxnSpMkLst>
        </pc:cxnChg>
        <pc:cxnChg chg="mod">
          <ac:chgData name="Cassandra Katsikaronis" userId="dbddf097-a7de-4599-abd9-39b94b17111c" providerId="ADAL" clId="{F27A4484-A1C6-47E1-9AB7-01672727A6AD}" dt="2026-04-13T04:52:01.535" v="53" actId="962"/>
          <ac:cxnSpMkLst>
            <pc:docMk/>
            <pc:sldMk cId="3846804372" sldId="329"/>
            <ac:cxnSpMk id="17" creationId="{CE826025-5AF0-82BF-FEF7-9271FB3EF53C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50FC-AC91-A245-A43A-5A013C76E429}" type="datetimeFigureOut">
              <a:rPr lang="en-AU" smtClean="0"/>
              <a:t>13/04/2026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AFBB-221E-6043-B75A-BA7A393C71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9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1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0368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976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095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7896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8091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4326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814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896C-2F69-42A1-3D3A-18A300FB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3F27-1230-358F-8D26-28ECA62F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FBB92E9E-82C3-8235-9107-E1B1B4387C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450D102F-3F78-5DFF-1B99-D7E3E899A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587E3-68C4-F6DE-B7A4-AB43BB3AA062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2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9EEC1463-24DA-DB31-DD0B-099C23AE4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F09CA3D6-6EDC-A894-182A-087CFF6D7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C96E06-6E4B-3AC8-9992-220F24D9EDF7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7A7AECFD-2416-64F8-B318-6BF7F001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558EAA33-9FCB-F848-9C14-7F44006C4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15AE2-4770-B8FA-CB8F-43A79F5FEB75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9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C902D4B8-47A3-3DF7-DFAD-C9E268C28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6" name="Picture 5" descr="A blue and orange logo&#10;&#10;AI-generated content may be incorrect.">
            <a:extLst>
              <a:ext uri="{FF2B5EF4-FFF2-40B4-BE49-F238E27FC236}">
                <a16:creationId xmlns:a16="http://schemas.microsoft.com/office/drawing/2014/main" id="{C75E4E98-77AD-E632-8CC5-E8DD2E753E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D8BF4E-7E3B-0568-02AA-8E5A1CD8623A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1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5" name="Picture 4" descr="A white t on a red and black background&#10;&#10;AI-generated content may be incorrect.">
            <a:extLst>
              <a:ext uri="{FF2B5EF4-FFF2-40B4-BE49-F238E27FC236}">
                <a16:creationId xmlns:a16="http://schemas.microsoft.com/office/drawing/2014/main" id="{282A3F65-E36D-EEE9-EBE0-9F33EC22E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0188"/>
            <a:ext cx="541355" cy="620109"/>
          </a:xfrm>
          <a:prstGeom prst="rect">
            <a:avLst/>
          </a:prstGeom>
        </p:spPr>
      </p:pic>
      <p:pic>
        <p:nvPicPr>
          <p:cNvPr id="6" name="Picture 5" descr="A red flower with white text&#10;&#10;AI-generated content may be incorrect.">
            <a:extLst>
              <a:ext uri="{FF2B5EF4-FFF2-40B4-BE49-F238E27FC236}">
                <a16:creationId xmlns:a16="http://schemas.microsoft.com/office/drawing/2014/main" id="{9CF256E9-ACE3-84A7-5C1F-08F056185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FE815-4F6C-28E3-F57E-94FC55EEA72D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09E3-FF31-CCDE-E2F3-CADA92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968"/>
            <a:ext cx="5391529" cy="2852737"/>
          </a:xfrm>
        </p:spPr>
        <p:txBody>
          <a:bodyPr anchor="t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299F-8907-3302-4EE5-E9B697E1E3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83919"/>
            <a:ext cx="5264150" cy="583039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Tech Savvy Seniors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40A797-6E9B-69A9-22F4-5FC4E921AC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67477"/>
            <a:ext cx="5264150" cy="583039"/>
          </a:xfrm>
        </p:spPr>
        <p:txBody>
          <a:bodyPr anchor="b" anchorCtr="0"/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6160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D64D-F89F-5476-7BBC-950E1CD9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A934-FC49-C16F-4062-4DC7D1DCA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1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3" r:id="rId4"/>
    <p:sldLayoutId id="2147483652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uspost.com.au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hyperlink" Target="https://www.scamwatch.gov.au/stop-check-protec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1C92-3BB0-7774-128C-F599B6342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1664"/>
            <a:ext cx="5391529" cy="2852737"/>
          </a:xfrm>
        </p:spPr>
        <p:txBody>
          <a:bodyPr/>
          <a:lstStyle/>
          <a:p>
            <a:pPr algn="r"/>
            <a:r>
              <a:rPr lang="ar-SA" dirty="0"/>
              <a:t>تصفّح الإنترنت بأمان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C4BED-CC76-72CE-D98C-EBBC6F550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379" y="1086523"/>
            <a:ext cx="5264150" cy="583039"/>
          </a:xfrm>
        </p:spPr>
        <p:txBody>
          <a:bodyPr/>
          <a:lstStyle/>
          <a:p>
            <a:pPr algn="r"/>
            <a:r>
              <a:rPr lang="ar-EG" dirty="0"/>
              <a:t>كبار السن المتمكنون من التكنولوجيا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04E26-8DF4-D357-9BBC-6588B3567A4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89" y="2131453"/>
            <a:ext cx="5264150" cy="583039"/>
          </a:xfrm>
        </p:spPr>
        <p:txBody>
          <a:bodyPr/>
          <a:lstStyle/>
          <a:p>
            <a:pPr algn="r"/>
            <a:r>
              <a:rPr lang="ar-EG" dirty="0"/>
              <a:t>الوحدة الرابعة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57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A9A5-D1A4-8378-EF21-976612322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54" y="743189"/>
            <a:ext cx="10515600" cy="1325563"/>
          </a:xfrm>
        </p:spPr>
        <p:txBody>
          <a:bodyPr/>
          <a:lstStyle/>
          <a:p>
            <a:pPr algn="r"/>
            <a:r>
              <a:rPr lang="ar-SA" dirty="0"/>
              <a:t>الاتصال بالإنترنت</a:t>
            </a:r>
            <a:endParaRPr lang="en-AU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D11A72-1A9E-3FE5-B7C0-83B9F6D82359}"/>
              </a:ext>
            </a:extLst>
          </p:cNvPr>
          <p:cNvSpPr txBox="1">
            <a:spLocks/>
          </p:cNvSpPr>
          <p:nvPr/>
        </p:nvSpPr>
        <p:spPr>
          <a:xfrm>
            <a:off x="6096000" y="5025279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dirty="0"/>
              <a:t>واي- فاي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C9FD8C-4ABA-C2AA-D159-7EE94F65A077}"/>
              </a:ext>
            </a:extLst>
          </p:cNvPr>
          <p:cNvSpPr txBox="1">
            <a:spLocks/>
          </p:cNvSpPr>
          <p:nvPr/>
        </p:nvSpPr>
        <p:spPr>
          <a:xfrm>
            <a:off x="5983433" y="5555107"/>
            <a:ext cx="4617121" cy="578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/>
              <a:t> Wi-Fi</a:t>
            </a:r>
            <a:endParaRPr lang="en-AU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6EC8DA8-9B33-BB99-A939-710246A508F3}"/>
              </a:ext>
            </a:extLst>
          </p:cNvPr>
          <p:cNvSpPr txBox="1">
            <a:spLocks/>
          </p:cNvSpPr>
          <p:nvPr/>
        </p:nvSpPr>
        <p:spPr>
          <a:xfrm>
            <a:off x="434938" y="5025279"/>
            <a:ext cx="4617121" cy="578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/>
              <a:t>  </a:t>
            </a:r>
            <a:r>
              <a:rPr lang="ar-EG" dirty="0"/>
              <a:t>بيانات الهاتف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8143B-8574-6EA7-4734-BC5A3A3DACC5}"/>
              </a:ext>
            </a:extLst>
          </p:cNvPr>
          <p:cNvSpPr txBox="1">
            <a:spLocks/>
          </p:cNvSpPr>
          <p:nvPr/>
        </p:nvSpPr>
        <p:spPr>
          <a:xfrm>
            <a:off x="434938" y="5539666"/>
            <a:ext cx="4617121" cy="578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/>
              <a:t>  Mobile data</a:t>
            </a:r>
            <a:endParaRPr lang="en-AU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25F032-2BBE-A4B5-6C23-D57FEDA70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9623" y="2475845"/>
            <a:ext cx="2324100" cy="23241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A64E1EF-9C5F-25C9-427E-106A49DE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86227" y="2465149"/>
            <a:ext cx="2324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1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16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83B2D-ED18-D9A6-35E7-94233F73D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4122"/>
            <a:ext cx="10515600" cy="1325563"/>
          </a:xfrm>
        </p:spPr>
        <p:txBody>
          <a:bodyPr/>
          <a:lstStyle/>
          <a:p>
            <a:pPr algn="r"/>
            <a:r>
              <a:rPr lang="ar-SA" dirty="0"/>
              <a:t>الاتصال بشبكة الواي فاي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AB840-1742-DDDA-395E-8E9B1EA8E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0119" y="3793107"/>
            <a:ext cx="3239530" cy="2580771"/>
          </a:xfrm>
        </p:spPr>
        <p:txBody>
          <a:bodyPr>
            <a:spAutoFit/>
          </a:bodyPr>
          <a:lstStyle/>
          <a:p>
            <a:pPr marL="0" indent="0" algn="r" rtl="1">
              <a:lnSpc>
                <a:spcPct val="120000"/>
              </a:lnSpc>
              <a:buNone/>
            </a:pPr>
            <a:r>
              <a:rPr lang="ar-EG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آبل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 marL="457200" indent="-457200" algn="r" rtl="1">
              <a:lnSpc>
                <a:spcPct val="120000"/>
              </a:lnSpc>
              <a:buFont typeface="+mj-lt"/>
              <a:buAutoNum type="arabicPeriod"/>
            </a:pPr>
            <a:r>
              <a:rPr lang="ar-EG" sz="2000" dirty="0"/>
              <a:t>افتح الاعدادات</a:t>
            </a:r>
            <a:endParaRPr lang="en-AU" sz="2000" dirty="0"/>
          </a:p>
          <a:p>
            <a:pPr marL="457200" indent="-457200" algn="r" rtl="1">
              <a:lnSpc>
                <a:spcPct val="120000"/>
              </a:lnSpc>
              <a:buFont typeface="+mj-lt"/>
              <a:buAutoNum type="arabicPeriod"/>
            </a:pPr>
            <a:r>
              <a:rPr lang="ar-EG" sz="2000" dirty="0"/>
              <a:t>اختر شبكة الواي فاي</a:t>
            </a:r>
            <a:endParaRPr lang="en-AU" sz="2000" dirty="0"/>
          </a:p>
          <a:p>
            <a:pPr marL="457200" indent="-457200" algn="r" rtl="1">
              <a:lnSpc>
                <a:spcPct val="120000"/>
              </a:lnSpc>
              <a:buFont typeface="+mj-lt"/>
              <a:buAutoNum type="arabicPeriod"/>
            </a:pPr>
            <a:r>
              <a:rPr lang="ar-EG" sz="2000" dirty="0"/>
              <a:t>اختر شبكة</a:t>
            </a:r>
            <a:endParaRPr lang="en-AU" sz="2000" dirty="0"/>
          </a:p>
          <a:p>
            <a:pPr marL="457200" indent="-457200" algn="r" rtl="1">
              <a:lnSpc>
                <a:spcPct val="120000"/>
              </a:lnSpc>
              <a:buFont typeface="+mj-lt"/>
              <a:buAutoNum type="arabicPeriod"/>
            </a:pPr>
            <a:r>
              <a:rPr lang="ar-EG" sz="2000" dirty="0"/>
              <a:t>ادخل كلمة المرور</a:t>
            </a:r>
            <a:endParaRPr lang="en-AU" sz="200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2E68BEF-3782-E63E-4BE4-B9CBAB10D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98421" y="1830990"/>
            <a:ext cx="1271228" cy="1559826"/>
          </a:xfrm>
          <a:custGeom>
            <a:avLst/>
            <a:gdLst>
              <a:gd name="connsiteX0" fmla="*/ 293499 w 374587"/>
              <a:gd name="connsiteY0" fmla="*/ 112089 h 458185"/>
              <a:gd name="connsiteX1" fmla="*/ 344506 w 374587"/>
              <a:gd name="connsiteY1" fmla="*/ 136303 h 458185"/>
              <a:gd name="connsiteX2" fmla="*/ 362816 w 374587"/>
              <a:gd name="connsiteY2" fmla="*/ 155218 h 458185"/>
              <a:gd name="connsiteX3" fmla="*/ 362811 w 374587"/>
              <a:gd name="connsiteY3" fmla="*/ 155223 h 458185"/>
              <a:gd name="connsiteX4" fmla="*/ 362816 w 374587"/>
              <a:gd name="connsiteY4" fmla="*/ 155228 h 458185"/>
              <a:gd name="connsiteX5" fmla="*/ 315089 w 374587"/>
              <a:gd name="connsiteY5" fmla="*/ 220990 h 458185"/>
              <a:gd name="connsiteX6" fmla="*/ 313117 w 374587"/>
              <a:gd name="connsiteY6" fmla="*/ 249795 h 458185"/>
              <a:gd name="connsiteX7" fmla="*/ 318768 w 374587"/>
              <a:gd name="connsiteY7" fmla="*/ 277931 h 458185"/>
              <a:gd name="connsiteX8" fmla="*/ 374587 w 374587"/>
              <a:gd name="connsiteY8" fmla="*/ 336541 h 458185"/>
              <a:gd name="connsiteX9" fmla="*/ 374586 w 374587"/>
              <a:gd name="connsiteY9" fmla="*/ 336544 h 458185"/>
              <a:gd name="connsiteX10" fmla="*/ 374587 w 374587"/>
              <a:gd name="connsiteY10" fmla="*/ 336545 h 458185"/>
              <a:gd name="connsiteX11" fmla="*/ 362816 w 374587"/>
              <a:gd name="connsiteY11" fmla="*/ 365243 h 458185"/>
              <a:gd name="connsiteX12" fmla="*/ 315079 w 374587"/>
              <a:gd name="connsiteY12" fmla="*/ 436335 h 458185"/>
              <a:gd name="connsiteX13" fmla="*/ 242492 w 374587"/>
              <a:gd name="connsiteY13" fmla="*/ 451336 h 458185"/>
              <a:gd name="connsiteX14" fmla="*/ 213065 w 374587"/>
              <a:gd name="connsiteY14" fmla="*/ 441553 h 458185"/>
              <a:gd name="connsiteX15" fmla="*/ 162058 w 374587"/>
              <a:gd name="connsiteY15" fmla="*/ 446118 h 458185"/>
              <a:gd name="connsiteX16" fmla="*/ 135900 w 374587"/>
              <a:gd name="connsiteY16" fmla="*/ 455902 h 458185"/>
              <a:gd name="connsiteX17" fmla="*/ 87509 w 374587"/>
              <a:gd name="connsiteY17" fmla="*/ 446118 h 458185"/>
              <a:gd name="connsiteX18" fmla="*/ 47619 w 374587"/>
              <a:gd name="connsiteY18" fmla="*/ 399159 h 458185"/>
              <a:gd name="connsiteX19" fmla="*/ 3805 w 374587"/>
              <a:gd name="connsiteY19" fmla="*/ 288281 h 458185"/>
              <a:gd name="connsiteX20" fmla="*/ 45 w 374587"/>
              <a:gd name="connsiteY20" fmla="*/ 243360 h 458185"/>
              <a:gd name="connsiteX21" fmla="*/ 46 w 374587"/>
              <a:gd name="connsiteY21" fmla="*/ 243357 h 458185"/>
              <a:gd name="connsiteX22" fmla="*/ 45 w 374587"/>
              <a:gd name="connsiteY22" fmla="*/ 243352 h 458185"/>
              <a:gd name="connsiteX23" fmla="*/ 7075 w 374587"/>
              <a:gd name="connsiteY23" fmla="*/ 198918 h 458185"/>
              <a:gd name="connsiteX24" fmla="*/ 99934 w 374587"/>
              <a:gd name="connsiteY24" fmla="*/ 112823 h 458185"/>
              <a:gd name="connsiteX25" fmla="*/ 148979 w 374587"/>
              <a:gd name="connsiteY25" fmla="*/ 118041 h 458185"/>
              <a:gd name="connsiteX26" fmla="*/ 180368 w 374587"/>
              <a:gd name="connsiteY26" fmla="*/ 129781 h 458185"/>
              <a:gd name="connsiteX27" fmla="*/ 199986 w 374587"/>
              <a:gd name="connsiteY27" fmla="*/ 129781 h 458185"/>
              <a:gd name="connsiteX28" fmla="*/ 236607 w 374587"/>
              <a:gd name="connsiteY28" fmla="*/ 116736 h 458185"/>
              <a:gd name="connsiteX29" fmla="*/ 293499 w 374587"/>
              <a:gd name="connsiteY29" fmla="*/ 112089 h 458185"/>
              <a:gd name="connsiteX30" fmla="*/ 278458 w 374587"/>
              <a:gd name="connsiteY30" fmla="*/ 0 h 458185"/>
              <a:gd name="connsiteX31" fmla="*/ 186907 w 374587"/>
              <a:gd name="connsiteY31" fmla="*/ 105008 h 458185"/>
              <a:gd name="connsiteX32" fmla="*/ 186962 w 374587"/>
              <a:gd name="connsiteY32" fmla="*/ 104536 h 458185"/>
              <a:gd name="connsiteX33" fmla="*/ 185212 w 374587"/>
              <a:gd name="connsiteY33" fmla="*/ 104892 h 458185"/>
              <a:gd name="connsiteX34" fmla="*/ 275941 w 374587"/>
              <a:gd name="connsiteY34" fmla="*/ 1 h 458185"/>
              <a:gd name="connsiteX35" fmla="*/ 275855 w 374587"/>
              <a:gd name="connsiteY35" fmla="*/ 739 h 45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4587" h="458185">
                <a:moveTo>
                  <a:pt x="293499" y="112089"/>
                </a:moveTo>
                <a:cubicBezTo>
                  <a:pt x="311482" y="115432"/>
                  <a:pt x="328484" y="123585"/>
                  <a:pt x="344506" y="136303"/>
                </a:cubicBezTo>
                <a:cubicBezTo>
                  <a:pt x="351045" y="142173"/>
                  <a:pt x="356931" y="148696"/>
                  <a:pt x="362816" y="155218"/>
                </a:cubicBezTo>
                <a:lnTo>
                  <a:pt x="362811" y="155223"/>
                </a:lnTo>
                <a:lnTo>
                  <a:pt x="362816" y="155228"/>
                </a:lnTo>
                <a:cubicBezTo>
                  <a:pt x="337804" y="172838"/>
                  <a:pt x="320883" y="194117"/>
                  <a:pt x="315089" y="220990"/>
                </a:cubicBezTo>
                <a:lnTo>
                  <a:pt x="313117" y="249795"/>
                </a:lnTo>
                <a:lnTo>
                  <a:pt x="318768" y="277931"/>
                </a:lnTo>
                <a:cubicBezTo>
                  <a:pt x="327994" y="303889"/>
                  <a:pt x="347613" y="323333"/>
                  <a:pt x="374587" y="336541"/>
                </a:cubicBezTo>
                <a:lnTo>
                  <a:pt x="374586" y="336544"/>
                </a:lnTo>
                <a:lnTo>
                  <a:pt x="374587" y="336545"/>
                </a:lnTo>
                <a:cubicBezTo>
                  <a:pt x="370663" y="346329"/>
                  <a:pt x="367394" y="356112"/>
                  <a:pt x="362816" y="365243"/>
                </a:cubicBezTo>
                <a:cubicBezTo>
                  <a:pt x="350391" y="391984"/>
                  <a:pt x="334697" y="415464"/>
                  <a:pt x="315079" y="436335"/>
                </a:cubicBezTo>
                <a:cubicBezTo>
                  <a:pt x="294153" y="458510"/>
                  <a:pt x="269957" y="463076"/>
                  <a:pt x="242492" y="451336"/>
                </a:cubicBezTo>
                <a:cubicBezTo>
                  <a:pt x="232683" y="447423"/>
                  <a:pt x="222874" y="443509"/>
                  <a:pt x="213065" y="441553"/>
                </a:cubicBezTo>
                <a:cubicBezTo>
                  <a:pt x="195409" y="437639"/>
                  <a:pt x="179060" y="439596"/>
                  <a:pt x="162058" y="446118"/>
                </a:cubicBezTo>
                <a:cubicBezTo>
                  <a:pt x="153557" y="449379"/>
                  <a:pt x="144402" y="453293"/>
                  <a:pt x="135900" y="455902"/>
                </a:cubicBezTo>
                <a:cubicBezTo>
                  <a:pt x="117590" y="461119"/>
                  <a:pt x="101896" y="457206"/>
                  <a:pt x="87509" y="446118"/>
                </a:cubicBezTo>
                <a:cubicBezTo>
                  <a:pt x="71161" y="432422"/>
                  <a:pt x="59390" y="416116"/>
                  <a:pt x="47619" y="399159"/>
                </a:cubicBezTo>
                <a:cubicBezTo>
                  <a:pt x="24731" y="365243"/>
                  <a:pt x="10345" y="328067"/>
                  <a:pt x="3805" y="288281"/>
                </a:cubicBezTo>
                <a:cubicBezTo>
                  <a:pt x="1190" y="273280"/>
                  <a:pt x="-282" y="258279"/>
                  <a:pt x="45" y="243360"/>
                </a:cubicBezTo>
                <a:lnTo>
                  <a:pt x="46" y="243357"/>
                </a:lnTo>
                <a:lnTo>
                  <a:pt x="45" y="243352"/>
                </a:lnTo>
                <a:cubicBezTo>
                  <a:pt x="372" y="228432"/>
                  <a:pt x="2498" y="213594"/>
                  <a:pt x="7075" y="198918"/>
                </a:cubicBezTo>
                <a:cubicBezTo>
                  <a:pt x="21462" y="151957"/>
                  <a:pt x="50889" y="121954"/>
                  <a:pt x="99934" y="112823"/>
                </a:cubicBezTo>
                <a:cubicBezTo>
                  <a:pt x="116936" y="109561"/>
                  <a:pt x="132631" y="112823"/>
                  <a:pt x="148979" y="118041"/>
                </a:cubicBezTo>
                <a:cubicBezTo>
                  <a:pt x="159442" y="121954"/>
                  <a:pt x="169905" y="126520"/>
                  <a:pt x="180368" y="129781"/>
                </a:cubicBezTo>
                <a:cubicBezTo>
                  <a:pt x="186907" y="131738"/>
                  <a:pt x="193447" y="131738"/>
                  <a:pt x="199986" y="129781"/>
                </a:cubicBezTo>
                <a:cubicBezTo>
                  <a:pt x="212411" y="125215"/>
                  <a:pt x="224182" y="120650"/>
                  <a:pt x="236607" y="116736"/>
                </a:cubicBezTo>
                <a:cubicBezTo>
                  <a:pt x="256552" y="110214"/>
                  <a:pt x="275516" y="108746"/>
                  <a:pt x="293499" y="112089"/>
                </a:cubicBezTo>
                <a:close/>
                <a:moveTo>
                  <a:pt x="278458" y="0"/>
                </a:moveTo>
                <a:cubicBezTo>
                  <a:pt x="284998" y="53482"/>
                  <a:pt x="235953" y="108921"/>
                  <a:pt x="186907" y="105008"/>
                </a:cubicBezTo>
                <a:lnTo>
                  <a:pt x="186962" y="104536"/>
                </a:lnTo>
                <a:lnTo>
                  <a:pt x="185212" y="104892"/>
                </a:lnTo>
                <a:cubicBezTo>
                  <a:pt x="179379" y="56681"/>
                  <a:pt x="222800" y="2607"/>
                  <a:pt x="275941" y="1"/>
                </a:cubicBezTo>
                <a:lnTo>
                  <a:pt x="275855" y="7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endParaRPr lang="en-US" sz="3599" dirty="0">
              <a:latin typeface="Poppins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00EFCF-5327-CE5F-018A-457326B5739E}"/>
              </a:ext>
            </a:extLst>
          </p:cNvPr>
          <p:cNvSpPr txBox="1">
            <a:spLocks/>
          </p:cNvSpPr>
          <p:nvPr/>
        </p:nvSpPr>
        <p:spPr>
          <a:xfrm>
            <a:off x="46791" y="3796506"/>
            <a:ext cx="5768052" cy="257737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اندرويد و ويندوز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 marL="457200" indent="-457200" algn="r" rtl="1">
              <a:lnSpc>
                <a:spcPct val="120000"/>
              </a:lnSpc>
              <a:buFont typeface="+mj-lt"/>
              <a:buAutoNum type="arabicPeriod"/>
            </a:pPr>
            <a:r>
              <a:rPr lang="ar-EG" sz="2000" dirty="0"/>
              <a:t>افتح الاعدادات</a:t>
            </a:r>
            <a:endParaRPr lang="en-AU" sz="2000" dirty="0"/>
          </a:p>
          <a:p>
            <a:pPr marL="457200" indent="-457200" algn="r" rtl="1">
              <a:lnSpc>
                <a:spcPct val="120000"/>
              </a:lnSpc>
              <a:buFont typeface="+mj-lt"/>
              <a:buAutoNum type="arabicPeriod"/>
            </a:pPr>
            <a:r>
              <a:rPr lang="ar-SA" sz="2000" dirty="0"/>
              <a:t>اختر</a:t>
            </a:r>
            <a:r>
              <a:rPr lang="ar-EG" sz="2000" dirty="0"/>
              <a:t> </a:t>
            </a:r>
            <a:r>
              <a:rPr lang="ar-SA" sz="2000" dirty="0"/>
              <a:t>الشبكة والإنترنت أو الاتصالات</a:t>
            </a:r>
            <a:endParaRPr lang="ar-EG" sz="2000" dirty="0"/>
          </a:p>
          <a:p>
            <a:pPr marL="457200" indent="-457200" algn="r" rtl="1">
              <a:lnSpc>
                <a:spcPct val="120000"/>
              </a:lnSpc>
              <a:buFont typeface="+mj-lt"/>
              <a:buAutoNum type="arabicPeriod"/>
            </a:pPr>
            <a:r>
              <a:rPr lang="ar-EG" sz="2000" dirty="0"/>
              <a:t>اختر شبكة</a:t>
            </a:r>
            <a:endParaRPr lang="en-AU" sz="2000" dirty="0"/>
          </a:p>
          <a:p>
            <a:pPr marL="457200" indent="-457200" algn="r" rtl="1">
              <a:lnSpc>
                <a:spcPct val="120000"/>
              </a:lnSpc>
              <a:buFont typeface="+mj-lt"/>
              <a:buAutoNum type="arabicPeriod"/>
            </a:pPr>
            <a:r>
              <a:rPr lang="ar-EG" sz="2000" dirty="0"/>
              <a:t>ادخل كلمة المرور</a:t>
            </a:r>
            <a:endParaRPr lang="en-A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BFF61-DE8F-D6C4-D963-A19866706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351" y="1932762"/>
            <a:ext cx="1737267" cy="1737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39EB2-4303-44F6-AC0C-BB55038E6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401" y="1934175"/>
            <a:ext cx="1734442" cy="17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0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EBB85-BD5C-62F5-D261-8234F4F1A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32FDD-07B3-FC15-5F71-4DBDAA42C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98" y="953335"/>
            <a:ext cx="10515600" cy="1325563"/>
          </a:xfrm>
        </p:spPr>
        <p:txBody>
          <a:bodyPr/>
          <a:lstStyle/>
          <a:p>
            <a:pPr algn="r"/>
            <a:r>
              <a:rPr lang="ar-EG" dirty="0"/>
              <a:t>المتصفحات</a:t>
            </a:r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E6FB10-5DB0-B0CB-E861-F22C3F51D49B}"/>
              </a:ext>
            </a:extLst>
          </p:cNvPr>
          <p:cNvSpPr txBox="1">
            <a:spLocks/>
          </p:cNvSpPr>
          <p:nvPr/>
        </p:nvSpPr>
        <p:spPr>
          <a:xfrm>
            <a:off x="8872591" y="4112937"/>
            <a:ext cx="2266507" cy="1107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كروم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Chrome</a:t>
            </a:r>
            <a:endParaRPr lang="ar-EG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3A51AB-2D7D-54C8-CD3D-429EA3F80404}"/>
              </a:ext>
            </a:extLst>
          </p:cNvPr>
          <p:cNvSpPr txBox="1">
            <a:spLocks/>
          </p:cNvSpPr>
          <p:nvPr/>
        </p:nvSpPr>
        <p:spPr>
          <a:xfrm>
            <a:off x="6212388" y="4112936"/>
            <a:ext cx="2266507" cy="1435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سفاري</a:t>
            </a:r>
            <a:endParaRPr lang="en-AU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Safari</a:t>
            </a:r>
            <a:endParaRPr lang="ar-EG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894C766-4DB3-CD81-0ACC-CDDBCD2FF256}"/>
              </a:ext>
            </a:extLst>
          </p:cNvPr>
          <p:cNvSpPr txBox="1">
            <a:spLocks/>
          </p:cNvSpPr>
          <p:nvPr/>
        </p:nvSpPr>
        <p:spPr>
          <a:xfrm>
            <a:off x="3552186" y="4112936"/>
            <a:ext cx="2266507" cy="1128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ايدج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Edge</a:t>
            </a:r>
            <a:endParaRPr lang="ar-EG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8FD2BC-C326-38A8-04B3-0AEFA2E2ECC9}"/>
              </a:ext>
            </a:extLst>
          </p:cNvPr>
          <p:cNvSpPr txBox="1">
            <a:spLocks/>
          </p:cNvSpPr>
          <p:nvPr/>
        </p:nvSpPr>
        <p:spPr>
          <a:xfrm>
            <a:off x="745323" y="4112936"/>
            <a:ext cx="2266507" cy="1079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فايرفوكس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Firefox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47FBBD-3556-25DD-1C75-275153709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845" y="2700655"/>
            <a:ext cx="1080000" cy="10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878E1A-D39B-9638-959C-21DF74339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5641" y="2668378"/>
            <a:ext cx="1080000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51CFCA-208F-E589-F0FE-CCF6B688B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320" y="2700655"/>
            <a:ext cx="1080000" cy="10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712B68-142E-048F-11A1-ECBBA59E9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577" y="266837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99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E261E-9024-A401-01C2-658B293E8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1CC2E-B792-8CF6-05E0-38ABAC9A2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474" y="457592"/>
            <a:ext cx="10515600" cy="1325563"/>
          </a:xfrm>
        </p:spPr>
        <p:txBody>
          <a:bodyPr/>
          <a:lstStyle/>
          <a:p>
            <a:pPr algn="r"/>
            <a:r>
              <a:rPr lang="ar-SA" b="1" dirty="0"/>
              <a:t>هيا نبحث على الإنترنت!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EE4CE6-4B24-7A0A-F61A-39CE5E7D6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628" y="1887318"/>
            <a:ext cx="5888744" cy="43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67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4FD5D4-5F46-9EA8-6075-9E7E42774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2" y="1535994"/>
            <a:ext cx="11381439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096B30-58FB-647B-E961-115DA359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88" y="1963228"/>
            <a:ext cx="5479309" cy="3728516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ar-SA" dirty="0">
                <a:solidFill>
                  <a:schemeClr val="bg2"/>
                </a:solidFill>
              </a:rPr>
              <a:t>عن ماذا بحثت على الإنترنت؟</a:t>
            </a:r>
            <a:endParaRPr lang="en-A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59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D3336-B572-1943-E13A-B089AD89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00" y="569548"/>
            <a:ext cx="10515600" cy="1325563"/>
          </a:xfrm>
        </p:spPr>
        <p:txBody>
          <a:bodyPr/>
          <a:lstStyle/>
          <a:p>
            <a:pPr algn="r"/>
            <a:r>
              <a:rPr lang="ar-SA" dirty="0"/>
              <a:t>المواقع الآمنة مقابل المواقع غير الآمنة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07FF6-B872-A32F-104B-9AC32EA2C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6383" y="2395744"/>
            <a:ext cx="4704471" cy="601865"/>
          </a:xfrm>
        </p:spPr>
        <p:txBody>
          <a:bodyPr/>
          <a:lstStyle/>
          <a:p>
            <a:pPr marL="0" indent="0" algn="r">
              <a:buNone/>
            </a:pPr>
            <a:r>
              <a:rPr lang="ar-SA" dirty="0"/>
              <a:t>عادةً ما يكون الموقع </a:t>
            </a:r>
            <a:r>
              <a:rPr lang="ar-SA" b="1" dirty="0"/>
              <a:t>الآمن</a:t>
            </a:r>
            <a:r>
              <a:rPr lang="ar-SA" dirty="0"/>
              <a:t>: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63A82-EAF7-E723-F92D-4608F0245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7838" y="1676935"/>
            <a:ext cx="1699142" cy="178818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C3B25C-1B59-46AE-15F8-AFC48D8BE8A8}"/>
              </a:ext>
            </a:extLst>
          </p:cNvPr>
          <p:cNvSpPr txBox="1">
            <a:spLocks/>
          </p:cNvSpPr>
          <p:nvPr/>
        </p:nvSpPr>
        <p:spPr>
          <a:xfrm>
            <a:off x="1026319" y="3115537"/>
            <a:ext cx="8284535" cy="193206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20000"/>
              </a:lnSpc>
            </a:pPr>
            <a:r>
              <a:rPr lang="ar-SA" sz="2000" dirty="0"/>
              <a:t>يحتوي على أيقونة قفل في شريط العنوان</a:t>
            </a:r>
            <a:endParaRPr lang="ar-EG" sz="2000" dirty="0"/>
          </a:p>
          <a:p>
            <a:pPr algn="r" rtl="1">
              <a:lnSpc>
                <a:spcPct val="120000"/>
              </a:lnSpc>
            </a:pPr>
            <a:r>
              <a:rPr lang="ar-SA" sz="2000" dirty="0"/>
              <a:t>يبدأ عنوانه بـ</a:t>
            </a:r>
            <a:r>
              <a:rPr lang="en-GB" sz="2000" dirty="0"/>
              <a:t>” </a:t>
            </a:r>
            <a:r>
              <a:rPr lang="ar-SA" sz="2000" dirty="0"/>
              <a:t> </a:t>
            </a:r>
            <a:r>
              <a:rPr lang="en-GB" sz="2000" dirty="0"/>
              <a:t>“</a:t>
            </a:r>
            <a:r>
              <a:rPr lang="en-AU" sz="2000" dirty="0"/>
              <a:t>https:</a:t>
            </a:r>
            <a:r>
              <a:rPr lang="en-GB" sz="2000" dirty="0"/>
              <a:t>/</a:t>
            </a:r>
            <a:r>
              <a:rPr lang="en-AU" sz="2000" dirty="0"/>
              <a:t>/</a:t>
            </a:r>
            <a:r>
              <a:rPr lang="ar-EG" sz="2000" dirty="0"/>
              <a:t> </a:t>
            </a:r>
            <a:r>
              <a:rPr lang="en-AU" sz="2000" dirty="0"/>
              <a:t> </a:t>
            </a:r>
            <a:r>
              <a:rPr lang="ar-EG" sz="2000" dirty="0"/>
              <a:t>(</a:t>
            </a:r>
            <a:r>
              <a:rPr lang="ar-SA" sz="2000" dirty="0"/>
              <a:t>الحرف</a:t>
            </a:r>
            <a:r>
              <a:rPr lang="en-AU" sz="2000" dirty="0"/>
              <a:t> ‘s’ </a:t>
            </a:r>
            <a:r>
              <a:rPr lang="ar-SA" sz="2000" dirty="0"/>
              <a:t>يعني أنه</a:t>
            </a:r>
            <a:r>
              <a:rPr lang="en-AU" sz="2000" dirty="0"/>
              <a:t>’ </a:t>
            </a:r>
            <a:r>
              <a:rPr lang="ar-SA" sz="2000" dirty="0"/>
              <a:t>آمن</a:t>
            </a:r>
            <a:r>
              <a:rPr lang="en-AU" sz="2000" dirty="0"/>
              <a:t>‘</a:t>
            </a:r>
            <a:r>
              <a:rPr lang="ar-SA" sz="2000" dirty="0"/>
              <a:t>)</a:t>
            </a:r>
            <a:endParaRPr lang="ar-EG" sz="2000" dirty="0"/>
          </a:p>
          <a:p>
            <a:pPr algn="r" rtl="1">
              <a:lnSpc>
                <a:spcPct val="120000"/>
              </a:lnSpc>
            </a:pPr>
            <a:r>
              <a:rPr lang="ar-SA" sz="2000" dirty="0"/>
              <a:t>سهل القراءة ولا يحتوي على نوافذ منبثقة كثيرة أو أخطاء إملائية</a:t>
            </a:r>
            <a:endParaRPr lang="ar-EG" sz="2000" dirty="0"/>
          </a:p>
          <a:p>
            <a:pPr algn="r" rtl="1">
              <a:lnSpc>
                <a:spcPct val="120000"/>
              </a:lnSpc>
            </a:pPr>
            <a:r>
              <a:rPr lang="ar-SA" sz="2000" dirty="0"/>
              <a:t>ينتهي بنطاق مألوف، مثل </a:t>
            </a:r>
            <a:r>
              <a:rPr lang="en-AU" sz="2000" dirty="0"/>
              <a:t>com.au </a:t>
            </a:r>
            <a:r>
              <a:rPr lang="ar-SA" sz="2000" dirty="0"/>
              <a:t>.</a:t>
            </a:r>
            <a:r>
              <a:rPr lang="ar-EG" sz="2000" dirty="0"/>
              <a:t> </a:t>
            </a:r>
            <a:r>
              <a:rPr lang="ar-SA" sz="2000" dirty="0"/>
              <a:t>أو </a:t>
            </a:r>
            <a:r>
              <a:rPr lang="en-AU" sz="2000" dirty="0"/>
              <a:t>gov.au </a:t>
            </a:r>
            <a:r>
              <a:rPr lang="ar-SA" sz="2000" dirty="0"/>
              <a:t>.</a:t>
            </a:r>
            <a:r>
              <a:rPr lang="ar-EG" sz="2000" dirty="0"/>
              <a:t> </a:t>
            </a:r>
            <a:r>
              <a:rPr lang="ar-SA" sz="2000" dirty="0"/>
              <a:t>أو </a:t>
            </a:r>
            <a:r>
              <a:rPr lang="en-AU" sz="2000" dirty="0"/>
              <a:t>org</a:t>
            </a:r>
            <a:r>
              <a:rPr lang="ar-SA" sz="2000" dirty="0"/>
              <a:t>.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55337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F236B-0A86-3361-E1A3-38FED0BDC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AD922-4621-E198-B941-7CD401E9C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93" y="654637"/>
            <a:ext cx="10515600" cy="1325563"/>
          </a:xfrm>
        </p:spPr>
        <p:txBody>
          <a:bodyPr/>
          <a:lstStyle/>
          <a:p>
            <a:pPr algn="r"/>
            <a:r>
              <a:rPr lang="ar-SA" dirty="0"/>
              <a:t>المواقع الآمنة مقابل المواقع غير الآمنة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C4EF5-2B97-C5EE-777E-73C1B8482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028" y="2688102"/>
            <a:ext cx="8002009" cy="60186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ar-SA" dirty="0"/>
              <a:t>موقع </a:t>
            </a:r>
            <a:r>
              <a:rPr lang="ar-SA" b="1" dirty="0"/>
              <a:t>غير آمن أو مشبوه </a:t>
            </a:r>
            <a:r>
              <a:rPr lang="ar-SA" dirty="0"/>
              <a:t>قد:</a:t>
            </a:r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994405-61C9-3465-20F5-770537F4833A}"/>
              </a:ext>
            </a:extLst>
          </p:cNvPr>
          <p:cNvSpPr txBox="1">
            <a:spLocks/>
          </p:cNvSpPr>
          <p:nvPr/>
        </p:nvSpPr>
        <p:spPr>
          <a:xfrm>
            <a:off x="402265" y="3379866"/>
            <a:ext cx="8284535" cy="29156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20000"/>
              </a:lnSpc>
            </a:pPr>
            <a:r>
              <a:rPr lang="ar-SA" sz="2000" dirty="0"/>
              <a:t>يحتوي على نوافذ منبثقة أو تحذيرات وامضة</a:t>
            </a:r>
            <a:endParaRPr lang="ar-EG" sz="2000" dirty="0"/>
          </a:p>
          <a:p>
            <a:pPr algn="r" rtl="1">
              <a:lnSpc>
                <a:spcPct val="120000"/>
              </a:lnSpc>
            </a:pPr>
            <a:r>
              <a:rPr lang="ar-SA" sz="2000" dirty="0"/>
              <a:t>يطلب المعلومات الشخصية أو تفاصيل الحساب المصرفي مباشرةً</a:t>
            </a:r>
          </a:p>
          <a:p>
            <a:pPr algn="r" rtl="1">
              <a:lnSpc>
                <a:spcPct val="120000"/>
              </a:lnSpc>
            </a:pPr>
            <a:r>
              <a:rPr lang="ar-SA" sz="2000" dirty="0"/>
              <a:t>يحتوي على أخطاء نحوية أو كلمات غريبة المظهر</a:t>
            </a:r>
          </a:p>
          <a:p>
            <a:pPr algn="r" rtl="1">
              <a:lnSpc>
                <a:spcPct val="120000"/>
              </a:lnSpc>
            </a:pPr>
            <a:r>
              <a:rPr lang="ar-SA" sz="2000" dirty="0"/>
              <a:t>يستخدم عنوان ويب غير مألوف </a:t>
            </a:r>
            <a:endParaRPr lang="en-AU" sz="2000" dirty="0"/>
          </a:p>
          <a:p>
            <a:pPr algn="r" rtl="1">
              <a:lnSpc>
                <a:spcPct val="120000"/>
              </a:lnSpc>
            </a:pPr>
            <a:r>
              <a:rPr lang="ar-SA" sz="2000" dirty="0"/>
              <a:t>يظهر المتصفح رسالة تحذير قبل زيارة موقع خطير أو تحميل تطبيق ضار</a:t>
            </a:r>
            <a:endParaRPr lang="ar-EG" sz="2000" dirty="0"/>
          </a:p>
          <a:p>
            <a:pPr marL="0" indent="0" algn="r" rtl="1">
              <a:lnSpc>
                <a:spcPct val="120000"/>
              </a:lnSpc>
              <a:buNone/>
            </a:pPr>
            <a:endParaRPr lang="ar-EG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4D4D9A-B4E5-65F9-7BDC-2A7BF0D8D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1980200"/>
            <a:ext cx="17526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2E5D076-38C0-419C-EC31-6566D3F0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998" y="1642958"/>
            <a:ext cx="11519999" cy="46314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هل تلقى أحد رسائل بريد إلكتروني، رسائل نصية، أو مكالمات هاتفية احتيالية؟ كيف عرفت أنها عملية احتيال؟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46466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CB5A3-B1A2-8664-FD1C-D0AB6675F6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61200" y="2419350"/>
            <a:ext cx="4300538" cy="37576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ما الذي يجعل هذ</a:t>
            </a:r>
            <a:r>
              <a:rPr kumimoji="0" lang="ar-EG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ا </a:t>
            </a: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ال</a:t>
            </a:r>
            <a:r>
              <a:rPr kumimoji="0" lang="ar-EG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بريد</a:t>
            </a: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 الإلكتروني مشبوه</a:t>
            </a:r>
            <a:r>
              <a:rPr kumimoji="0" lang="ar-EG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ًا</a:t>
            </a: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؟</a:t>
            </a: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n-cs"/>
            </a:endParaRPr>
          </a:p>
        </p:txBody>
      </p:sp>
      <p:pic>
        <p:nvPicPr>
          <p:cNvPr id="4" name="Picture 3" descr="Screenshot of a promotional email dated October 11, 2025, offering a $50,000 welcome bonus for slot game rewards, addressed to Rebecca@gmail.com. The email features bold, colorful text with a purple and gold reward card, a &quot;CLAIM REWARD&quot; button, and a warning that unclaimed rewards will expire within 48 hours.">
            <a:extLst>
              <a:ext uri="{FF2B5EF4-FFF2-40B4-BE49-F238E27FC236}">
                <a16:creationId xmlns:a16="http://schemas.microsoft.com/office/drawing/2014/main" id="{5FC7DE5D-0658-D2A9-F1E4-8624E275EB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11" y="263681"/>
            <a:ext cx="6029180" cy="633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0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8F8AB-17B1-EB43-1B65-00A46B3FF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9186AA-EC02-DFBF-7F2B-9C3824535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11" y="263681"/>
            <a:ext cx="6029180" cy="633063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0C29A59-4DA3-C45D-A6A1-792787E4553D}"/>
              </a:ext>
            </a:extLst>
          </p:cNvPr>
          <p:cNvSpPr txBox="1">
            <a:spLocks/>
          </p:cNvSpPr>
          <p:nvPr/>
        </p:nvSpPr>
        <p:spPr>
          <a:xfrm>
            <a:off x="6496017" y="572022"/>
            <a:ext cx="3640667" cy="117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ar-SA" sz="2000" dirty="0"/>
              <a:t>اسم مُرسِل غير معتاد "ال</a:t>
            </a:r>
            <a:r>
              <a:rPr lang="ar-EG" sz="2000" dirty="0"/>
              <a:t>نداء</a:t>
            </a:r>
            <a:r>
              <a:rPr lang="ar-SA" sz="2000" dirty="0"/>
              <a:t> الأخير</a:t>
            </a:r>
            <a:r>
              <a:rPr lang="ar-EG" sz="2000" dirty="0"/>
              <a:t>"</a:t>
            </a:r>
            <a:endParaRPr lang="en-AU" sz="20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C9091F0-86D0-F58C-CD34-DED68FFAB064}"/>
              </a:ext>
            </a:extLst>
          </p:cNvPr>
          <p:cNvSpPr txBox="1">
            <a:spLocks/>
          </p:cNvSpPr>
          <p:nvPr/>
        </p:nvSpPr>
        <p:spPr>
          <a:xfrm>
            <a:off x="6279844" y="2020540"/>
            <a:ext cx="5096933" cy="76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ar-SA" sz="2000" dirty="0"/>
              <a:t>يطلب اتخاذ إجراء عاجل ويبدو جيدًا جدًا لدرجة يصعب تصديقها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EBFF5C-10B8-8E13-AC91-BD694A4F27B6}"/>
              </a:ext>
            </a:extLst>
          </p:cNvPr>
          <p:cNvSpPr txBox="1">
            <a:spLocks/>
          </p:cNvSpPr>
          <p:nvPr/>
        </p:nvSpPr>
        <p:spPr>
          <a:xfrm>
            <a:off x="4405715" y="2963218"/>
            <a:ext cx="5096933" cy="536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ar-SA" sz="2000" dirty="0"/>
              <a:t>أخطاء </a:t>
            </a:r>
            <a:r>
              <a:rPr lang="ar-EG" sz="2000" dirty="0"/>
              <a:t>نحوية</a:t>
            </a:r>
            <a:r>
              <a:rPr lang="ar-SA" sz="2000" dirty="0"/>
              <a:t> وعملة م</a:t>
            </a:r>
            <a:r>
              <a:rPr lang="ar-EG" sz="2000" dirty="0"/>
              <a:t>شبوهة</a:t>
            </a:r>
            <a:endParaRPr lang="en-AU" sz="2000" dirty="0"/>
          </a:p>
          <a:p>
            <a:pPr marL="0" indent="0" algn="r"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4B7AC0C-3E02-B7EF-C00C-82A3DB825321}"/>
              </a:ext>
            </a:extLst>
          </p:cNvPr>
          <p:cNvSpPr txBox="1">
            <a:spLocks/>
          </p:cNvSpPr>
          <p:nvPr/>
        </p:nvSpPr>
        <p:spPr>
          <a:xfrm>
            <a:off x="3254249" y="4494780"/>
            <a:ext cx="5435599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ar-SA" sz="2000" dirty="0"/>
              <a:t>روابط غير معتادة</a:t>
            </a:r>
            <a:endParaRPr lang="en-AU" sz="2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EF471D-5D15-27BB-99E4-CA9CCA7D4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4097867" y="639501"/>
            <a:ext cx="2658533" cy="167820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4623E34-823C-1926-9231-5CBDE2864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672668" y="2304739"/>
            <a:ext cx="1083733" cy="7424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C8CDAF-F549-F660-14CD-17E296EB8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2164862" y="359471"/>
            <a:ext cx="4591538" cy="36593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289807A-D342-071A-37EF-D00921EB5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4757530" y="2892817"/>
            <a:ext cx="2013915" cy="19881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826025-5AF0-82BF-FEF7-9271FB3EF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672667" y="4745212"/>
            <a:ext cx="1083733" cy="7424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804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BCE8-DB8B-067B-BD80-40E77CEE9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35" y="535253"/>
            <a:ext cx="10515600" cy="1325563"/>
          </a:xfrm>
        </p:spPr>
        <p:txBody>
          <a:bodyPr/>
          <a:lstStyle/>
          <a:p>
            <a:pPr algn="r"/>
            <a:r>
              <a:rPr lang="ar-SA" dirty="0"/>
              <a:t>الإ</a:t>
            </a:r>
            <a:r>
              <a:rPr lang="ar-EG" dirty="0"/>
              <a:t>عتراف</a:t>
            </a:r>
            <a:r>
              <a:rPr lang="ar-SA" dirty="0"/>
              <a:t> بأصحاب الأرض الأصليين</a:t>
            </a:r>
            <a:endParaRPr lang="en-AU" dirty="0"/>
          </a:p>
        </p:txBody>
      </p:sp>
      <p:pic>
        <p:nvPicPr>
          <p:cNvPr id="6" name="Picture 5" descr="'Connection' artwork by Bobbi Lockyer">
            <a:extLst>
              <a:ext uri="{FF2B5EF4-FFF2-40B4-BE49-F238E27FC236}">
                <a16:creationId xmlns:a16="http://schemas.microsoft.com/office/drawing/2014/main" id="{8A51145C-3B2A-E39D-F62E-D2E9C4000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73403"/>
            <a:ext cx="10600159" cy="426838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E940C-8851-7B65-90A5-4E4009FF4EC7}"/>
              </a:ext>
            </a:extLst>
          </p:cNvPr>
          <p:cNvSpPr txBox="1">
            <a:spLocks/>
          </p:cNvSpPr>
          <p:nvPr/>
        </p:nvSpPr>
        <p:spPr>
          <a:xfrm>
            <a:off x="1252997" y="3189459"/>
            <a:ext cx="4843003" cy="154734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>
                <a:solidFill>
                  <a:schemeClr val="bg1"/>
                </a:solidFill>
              </a:rPr>
              <a:t>نعترف ونُقِرّ بالصلة المستمرة والعريقة التي تربط الشعوب الأصلية وسكان جزر مضيق توريس بأراضيهم ومياههم وسماء وطنهم في جميع أنحاء</a:t>
            </a:r>
            <a:r>
              <a:rPr lang="ar-EG" sz="2000" dirty="0">
                <a:solidFill>
                  <a:schemeClr val="bg1"/>
                </a:solidFill>
              </a:rPr>
              <a:t> قارة</a:t>
            </a:r>
            <a:r>
              <a:rPr lang="ar-SA" sz="2000" dirty="0">
                <a:solidFill>
                  <a:schemeClr val="bg1"/>
                </a:solidFill>
              </a:rPr>
              <a:t> أستراليا،</a:t>
            </a:r>
            <a:br>
              <a:rPr lang="ar-SA" sz="2000" dirty="0">
                <a:solidFill>
                  <a:schemeClr val="bg1"/>
                </a:solidFill>
              </a:rPr>
            </a:br>
            <a:r>
              <a:rPr lang="ar-SA" sz="2000" dirty="0">
                <a:solidFill>
                  <a:schemeClr val="bg1"/>
                </a:solidFill>
              </a:rPr>
              <a:t>ونُقدّم احترامنا لشيوخهم من الماضي والحاضر.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3DBE1-92A5-BCF4-8DDE-012DBE6F825A}"/>
              </a:ext>
            </a:extLst>
          </p:cNvPr>
          <p:cNvSpPr txBox="1"/>
          <p:nvPr/>
        </p:nvSpPr>
        <p:spPr>
          <a:xfrm>
            <a:off x="8467673" y="6354375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Telstra Text" panose="020B0504040000000004" pitchFamily="34" charset="77"/>
                <a:ea typeface="Telstra Text" panose="020B0504040000000004" pitchFamily="34" charset="77"/>
              </a:rPr>
              <a:t>Artwork: 'Connection' by Bobbi Lockyer. </a:t>
            </a:r>
          </a:p>
        </p:txBody>
      </p:sp>
    </p:spTree>
    <p:extLst>
      <p:ext uri="{BB962C8B-B14F-4D97-AF65-F5344CB8AC3E}">
        <p14:creationId xmlns:p14="http://schemas.microsoft.com/office/powerpoint/2010/main" val="33319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09BE1-FE99-BEDF-02F7-8D0BE49B8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18B9DB-6FAD-3EC6-6970-73AF9452CB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061982" y="2419643"/>
            <a:ext cx="4291818" cy="37573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ما الذي يجعل هذه الرسالة النصية مشبوهة؟</a:t>
            </a: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n-cs"/>
            </a:endParaRPr>
          </a:p>
        </p:txBody>
      </p:sp>
      <p:pic>
        <p:nvPicPr>
          <p:cNvPr id="2" name="Picture 1" descr="Screenshot of a text message conversation showing a suspicious SMS from a phone number with Australian country code. The message claims a parcel cannot be delivered due to an unavailable address and prompts the recipient to change their address via a provided link, indicating a potential phishing attempt.">
            <a:extLst>
              <a:ext uri="{FF2B5EF4-FFF2-40B4-BE49-F238E27FC236}">
                <a16:creationId xmlns:a16="http://schemas.microsoft.com/office/drawing/2014/main" id="{D591A364-C60E-AE2B-3AF2-B78CAEE8B8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87" y="1639936"/>
            <a:ext cx="6007396" cy="392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15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61257-2DF8-1A24-0D96-1D49A918D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91492-1D05-3F50-6557-CB234B855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1168" y="1004338"/>
            <a:ext cx="4463968" cy="11521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SA" dirty="0"/>
              <a:t>من رقم </a:t>
            </a:r>
            <a:r>
              <a:rPr lang="ar-EG" dirty="0"/>
              <a:t>هاتف</a:t>
            </a:r>
            <a:r>
              <a:rPr lang="ar-SA" dirty="0"/>
              <a:t> غير معروف</a:t>
            </a:r>
            <a:r>
              <a:rPr lang="ar-EG" dirty="0"/>
              <a:t>         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348B4-E7EE-7A59-7A72-AADD27E98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14"/>
          <a:stretch>
            <a:fillRect/>
          </a:stretch>
        </p:blipFill>
        <p:spPr>
          <a:xfrm>
            <a:off x="591937" y="2121878"/>
            <a:ext cx="5877737" cy="3845168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2392E87-E545-F603-5403-952F38ED0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4224279" y="1580434"/>
            <a:ext cx="2686889" cy="169644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9150F6-25B2-F2FF-34AE-E44642FCB307}"/>
              </a:ext>
            </a:extLst>
          </p:cNvPr>
          <p:cNvSpPr txBox="1">
            <a:spLocks/>
          </p:cNvSpPr>
          <p:nvPr/>
        </p:nvSpPr>
        <p:spPr>
          <a:xfrm>
            <a:off x="7039344" y="2781733"/>
            <a:ext cx="4875486" cy="1152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dirty="0"/>
              <a:t>أخطاء إملائية ونحوية</a:t>
            </a:r>
            <a:r>
              <a:rPr lang="ar-EG" dirty="0"/>
              <a:t>        </a:t>
            </a:r>
          </a:p>
          <a:p>
            <a:pPr marL="0" indent="0" algn="ctr">
              <a:buNone/>
            </a:pPr>
            <a:r>
              <a:rPr lang="ar-EG" sz="2000" dirty="0"/>
              <a:t>   </a:t>
            </a:r>
            <a:r>
              <a:rPr lang="ar-SA" sz="2000" dirty="0"/>
              <a:t>(مثل</a:t>
            </a:r>
            <a:r>
              <a:rPr lang="ar-EG" sz="2000" dirty="0"/>
              <a:t> </a:t>
            </a:r>
            <a:r>
              <a:rPr lang="ar-SA" sz="2000" dirty="0"/>
              <a:t>عدم وجود مسافة بعد النقطتين)</a:t>
            </a:r>
            <a:r>
              <a:rPr lang="ar-EG" sz="2000" dirty="0"/>
              <a:t>       </a:t>
            </a:r>
            <a:endParaRPr lang="en-AU" sz="2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7BB9BE-60A5-39A3-E7C4-6CC125840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4926412" y="3357829"/>
            <a:ext cx="2112932" cy="100595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94956F-8861-AB3D-1CEA-CCF25B780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4676157" y="5173311"/>
            <a:ext cx="2442055" cy="79373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793883-3104-E89C-83EB-8B0AE2F47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5000427" y="4817910"/>
            <a:ext cx="2112932" cy="3477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A544215-871B-573D-9FAB-EDB4D258005D}"/>
              </a:ext>
            </a:extLst>
          </p:cNvPr>
          <p:cNvSpPr txBox="1">
            <a:spLocks/>
          </p:cNvSpPr>
          <p:nvPr/>
        </p:nvSpPr>
        <p:spPr>
          <a:xfrm>
            <a:off x="7113359" y="4276588"/>
            <a:ext cx="4875486" cy="1152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dirty="0"/>
              <a:t>طلب المعلومات الشخصية</a:t>
            </a:r>
            <a:r>
              <a:rPr lang="ar-EG" dirty="0"/>
              <a:t> </a:t>
            </a:r>
          </a:p>
          <a:p>
            <a:pPr marL="0" indent="0" algn="r">
              <a:buNone/>
            </a:pPr>
            <a:r>
              <a:rPr lang="ar-SA" sz="2000" dirty="0"/>
              <a:t> </a:t>
            </a:r>
            <a:r>
              <a:rPr lang="ar-EG" sz="2000" dirty="0"/>
              <a:t>            </a:t>
            </a:r>
            <a:r>
              <a:rPr lang="ar-SA" sz="2000" dirty="0"/>
              <a:t>(مثل العنوان)</a:t>
            </a:r>
            <a:endParaRPr lang="en-AU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B6A1BF-FFD6-0199-0BFD-238C3C45A15F}"/>
              </a:ext>
            </a:extLst>
          </p:cNvPr>
          <p:cNvSpPr txBox="1">
            <a:spLocks/>
          </p:cNvSpPr>
          <p:nvPr/>
        </p:nvSpPr>
        <p:spPr>
          <a:xfrm>
            <a:off x="7118212" y="5390950"/>
            <a:ext cx="5073788" cy="11521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EG" dirty="0"/>
              <a:t>رابط مشبوه               </a:t>
            </a:r>
          </a:p>
          <a:p>
            <a:pPr marL="0" indent="0" algn="ctr">
              <a:buNone/>
            </a:pPr>
            <a:r>
              <a:rPr lang="ar-SA" sz="2200" dirty="0"/>
              <a:t>الموقع الرسمي لبريد أستراليا هو </a:t>
            </a:r>
            <a:r>
              <a:rPr lang="en-AU" sz="2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https://auspost.com.au/</a:t>
            </a:r>
            <a:endParaRPr lang="en-AU" sz="2200" dirty="0"/>
          </a:p>
        </p:txBody>
      </p:sp>
    </p:spTree>
    <p:extLst>
      <p:ext uri="{BB962C8B-B14F-4D97-AF65-F5344CB8AC3E}">
        <p14:creationId xmlns:p14="http://schemas.microsoft.com/office/powerpoint/2010/main" val="1395102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9B79DBF-E9C1-DA9F-6495-6F0426215A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17920" y="625193"/>
            <a:ext cx="4043369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0F229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راقِب الاحتيال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0F229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توقّف. من الأفضل أن تكون آمنًا من أن تتعرض للاحتيال.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0F229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ustralian Government ScamWatch">
            <a:extLst>
              <a:ext uri="{FF2B5EF4-FFF2-40B4-BE49-F238E27FC236}">
                <a16:creationId xmlns:a16="http://schemas.microsoft.com/office/drawing/2014/main" id="{6CC94C6C-0A7F-C839-B17C-7DEE2976D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57" y="490659"/>
            <a:ext cx="5306372" cy="1100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1D9348-5B42-1BEC-2225-6D92DF6A8B21}"/>
              </a:ext>
            </a:extLst>
          </p:cNvPr>
          <p:cNvSpPr txBox="1"/>
          <p:nvPr/>
        </p:nvSpPr>
        <p:spPr>
          <a:xfrm>
            <a:off x="9075693" y="2001533"/>
            <a:ext cx="1289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b="1" dirty="0">
                <a:solidFill>
                  <a:srgbClr val="0F2291"/>
                </a:solidFill>
              </a:rPr>
              <a:t>توقّف</a:t>
            </a:r>
            <a:endParaRPr lang="en-AU" sz="2800" b="1" dirty="0">
              <a:solidFill>
                <a:srgbClr val="0F2291"/>
              </a:solidFill>
            </a:endParaRPr>
          </a:p>
        </p:txBody>
      </p:sp>
      <p:pic>
        <p:nvPicPr>
          <p:cNvPr id="4" name="Picture 3" descr="Stop.">
            <a:extLst>
              <a:ext uri="{FF2B5EF4-FFF2-40B4-BE49-F238E27FC236}">
                <a16:creationId xmlns:a16="http://schemas.microsoft.com/office/drawing/2014/main" id="{2196EBC0-1BBF-F403-C0B8-CB3245396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949" y="2483258"/>
            <a:ext cx="2311400" cy="2425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0326C2-3BBD-CE8A-EE89-5579E3F58F68}"/>
              </a:ext>
            </a:extLst>
          </p:cNvPr>
          <p:cNvSpPr txBox="1"/>
          <p:nvPr/>
        </p:nvSpPr>
        <p:spPr>
          <a:xfrm>
            <a:off x="5665997" y="2023668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2400" b="1" dirty="0">
                <a:solidFill>
                  <a:srgbClr val="0F2291"/>
                </a:solidFill>
              </a:rPr>
              <a:t>تحقّق</a:t>
            </a:r>
            <a:endParaRPr lang="en-AU" sz="2400" b="1" dirty="0">
              <a:solidFill>
                <a:srgbClr val="0F2291"/>
              </a:solidFill>
            </a:endParaRPr>
          </a:p>
        </p:txBody>
      </p:sp>
      <p:pic>
        <p:nvPicPr>
          <p:cNvPr id="5" name="Picture 4" descr="Check.">
            <a:extLst>
              <a:ext uri="{FF2B5EF4-FFF2-40B4-BE49-F238E27FC236}">
                <a16:creationId xmlns:a16="http://schemas.microsoft.com/office/drawing/2014/main" id="{2733D232-CE20-D056-8C2B-3E50744656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15" r="5396" b="3415"/>
          <a:stretch>
            <a:fillRect/>
          </a:stretch>
        </p:blipFill>
        <p:spPr>
          <a:xfrm>
            <a:off x="4888523" y="2494695"/>
            <a:ext cx="2414954" cy="242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77102B-D630-B924-551E-1CB0A6AB8C06}"/>
              </a:ext>
            </a:extLst>
          </p:cNvPr>
          <p:cNvSpPr txBox="1"/>
          <p:nvPr/>
        </p:nvSpPr>
        <p:spPr>
          <a:xfrm>
            <a:off x="1564405" y="2001533"/>
            <a:ext cx="103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400" b="1" dirty="0">
                <a:solidFill>
                  <a:srgbClr val="0F2291"/>
                </a:solidFill>
              </a:rPr>
              <a:t>احمِ</a:t>
            </a:r>
            <a:endParaRPr lang="en-AU" sz="2400" b="1" dirty="0">
              <a:solidFill>
                <a:srgbClr val="0F2291"/>
              </a:solidFill>
            </a:endParaRPr>
          </a:p>
        </p:txBody>
      </p:sp>
      <p:pic>
        <p:nvPicPr>
          <p:cNvPr id="6" name="Picture 5" descr="Protect.">
            <a:extLst>
              <a:ext uri="{FF2B5EF4-FFF2-40B4-BE49-F238E27FC236}">
                <a16:creationId xmlns:a16="http://schemas.microsoft.com/office/drawing/2014/main" id="{FBABC141-1712-4C09-6293-D74083F721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084" r="9450" b="12775"/>
          <a:stretch>
            <a:fillRect/>
          </a:stretch>
        </p:blipFill>
        <p:spPr>
          <a:xfrm>
            <a:off x="1002557" y="2485333"/>
            <a:ext cx="2414954" cy="2425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DF2D9-B3C3-7F8B-FC08-504A4F8A2E4E}"/>
              </a:ext>
            </a:extLst>
          </p:cNvPr>
          <p:cNvSpPr txBox="1"/>
          <p:nvPr/>
        </p:nvSpPr>
        <p:spPr>
          <a:xfrm>
            <a:off x="4987817" y="5770117"/>
            <a:ext cx="602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hlinkClick r:id="rId7"/>
              </a:rPr>
              <a:t>https://www.scamwatch.gov.au/stop-check-protect</a:t>
            </a:r>
            <a:r>
              <a:rPr lang="en-AU" dirty="0"/>
              <a:t> </a:t>
            </a:r>
            <a:r>
              <a:rPr lang="ar-EG" dirty="0"/>
              <a:t>المصدر: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6187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C69EF-94A4-4693-46E1-D905CAE7C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1A077-315F-0CDB-9182-987FA00AD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4960"/>
            <a:ext cx="10515600" cy="1325563"/>
          </a:xfrm>
        </p:spPr>
        <p:txBody>
          <a:bodyPr/>
          <a:lstStyle/>
          <a:p>
            <a:pPr algn="r"/>
            <a:r>
              <a:rPr lang="ar-EG" dirty="0"/>
              <a:t>ارشادات</a:t>
            </a:r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7DE452-9306-4D97-82F5-3FA8D51E871F}"/>
              </a:ext>
            </a:extLst>
          </p:cNvPr>
          <p:cNvSpPr txBox="1">
            <a:spLocks/>
          </p:cNvSpPr>
          <p:nvPr/>
        </p:nvSpPr>
        <p:spPr>
          <a:xfrm>
            <a:off x="8301231" y="3400131"/>
            <a:ext cx="2644726" cy="19200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أدخل بياناتك الشخصية فقط على المواقع التي تعرف أنها آمنة – والتي تحتوي على أيقونة قفل ويبدأ عنوانها بـ </a:t>
            </a:r>
            <a:r>
              <a:rPr lang="en-AU" sz="2000" dirty="0"/>
              <a:t>https://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EA9C24-D444-519B-85F5-C48DE36E3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94" y="2125273"/>
            <a:ext cx="1168756" cy="120263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0E2FFE-2EEC-014E-C1C2-10B90FC2A931}"/>
              </a:ext>
            </a:extLst>
          </p:cNvPr>
          <p:cNvSpPr txBox="1">
            <a:spLocks/>
          </p:cNvSpPr>
          <p:nvPr/>
        </p:nvSpPr>
        <p:spPr>
          <a:xfrm>
            <a:off x="5490081" y="3429000"/>
            <a:ext cx="2644726" cy="154734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إذا رأيت أخطاء إملائية، تحذيرات وامضة، أو نوافذ منبثقة غير عادية، من الأفضل مغادرة الموقع.</a:t>
            </a:r>
            <a:endParaRPr lang="en-AU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F71FDDB-02B3-7EA2-D819-7FB860F01F50}"/>
              </a:ext>
            </a:extLst>
          </p:cNvPr>
          <p:cNvSpPr txBox="1">
            <a:spLocks/>
          </p:cNvSpPr>
          <p:nvPr/>
        </p:nvSpPr>
        <p:spPr>
          <a:xfrm>
            <a:off x="2678931" y="3400131"/>
            <a:ext cx="2644726" cy="154734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الحكومة والبنوك لن تطلب منك المعلومات أبداً عبر الرسائل النصية أو البريد الإلكتروني.</a:t>
            </a:r>
            <a:endParaRPr lang="en-AU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F3E5A7-8C25-7005-76E9-19C5FA96D1FA}"/>
              </a:ext>
            </a:extLst>
          </p:cNvPr>
          <p:cNvSpPr txBox="1">
            <a:spLocks/>
          </p:cNvSpPr>
          <p:nvPr/>
        </p:nvSpPr>
        <p:spPr>
          <a:xfrm>
            <a:off x="43627" y="3429000"/>
            <a:ext cx="2644726" cy="8086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استخدم كلمات مرور قوية وقم بتغييرها مرتين في السنة.</a:t>
            </a:r>
            <a:endParaRPr lang="en-AU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BCD54D-476B-289F-C86C-8265E1532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993" y="2125273"/>
            <a:ext cx="1168756" cy="1202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E13C38-8490-1011-DC15-95467CAC6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938" y="2125273"/>
            <a:ext cx="1168756" cy="1202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A9680C-DBDD-03AE-BEC2-8421CA937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676" y="2125273"/>
            <a:ext cx="1168756" cy="120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20D1A-96D2-5066-A448-CF52AACB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DCCD5-6B21-51A6-457E-229B8294F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85" y="577382"/>
            <a:ext cx="10515600" cy="1325563"/>
          </a:xfrm>
        </p:spPr>
        <p:txBody>
          <a:bodyPr/>
          <a:lstStyle/>
          <a:p>
            <a:pPr algn="r"/>
            <a:r>
              <a:rPr lang="ar-SA" dirty="0"/>
              <a:t>استخدم علامات التبويب وارجع إلى المواقع المفضلة لديك</a:t>
            </a:r>
            <a:endParaRPr lang="en-AU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F14B7A-58AC-AED6-6263-93D14DA7B361}"/>
              </a:ext>
            </a:extLst>
          </p:cNvPr>
          <p:cNvSpPr txBox="1">
            <a:spLocks/>
          </p:cNvSpPr>
          <p:nvPr/>
        </p:nvSpPr>
        <p:spPr>
          <a:xfrm>
            <a:off x="8409378" y="4955054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علامات التبويب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Tabs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F32CD-F088-6170-A669-5DE64EF733DF}"/>
              </a:ext>
            </a:extLst>
          </p:cNvPr>
          <p:cNvSpPr txBox="1">
            <a:spLocks/>
          </p:cNvSpPr>
          <p:nvPr/>
        </p:nvSpPr>
        <p:spPr>
          <a:xfrm>
            <a:off x="4959569" y="4955054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SA" sz="2000" dirty="0"/>
              <a:t>الإشارات المرجعية</a:t>
            </a:r>
            <a:endParaRPr lang="ar-EG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Bookmarks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D8E599-3A47-5235-F7A3-CD70C6B708AF}"/>
              </a:ext>
            </a:extLst>
          </p:cNvPr>
          <p:cNvSpPr txBox="1">
            <a:spLocks/>
          </p:cNvSpPr>
          <p:nvPr/>
        </p:nvSpPr>
        <p:spPr>
          <a:xfrm>
            <a:off x="1293948" y="4955054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السجل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History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DB7430-69C8-87B5-06A5-0F5D50260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9849" y="2616200"/>
            <a:ext cx="1325563" cy="1325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6C85B1-4698-50CC-60B2-25989B84D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419" y="2616200"/>
            <a:ext cx="1325563" cy="1325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711850-F52D-2D38-920C-8937741B2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978" y="2616200"/>
            <a:ext cx="105168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38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3A5EAE-9DDA-5D82-960D-6D3CEE435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985" y="1580688"/>
            <a:ext cx="4149165" cy="43484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DB0E52-55CA-1155-BEAF-2BBAD633C4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65079" y="2065106"/>
            <a:ext cx="6544637" cy="314932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لنقضي بعض الوقت في الإجابة على أسئلتك منذ بداية الجلسة.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4016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39722-D4B2-C71F-1388-C514E0BA9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C512-BCE3-B94A-0D5E-16E2C78CF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40" y="672248"/>
            <a:ext cx="10515600" cy="1325563"/>
          </a:xfrm>
        </p:spPr>
        <p:txBody>
          <a:bodyPr/>
          <a:lstStyle/>
          <a:p>
            <a:pPr algn="r"/>
            <a:r>
              <a:rPr lang="ar-EG" dirty="0"/>
              <a:t>مخرجات التعلّم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0BA8F-1EFE-E77A-F67B-55BA1037A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40" y="1824202"/>
            <a:ext cx="10515600" cy="634240"/>
          </a:xfrm>
        </p:spPr>
        <p:txBody>
          <a:bodyPr/>
          <a:lstStyle/>
          <a:p>
            <a:pPr marL="0" indent="0" algn="r">
              <a:buNone/>
            </a:pPr>
            <a:r>
              <a:rPr lang="ar-EG" dirty="0"/>
              <a:t>استطيع ان: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5126E09-8F52-514B-E7B4-433E5B8D9B73}"/>
              </a:ext>
            </a:extLst>
          </p:cNvPr>
          <p:cNvSpPr txBox="1">
            <a:spLocks/>
          </p:cNvSpPr>
          <p:nvPr/>
        </p:nvSpPr>
        <p:spPr>
          <a:xfrm>
            <a:off x="9127140" y="3770265"/>
            <a:ext cx="2052000" cy="13096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ا</a:t>
            </a:r>
            <a:r>
              <a:rPr lang="ar-SA" sz="2000" dirty="0"/>
              <a:t>شرح ما هو الإنترنت وكيف يمكن استخدامه.</a:t>
            </a:r>
            <a:endParaRPr lang="en-AU" sz="2000" dirty="0"/>
          </a:p>
          <a:p>
            <a:pPr marL="0" indent="0" algn="r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4AE335-2018-3C5E-6177-19410DD951FF}"/>
              </a:ext>
            </a:extLst>
          </p:cNvPr>
          <p:cNvSpPr txBox="1">
            <a:spLocks/>
          </p:cNvSpPr>
          <p:nvPr/>
        </p:nvSpPr>
        <p:spPr>
          <a:xfrm>
            <a:off x="7017030" y="3739186"/>
            <a:ext cx="2052000" cy="16789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استخدم متصفح الإنترنت للبحث عن معلومات يومية.</a:t>
            </a:r>
            <a:endParaRPr lang="en-AU" sz="2000" dirty="0"/>
          </a:p>
          <a:p>
            <a:pPr marL="0" indent="0" algn="r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B1DE227-F133-C118-0911-BC6890CA1F0E}"/>
              </a:ext>
            </a:extLst>
          </p:cNvPr>
          <p:cNvSpPr txBox="1">
            <a:spLocks/>
          </p:cNvSpPr>
          <p:nvPr/>
        </p:nvSpPr>
        <p:spPr>
          <a:xfrm>
            <a:off x="4780010" y="3760166"/>
            <a:ext cx="2440311" cy="16789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اتعرّف على المواقع الآمنة والموثوقة والعلامات التحذيرية للمواقع الخطِرة.</a:t>
            </a:r>
            <a:endParaRPr lang="en-AU" sz="2000" dirty="0"/>
          </a:p>
          <a:p>
            <a:pPr marL="0" indent="0" algn="r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567AD9-8C6D-6AF1-9F19-788D856BB5B6}"/>
              </a:ext>
            </a:extLst>
          </p:cNvPr>
          <p:cNvSpPr txBox="1">
            <a:spLocks/>
          </p:cNvSpPr>
          <p:nvPr/>
        </p:nvSpPr>
        <p:spPr>
          <a:xfrm>
            <a:off x="2597328" y="3787619"/>
            <a:ext cx="2182754" cy="16789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اتنقّل بين المواقع باستخدام علامات التبويب.</a:t>
            </a:r>
            <a:endParaRPr lang="en-AU" sz="2000" dirty="0"/>
          </a:p>
          <a:p>
            <a:pPr marL="0" indent="0" algn="r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316D64C-97D2-A08A-0B47-B81695EAA492}"/>
              </a:ext>
            </a:extLst>
          </p:cNvPr>
          <p:cNvSpPr txBox="1">
            <a:spLocks/>
          </p:cNvSpPr>
          <p:nvPr/>
        </p:nvSpPr>
        <p:spPr>
          <a:xfrm>
            <a:off x="714798" y="3760166"/>
            <a:ext cx="2052000" cy="20483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ا</a:t>
            </a:r>
            <a:r>
              <a:rPr lang="ar-EG" sz="2000" dirty="0"/>
              <a:t>عود </a:t>
            </a:r>
            <a:r>
              <a:rPr lang="ar-SA" sz="2000" dirty="0"/>
              <a:t>إلى موقع مفضّل باستخدام الإشارة المرجعية أو سجل التصفح.</a:t>
            </a:r>
            <a:endParaRPr lang="en-AU" sz="2000" dirty="0"/>
          </a:p>
          <a:p>
            <a:pPr marL="0" indent="0" algn="r">
              <a:lnSpc>
                <a:spcPct val="120000"/>
              </a:lnSpc>
              <a:buNone/>
            </a:pPr>
            <a:endParaRPr lang="en-AU" sz="2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EA7F439-8D2C-14D9-D6FB-1585DC80E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534" y="2645606"/>
            <a:ext cx="1089109" cy="1034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3398F-B7DC-17E8-61BA-01B70CDE1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844" y="2681910"/>
            <a:ext cx="1052805" cy="998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887D88-0760-7194-8164-253D87FD4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361" y="2659793"/>
            <a:ext cx="998351" cy="931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1A12DA-C123-F9C2-51B0-831EBBB7D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775" y="2621222"/>
            <a:ext cx="998350" cy="1034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590708-CF21-AF4F-2147-7D459CF05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5695" y="2629207"/>
            <a:ext cx="961477" cy="97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1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651838-093D-E0DF-1756-75C37A344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7" y="1642958"/>
            <a:ext cx="11519999" cy="463877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2063" y="3267182"/>
            <a:ext cx="6051479" cy="226254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ماهي الفكرة الرئيسية التي استخلصتها؟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0900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4F1D0AE-858E-898A-46AF-00E541620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999" y="1642958"/>
            <a:ext cx="11519998" cy="46314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2AB432-EE21-B6E7-D4BB-0970C1E24E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1" y="2794571"/>
            <a:ext cx="5414505" cy="27351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ماهي ثلاثة اشياء ستجربها خلال الأسبوع القادم؟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8344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3FC5-73E0-3984-CA55-3E46BA6D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37" y="1060600"/>
            <a:ext cx="10515600" cy="1325563"/>
          </a:xfrm>
        </p:spPr>
        <p:txBody>
          <a:bodyPr/>
          <a:lstStyle/>
          <a:p>
            <a:pPr algn="r"/>
            <a:r>
              <a:rPr lang="ar-SA" dirty="0"/>
              <a:t>تعلم المزيد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6A20EB-7EF1-420C-F446-D72A8179C4BF}"/>
              </a:ext>
            </a:extLst>
          </p:cNvPr>
          <p:cNvSpPr txBox="1">
            <a:spLocks/>
          </p:cNvSpPr>
          <p:nvPr/>
        </p:nvSpPr>
        <p:spPr>
          <a:xfrm>
            <a:off x="6641219" y="2837997"/>
            <a:ext cx="4291818" cy="378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ar-SA" dirty="0">
                <a:solidFill>
                  <a:schemeClr val="accent4"/>
                </a:solidFill>
              </a:rPr>
              <a:t>نصائح </a:t>
            </a:r>
            <a:endParaRPr lang="ar-EG" dirty="0">
              <a:solidFill>
                <a:schemeClr val="accent4"/>
              </a:solidFill>
            </a:endParaRPr>
          </a:p>
          <a:p>
            <a:pPr marL="0" indent="0" algn="r">
              <a:lnSpc>
                <a:spcPct val="110000"/>
              </a:lnSpc>
              <a:buNone/>
            </a:pPr>
            <a:r>
              <a:rPr lang="ar-SA" dirty="0">
                <a:solidFill>
                  <a:schemeClr val="accent4"/>
                </a:solidFill>
              </a:rPr>
              <a:t>للبقاء آمنًا على الإنترنت</a:t>
            </a:r>
            <a:endParaRPr lang="en-AU" dirty="0">
              <a:solidFill>
                <a:schemeClr val="accent4"/>
              </a:solidFill>
            </a:endParaRPr>
          </a:p>
        </p:txBody>
      </p:sp>
      <p:pic>
        <p:nvPicPr>
          <p:cNvPr id="4" name="Content Placeholder 3" descr="QR code">
            <a:extLst>
              <a:ext uri="{FF2B5EF4-FFF2-40B4-BE49-F238E27FC236}">
                <a16:creationId xmlns:a16="http://schemas.microsoft.com/office/drawing/2014/main" id="{39943396-BBF8-C630-734F-922FD796F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3970" y="2386163"/>
            <a:ext cx="31115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8D54-D5A8-22DD-3F12-5614504D5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4139"/>
            <a:ext cx="10515600" cy="1325563"/>
          </a:xfrm>
        </p:spPr>
        <p:txBody>
          <a:bodyPr/>
          <a:lstStyle/>
          <a:p>
            <a:pPr algn="r"/>
            <a:r>
              <a:rPr lang="ar-EG" dirty="0"/>
              <a:t>مخرجات التعلّم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B036-11C1-58FE-89ED-AD407319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378" y="1762342"/>
            <a:ext cx="10515600" cy="634240"/>
          </a:xfrm>
        </p:spPr>
        <p:txBody>
          <a:bodyPr/>
          <a:lstStyle/>
          <a:p>
            <a:pPr marL="0" indent="0" algn="r">
              <a:buNone/>
            </a:pPr>
            <a:r>
              <a:rPr lang="ar-SA" dirty="0"/>
              <a:t>بنهاية هذه الجلسة، ستتمكن من:</a:t>
            </a:r>
            <a:endParaRPr lang="en-AU" dirty="0"/>
          </a:p>
          <a:p>
            <a:pPr marL="0" indent="0" algn="r">
              <a:buNone/>
            </a:pP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311C0F-81C2-FDDB-4ACE-5BDB5C4C750E}"/>
              </a:ext>
            </a:extLst>
          </p:cNvPr>
          <p:cNvSpPr txBox="1">
            <a:spLocks/>
          </p:cNvSpPr>
          <p:nvPr/>
        </p:nvSpPr>
        <p:spPr>
          <a:xfrm>
            <a:off x="9321321" y="3815616"/>
            <a:ext cx="2052000" cy="8086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شرح ما هو الإنترنت وكيف يمكن استخدامه.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AE7CA4-4210-4F1F-FADB-EF021CDA45C7}"/>
              </a:ext>
            </a:extLst>
          </p:cNvPr>
          <p:cNvSpPr txBox="1">
            <a:spLocks/>
          </p:cNvSpPr>
          <p:nvPr/>
        </p:nvSpPr>
        <p:spPr>
          <a:xfrm>
            <a:off x="7253129" y="3815616"/>
            <a:ext cx="2052000" cy="117801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استخد</a:t>
            </a:r>
            <a:r>
              <a:rPr lang="ar-EG" sz="2000" dirty="0"/>
              <a:t>ا</a:t>
            </a:r>
            <a:r>
              <a:rPr lang="ar-SA" sz="2000" dirty="0"/>
              <a:t>م متصفح الإنترنت للبحث عن معلومات يومية.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25CC7-F768-C9A5-33F3-78BEF3AD6B86}"/>
              </a:ext>
            </a:extLst>
          </p:cNvPr>
          <p:cNvSpPr txBox="1">
            <a:spLocks/>
          </p:cNvSpPr>
          <p:nvPr/>
        </p:nvSpPr>
        <p:spPr>
          <a:xfrm>
            <a:off x="5201094" y="3808142"/>
            <a:ext cx="2052035" cy="19166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التعرّف على المواقع الآمنة والموثوقة ومعرفة العلامات التحذيرية للمواقع الخطِرة.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CB5B34-61D6-A7ED-4902-457DB9E4220E}"/>
              </a:ext>
            </a:extLst>
          </p:cNvPr>
          <p:cNvSpPr txBox="1">
            <a:spLocks/>
          </p:cNvSpPr>
          <p:nvPr/>
        </p:nvSpPr>
        <p:spPr>
          <a:xfrm>
            <a:off x="2870679" y="3809128"/>
            <a:ext cx="2182754" cy="117801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التنقّل بين المواقع باستخدام علامات التبويب.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FAE685-9403-29D9-929C-1747B2D7482A}"/>
              </a:ext>
            </a:extLst>
          </p:cNvPr>
          <p:cNvSpPr txBox="1">
            <a:spLocks/>
          </p:cNvSpPr>
          <p:nvPr/>
        </p:nvSpPr>
        <p:spPr>
          <a:xfrm>
            <a:off x="710096" y="3806716"/>
            <a:ext cx="2052000" cy="154734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العودة إلى موقع مفضّل باستخدام الإشارة المرجعية أو سجل التصفح.</a:t>
            </a:r>
            <a:endParaRPr lang="en-AU" sz="2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917820-E185-6152-473C-BD6FEA138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955" y="2772062"/>
            <a:ext cx="1089109" cy="1034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EC77AA-EBEB-1EED-11EB-BFAE344AE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692" y="2770892"/>
            <a:ext cx="1052805" cy="998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303B20-F1D6-57EE-0E43-7A7833A1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491" y="2756371"/>
            <a:ext cx="998351" cy="931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D2EEB-AAE8-058C-8B28-7284D4924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219" y="2772062"/>
            <a:ext cx="998350" cy="1034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A4C079-51B5-D49B-FBB4-849F669B2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044" y="2828371"/>
            <a:ext cx="961477" cy="97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280A-53F0-EBF8-F893-C0B2D836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12 modules in Tech Savvy Seniors">
            <a:extLst>
              <a:ext uri="{FF2B5EF4-FFF2-40B4-BE49-F238E27FC236}">
                <a16:creationId xmlns:a16="http://schemas.microsoft.com/office/drawing/2014/main" id="{21DC65A7-6699-7CFE-7B5E-BA7ED539A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8308"/>
            <a:ext cx="12201295" cy="68527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0D1095-9311-0D78-ABAE-CF6B9528A6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0051" y="134471"/>
            <a:ext cx="5191898" cy="17645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كبار السن المتمكنون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من التكنولوجيا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6CB7AB-4F33-4518-30AE-E237B3D5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0561" y="310112"/>
            <a:ext cx="4466503" cy="6234775"/>
            <a:chOff x="470561" y="310112"/>
            <a:chExt cx="4466503" cy="62347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8804FD-0E8F-C521-9736-B2C3B90B17C4}"/>
                </a:ext>
              </a:extLst>
            </p:cNvPr>
            <p:cNvGrpSpPr/>
            <p:nvPr/>
          </p:nvGrpSpPr>
          <p:grpSpPr>
            <a:xfrm>
              <a:off x="470561" y="310112"/>
              <a:ext cx="2558928" cy="597849"/>
              <a:chOff x="470561" y="310112"/>
              <a:chExt cx="2558928" cy="597849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73761-F7FA-1B26-8CE2-F85113C39A93}"/>
                  </a:ext>
                </a:extLst>
              </p:cNvPr>
              <p:cNvSpPr txBox="1"/>
              <p:nvPr/>
            </p:nvSpPr>
            <p:spPr>
              <a:xfrm>
                <a:off x="1597903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الأولى              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B455-303A-5F96-C76C-AE39EBF29DE3}"/>
                  </a:ext>
                </a:extLst>
              </p:cNvPr>
              <p:cNvSpPr txBox="1"/>
              <p:nvPr/>
            </p:nvSpPr>
            <p:spPr>
              <a:xfrm>
                <a:off x="470561" y="600184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تعرّف على هاتفك الذكي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360D19-150F-8997-4C17-D32BD07F41E5}"/>
                </a:ext>
              </a:extLst>
            </p:cNvPr>
            <p:cNvGrpSpPr/>
            <p:nvPr/>
          </p:nvGrpSpPr>
          <p:grpSpPr>
            <a:xfrm>
              <a:off x="1835899" y="1376153"/>
              <a:ext cx="2558928" cy="578410"/>
              <a:chOff x="908973" y="349019"/>
              <a:chExt cx="2558928" cy="57841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EF715B-4AF1-FF9A-8A7F-EC852F236C96}"/>
                  </a:ext>
                </a:extLst>
              </p:cNvPr>
              <p:cNvSpPr txBox="1"/>
              <p:nvPr/>
            </p:nvSpPr>
            <p:spPr>
              <a:xfrm>
                <a:off x="2036315" y="349019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الثانية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71F2AF-2B0D-8386-2683-979127DC1ED1}"/>
                  </a:ext>
                </a:extLst>
              </p:cNvPr>
              <p:cNvSpPr txBox="1"/>
              <p:nvPr/>
            </p:nvSpPr>
            <p:spPr>
              <a:xfrm>
                <a:off x="908973" y="619652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تعرّف على جهاز الكمبيوتر أو </a:t>
                </a:r>
                <a:r>
                  <a:rPr lang="ar-EG" sz="1400"/>
                  <a:t>التابلت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B39368-BE2D-B185-FEB1-1570F4E96229}"/>
                </a:ext>
              </a:extLst>
            </p:cNvPr>
            <p:cNvGrpSpPr/>
            <p:nvPr/>
          </p:nvGrpSpPr>
          <p:grpSpPr>
            <a:xfrm>
              <a:off x="2378136" y="2654369"/>
              <a:ext cx="2558928" cy="558381"/>
              <a:chOff x="950168" y="349580"/>
              <a:chExt cx="2558928" cy="558381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0FBA11-598E-4C7F-45AD-A46AEA1CD77A}"/>
                  </a:ext>
                </a:extLst>
              </p:cNvPr>
              <p:cNvSpPr txBox="1"/>
              <p:nvPr/>
            </p:nvSpPr>
            <p:spPr>
              <a:xfrm>
                <a:off x="2072083" y="349580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الثالثة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76E7C6-7020-CF49-48B6-53AB4B197EE9}"/>
                  </a:ext>
                </a:extLst>
              </p:cNvPr>
              <p:cNvSpPr txBox="1"/>
              <p:nvPr/>
            </p:nvSpPr>
            <p:spPr>
              <a:xfrm>
                <a:off x="950168" y="600184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إجراء المكالمات وإرسال الرسائل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47DEAB0-BA37-1E12-F0CD-FE9B5E0348C8}"/>
                </a:ext>
              </a:extLst>
            </p:cNvPr>
            <p:cNvGrpSpPr/>
            <p:nvPr/>
          </p:nvGrpSpPr>
          <p:grpSpPr>
            <a:xfrm>
              <a:off x="2069676" y="3750262"/>
              <a:ext cx="2558928" cy="597325"/>
              <a:chOff x="579078" y="418339"/>
              <a:chExt cx="2558928" cy="59732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62AE37B-5576-4CA6-963C-7B312BDCC23A}"/>
                  </a:ext>
                </a:extLst>
              </p:cNvPr>
              <p:cNvSpPr txBox="1"/>
              <p:nvPr/>
            </p:nvSpPr>
            <p:spPr>
              <a:xfrm>
                <a:off x="1706420" y="418339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الرابعة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47BD59-9F42-5288-513D-B02A674F0DE8}"/>
                  </a:ext>
                </a:extLst>
              </p:cNvPr>
              <p:cNvSpPr txBox="1"/>
              <p:nvPr/>
            </p:nvSpPr>
            <p:spPr>
              <a:xfrm>
                <a:off x="579078" y="707887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تصفّح الإنترنت بأمان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4BA18A8-6AF2-0236-5D9E-EBCDA396C93A}"/>
                </a:ext>
              </a:extLst>
            </p:cNvPr>
            <p:cNvGrpSpPr/>
            <p:nvPr/>
          </p:nvGrpSpPr>
          <p:grpSpPr>
            <a:xfrm>
              <a:off x="1835899" y="4831518"/>
              <a:ext cx="3070739" cy="609188"/>
              <a:chOff x="908973" y="334674"/>
              <a:chExt cx="3070739" cy="60918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0A01D6-C31D-26E2-E5A1-2AD597513127}"/>
                  </a:ext>
                </a:extLst>
              </p:cNvPr>
              <p:cNvSpPr txBox="1"/>
              <p:nvPr/>
            </p:nvSpPr>
            <p:spPr>
              <a:xfrm>
                <a:off x="2548126" y="334674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الخامسة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A45688-5241-98D1-4532-9694A27F6017}"/>
                  </a:ext>
                </a:extLst>
              </p:cNvPr>
              <p:cNvSpPr txBox="1"/>
              <p:nvPr/>
            </p:nvSpPr>
            <p:spPr>
              <a:xfrm>
                <a:off x="908973" y="636085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إرسال واستقبال الرسائل الإلكترونية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F3550F7-7CD5-540C-FE9F-5FA8133F5EDB}"/>
                </a:ext>
              </a:extLst>
            </p:cNvPr>
            <p:cNvGrpSpPr/>
            <p:nvPr/>
          </p:nvGrpSpPr>
          <p:grpSpPr>
            <a:xfrm>
              <a:off x="1299088" y="5742803"/>
              <a:ext cx="2558928" cy="802084"/>
              <a:chOff x="1299088" y="255457"/>
              <a:chExt cx="2558928" cy="802084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3B02D7-96D3-D542-28A1-E0ED2776751A}"/>
                  </a:ext>
                </a:extLst>
              </p:cNvPr>
              <p:cNvSpPr txBox="1"/>
              <p:nvPr/>
            </p:nvSpPr>
            <p:spPr>
              <a:xfrm>
                <a:off x="2426430" y="255457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السادسة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B5D9E1-BB5E-8947-D882-E7114EDB5D5D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ابقَ آمنًا على الإنترنت وتجنب عمليات الاحتيال.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542D3-AF5F-53E3-47C0-C5982B50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690676" y="310112"/>
            <a:ext cx="4049526" cy="6234775"/>
            <a:chOff x="6289738" y="513695"/>
            <a:chExt cx="4049526" cy="623477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4AAA353-E4B1-B935-FE7E-032550024349}"/>
                </a:ext>
              </a:extLst>
            </p:cNvPr>
            <p:cNvGrpSpPr/>
            <p:nvPr/>
          </p:nvGrpSpPr>
          <p:grpSpPr>
            <a:xfrm>
              <a:off x="6289738" y="513695"/>
              <a:ext cx="2558928" cy="747429"/>
              <a:chOff x="1299088" y="310112"/>
              <a:chExt cx="2558928" cy="747429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D5BDC1-BA88-6035-7094-F55FFA893A63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السابعة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505501C-1CF7-C9E8-BCDA-F6622606A3F0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التقط، احفظ وشارك صورًا وفيديوهات رائعة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FBFD4B2-A552-71B0-E7EF-746EC645E129}"/>
                </a:ext>
              </a:extLst>
            </p:cNvPr>
            <p:cNvGrpSpPr/>
            <p:nvPr/>
          </p:nvGrpSpPr>
          <p:grpSpPr>
            <a:xfrm>
              <a:off x="7216664" y="1540829"/>
              <a:ext cx="2558928" cy="531986"/>
              <a:chOff x="1299088" y="310112"/>
              <a:chExt cx="2558928" cy="531986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7EECF0-15FF-1F92-04F1-85C48FC6469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الثامنة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851C352-132F-DA68-ED54-26DCDD7A166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استخدم جهازك للمهام اليومية والترفيه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F3C2F46-2241-6454-1F80-E75DFDE489CB}"/>
                </a:ext>
              </a:extLst>
            </p:cNvPr>
            <p:cNvGrpSpPr/>
            <p:nvPr/>
          </p:nvGrpSpPr>
          <p:grpSpPr>
            <a:xfrm>
              <a:off x="7717706" y="2818484"/>
              <a:ext cx="2558928" cy="531986"/>
              <a:chOff x="1299088" y="310112"/>
              <a:chExt cx="2558928" cy="531986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CF1BBD1-F65C-1E30-0486-02C4DA487409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التاسعة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436CD42-F919-5B6E-4625-29AB06277526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تطبيقات تجعل الحياة أسهل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EB78C23-893D-CD14-5187-5E74F47343B8}"/>
                </a:ext>
              </a:extLst>
            </p:cNvPr>
            <p:cNvGrpSpPr/>
            <p:nvPr/>
          </p:nvGrpSpPr>
          <p:grpSpPr>
            <a:xfrm>
              <a:off x="7780336" y="3845618"/>
              <a:ext cx="2558928" cy="962873"/>
              <a:chOff x="1299088" y="310112"/>
              <a:chExt cx="2558928" cy="962873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9FE736-0318-F50C-01A8-9F3329C39E5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العاشرة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259B9B9-1A48-0E57-E27A-C65D11A30B1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ابقَ على تواصل عبر وسائل التواصل الاجتماعي ومكالمات الفيديو</a:t>
                </a:r>
              </a:p>
              <a:p>
                <a:pPr algn="r"/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05856D3-C714-49E2-B2E3-B1C6AD7F567C}"/>
                </a:ext>
              </a:extLst>
            </p:cNvPr>
            <p:cNvGrpSpPr/>
            <p:nvPr/>
          </p:nvGrpSpPr>
          <p:grpSpPr>
            <a:xfrm>
              <a:off x="7216664" y="5010539"/>
              <a:ext cx="2558928" cy="747429"/>
              <a:chOff x="1299088" y="310112"/>
              <a:chExt cx="2558928" cy="747429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8C415BE-6EA5-D4E2-CF83-DD959AD17FE4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الحادية عشر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A12CF2F-49F7-1691-8A0C-99077277E15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تسوّق وأدِر حسابك المصرفي عبر الإنترنت بأمان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C687F6-7326-26EC-F6C0-077361A665DA}"/>
                </a:ext>
              </a:extLst>
            </p:cNvPr>
            <p:cNvGrpSpPr/>
            <p:nvPr/>
          </p:nvGrpSpPr>
          <p:grpSpPr>
            <a:xfrm>
              <a:off x="6289738" y="6001041"/>
              <a:ext cx="2558928" cy="747429"/>
              <a:chOff x="1299088" y="310112"/>
              <a:chExt cx="2558928" cy="747429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DC95E50-FF45-AE04-B775-F7425E452732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الثانية عشر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3E04BF5-D7B5-73C8-7A9B-432D66AF221A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اكتشف ما يمكن للذكاء الاصطناعي أن يقدمه لك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8330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C3DC9-BCD4-25D2-EDD6-375E47424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716FCF-393C-AED5-1C67-B23C96D39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73" y="1535994"/>
            <a:ext cx="11370452" cy="45785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A29EF2-44E2-7BC1-D8B1-BA6E7AE9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73" y="2179915"/>
            <a:ext cx="5685226" cy="3142091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ar-SA" dirty="0">
                <a:solidFill>
                  <a:schemeClr val="bg2"/>
                </a:solidFill>
              </a:rPr>
              <a:t>م</a:t>
            </a:r>
            <a:r>
              <a:rPr lang="ar-EG" dirty="0">
                <a:solidFill>
                  <a:schemeClr val="bg2"/>
                </a:solidFill>
              </a:rPr>
              <a:t>َ</a:t>
            </a:r>
            <a:r>
              <a:rPr lang="ar-SA" dirty="0">
                <a:solidFill>
                  <a:schemeClr val="bg2"/>
                </a:solidFill>
              </a:rPr>
              <a:t>ن</a:t>
            </a:r>
            <a:r>
              <a:rPr lang="ar-EG" dirty="0">
                <a:solidFill>
                  <a:schemeClr val="bg2"/>
                </a:solidFill>
              </a:rPr>
              <a:t> سبق له </a:t>
            </a:r>
            <a:r>
              <a:rPr lang="ar-SA" dirty="0">
                <a:solidFill>
                  <a:schemeClr val="bg2"/>
                </a:solidFill>
              </a:rPr>
              <a:t>استخد</a:t>
            </a:r>
            <a:r>
              <a:rPr lang="ar-EG" dirty="0">
                <a:solidFill>
                  <a:schemeClr val="bg2"/>
                </a:solidFill>
              </a:rPr>
              <a:t>ا</a:t>
            </a:r>
            <a:r>
              <a:rPr lang="ar-SA" dirty="0">
                <a:solidFill>
                  <a:schemeClr val="bg2"/>
                </a:solidFill>
              </a:rPr>
              <a:t>م متصفح الإنترنت للبحث عن شيء ما؟</a:t>
            </a:r>
            <a:endParaRPr lang="en-A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2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702A78-6D7F-77AD-4F47-5EA662407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61" y="1459468"/>
            <a:ext cx="11384966" cy="4584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B1C41-D147-5D24-DC51-94069AF6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ar-SA" dirty="0"/>
              <a:t>ما هو الشيء الذي تود أن تشعر بمزيد من الثقة </a:t>
            </a:r>
            <a:r>
              <a:rPr lang="ar-EG" dirty="0"/>
              <a:t>تجاهه</a:t>
            </a:r>
            <a:r>
              <a:rPr lang="ar-SA" dirty="0"/>
              <a:t> بحلول نهاية اليوم</a:t>
            </a:r>
            <a:r>
              <a:rPr lang="ar-EG" dirty="0"/>
              <a:t>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927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3B074-722E-4ED0-FE65-539BB5F66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80" y="605418"/>
            <a:ext cx="10515600" cy="1325563"/>
          </a:xfrm>
        </p:spPr>
        <p:txBody>
          <a:bodyPr/>
          <a:lstStyle/>
          <a:p>
            <a:pPr algn="r"/>
            <a:r>
              <a:rPr lang="ar-SA" dirty="0"/>
              <a:t>ماذا يمكنك أن تفعل على الإنترنت؟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3B556-60FC-7662-85CF-3B297D4D4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216" y="4942928"/>
            <a:ext cx="736600" cy="69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4FC2A-7AB4-6771-75FC-E3FCEBAC7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491" y="3844871"/>
            <a:ext cx="698500" cy="673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AD78FD-C7DE-D4EC-C1BF-CC7BF932C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985" y="2746814"/>
            <a:ext cx="762000" cy="723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8B19E4-B5FE-780E-73F0-9477BC27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3216" y="2746814"/>
            <a:ext cx="698500" cy="673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2E45E-2782-16CC-C12D-5D351DA0C4E0}"/>
              </a:ext>
            </a:extLst>
          </p:cNvPr>
          <p:cNvSpPr txBox="1">
            <a:spLocks/>
          </p:cNvSpPr>
          <p:nvPr/>
        </p:nvSpPr>
        <p:spPr>
          <a:xfrm>
            <a:off x="6325426" y="1915608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البقاء على تواصل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E97B088-2812-CD28-93EC-DB8E0E7BC3CB}"/>
              </a:ext>
            </a:extLst>
          </p:cNvPr>
          <p:cNvSpPr txBox="1">
            <a:spLocks/>
          </p:cNvSpPr>
          <p:nvPr/>
        </p:nvSpPr>
        <p:spPr>
          <a:xfrm>
            <a:off x="6897546" y="2872414"/>
            <a:ext cx="3091249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مكالمة فيديو</a:t>
            </a:r>
          </a:p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2A72210-1868-9C8D-4AAD-72BBC64071F2}"/>
              </a:ext>
            </a:extLst>
          </p:cNvPr>
          <p:cNvSpPr txBox="1">
            <a:spLocks/>
          </p:cNvSpPr>
          <p:nvPr/>
        </p:nvSpPr>
        <p:spPr>
          <a:xfrm>
            <a:off x="7943798" y="3992482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sz="2000" dirty="0"/>
              <a:t>البريد الالكتروني</a:t>
            </a:r>
            <a:endParaRPr lang="en-AU" sz="2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DC4B44-FCD9-CE3F-0F19-8E7FDDC725D5}"/>
              </a:ext>
            </a:extLst>
          </p:cNvPr>
          <p:cNvSpPr txBox="1">
            <a:spLocks/>
          </p:cNvSpPr>
          <p:nvPr/>
        </p:nvSpPr>
        <p:spPr>
          <a:xfrm>
            <a:off x="7712277" y="4988932"/>
            <a:ext cx="2420939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وسائل التواصل الاجتماعي</a:t>
            </a:r>
            <a:endParaRPr lang="en-AU" sz="2000" dirty="0"/>
          </a:p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16A1DA-757F-32D1-5636-10B7928421E4}"/>
              </a:ext>
            </a:extLst>
          </p:cNvPr>
          <p:cNvSpPr txBox="1">
            <a:spLocks/>
          </p:cNvSpPr>
          <p:nvPr/>
        </p:nvSpPr>
        <p:spPr>
          <a:xfrm>
            <a:off x="1581431" y="1935596"/>
            <a:ext cx="4504554" cy="12281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b="1" dirty="0"/>
              <a:t>البحث عن المعلومات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265D8A8-6354-0104-0603-C042D959161F}"/>
              </a:ext>
            </a:extLst>
          </p:cNvPr>
          <p:cNvSpPr txBox="1">
            <a:spLocks/>
          </p:cNvSpPr>
          <p:nvPr/>
        </p:nvSpPr>
        <p:spPr>
          <a:xfrm>
            <a:off x="975124" y="2781250"/>
            <a:ext cx="4145600" cy="13096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البحث عن وصفات طعام، نصائح صحية، أو أخبار</a:t>
            </a:r>
            <a:endParaRPr lang="en-AU" sz="2000" dirty="0"/>
          </a:p>
          <a:p>
            <a:pPr marL="0" indent="0" algn="r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19FAEBE-5F04-9239-828A-124D765BAD5D}"/>
              </a:ext>
            </a:extLst>
          </p:cNvPr>
          <p:cNvSpPr txBox="1">
            <a:spLocks/>
          </p:cNvSpPr>
          <p:nvPr/>
        </p:nvSpPr>
        <p:spPr>
          <a:xfrm>
            <a:off x="1881194" y="3992482"/>
            <a:ext cx="3239530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التحقق من حالة الطقس</a:t>
            </a:r>
            <a:endParaRPr lang="en-AU" sz="2000" dirty="0"/>
          </a:p>
          <a:p>
            <a:pPr marL="0" indent="0" algn="r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6EBC8E-0D6F-A2C7-BE8E-1F0394E4B882}"/>
              </a:ext>
            </a:extLst>
          </p:cNvPr>
          <p:cNvSpPr txBox="1">
            <a:spLocks/>
          </p:cNvSpPr>
          <p:nvPr/>
        </p:nvSpPr>
        <p:spPr>
          <a:xfrm>
            <a:off x="1596988" y="4944136"/>
            <a:ext cx="3523736" cy="13096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الاطلاع على الخرائط والحصول على الاتجاهات</a:t>
            </a:r>
            <a:endParaRPr lang="en-AU" sz="2000" dirty="0"/>
          </a:p>
          <a:p>
            <a:pPr marL="0" indent="0" algn="r">
              <a:lnSpc>
                <a:spcPct val="120000"/>
              </a:lnSpc>
              <a:buNone/>
            </a:pPr>
            <a:endParaRPr lang="en-AU" sz="20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3F2B10-16A7-CA17-B4C8-77EB5C234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8294" y="4879428"/>
            <a:ext cx="698500" cy="825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62295E-543A-D855-F928-EE4472200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7494" y="3835867"/>
            <a:ext cx="749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6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19" grpId="0"/>
      <p:bldP spid="18" grpId="0"/>
      <p:bldP spid="4" grpId="0"/>
      <p:bldP spid="20" grpId="0"/>
      <p:bldP spid="31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CA792-51F7-A2F3-550A-4B79CF5E9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5C6CD-E891-63DE-7FF4-EA665D53C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83" y="856898"/>
            <a:ext cx="10515600" cy="1325563"/>
          </a:xfrm>
        </p:spPr>
        <p:txBody>
          <a:bodyPr/>
          <a:lstStyle/>
          <a:p>
            <a:pPr algn="r"/>
            <a:r>
              <a:rPr lang="ar-SA" dirty="0"/>
              <a:t>ماذا يمكنك أن تفعل على الإنترنت؟</a:t>
            </a:r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B4A642-13A0-32FD-3093-188EE1E4E22A}"/>
              </a:ext>
            </a:extLst>
          </p:cNvPr>
          <p:cNvSpPr txBox="1">
            <a:spLocks/>
          </p:cNvSpPr>
          <p:nvPr/>
        </p:nvSpPr>
        <p:spPr>
          <a:xfrm>
            <a:off x="6394629" y="1905348"/>
            <a:ext cx="4504554" cy="12281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b="1" dirty="0"/>
              <a:t>المهام العملية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AF9BAA6-5038-8A0C-0FFE-6268A2412E93}"/>
              </a:ext>
            </a:extLst>
          </p:cNvPr>
          <p:cNvSpPr txBox="1">
            <a:spLocks/>
          </p:cNvSpPr>
          <p:nvPr/>
        </p:nvSpPr>
        <p:spPr>
          <a:xfrm>
            <a:off x="7941833" y="2786630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sz="2000" dirty="0"/>
              <a:t>التسوّق</a:t>
            </a:r>
            <a:endParaRPr lang="en-AU" sz="2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CC06C4C-152F-C82D-F89A-5864DBA7576F}"/>
              </a:ext>
            </a:extLst>
          </p:cNvPr>
          <p:cNvSpPr txBox="1">
            <a:spLocks/>
          </p:cNvSpPr>
          <p:nvPr/>
        </p:nvSpPr>
        <p:spPr>
          <a:xfrm>
            <a:off x="6478822" y="3616916"/>
            <a:ext cx="3528336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حفظ المواعيد في التقويم</a:t>
            </a:r>
            <a:endParaRPr lang="en-AU" sz="2000" dirty="0"/>
          </a:p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2961B5-72E8-DE28-245D-88C319C6F3F9}"/>
              </a:ext>
            </a:extLst>
          </p:cNvPr>
          <p:cNvSpPr txBox="1">
            <a:spLocks/>
          </p:cNvSpPr>
          <p:nvPr/>
        </p:nvSpPr>
        <p:spPr>
          <a:xfrm>
            <a:off x="7941833" y="4511439"/>
            <a:ext cx="2052000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الخدمات المصرفية</a:t>
            </a:r>
            <a:endParaRPr lang="en-AU" sz="2000" dirty="0"/>
          </a:p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A9BC7E9-CDBB-A79D-C05B-AFDA68F86180}"/>
              </a:ext>
            </a:extLst>
          </p:cNvPr>
          <p:cNvSpPr txBox="1">
            <a:spLocks/>
          </p:cNvSpPr>
          <p:nvPr/>
        </p:nvSpPr>
        <p:spPr>
          <a:xfrm>
            <a:off x="6646610" y="5355716"/>
            <a:ext cx="3239530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كتابة الرسائل</a:t>
            </a:r>
            <a:endParaRPr lang="en-AU" sz="2000" dirty="0"/>
          </a:p>
          <a:p>
            <a:pPr marL="0" indent="0" algn="r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F13336-BCB5-9058-B52D-BD66CEFA2D19}"/>
              </a:ext>
            </a:extLst>
          </p:cNvPr>
          <p:cNvSpPr txBox="1">
            <a:spLocks/>
          </p:cNvSpPr>
          <p:nvPr/>
        </p:nvSpPr>
        <p:spPr>
          <a:xfrm>
            <a:off x="5852087" y="6130789"/>
            <a:ext cx="4254595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حجز التذاكر والمواعيد</a:t>
            </a:r>
            <a:endParaRPr lang="en-AU" sz="2000" dirty="0"/>
          </a:p>
          <a:p>
            <a:pPr marL="0" indent="0" algn="r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DC948D-E4D2-B455-C150-CAB1BADDAF7B}"/>
              </a:ext>
            </a:extLst>
          </p:cNvPr>
          <p:cNvSpPr txBox="1">
            <a:spLocks/>
          </p:cNvSpPr>
          <p:nvPr/>
        </p:nvSpPr>
        <p:spPr>
          <a:xfrm>
            <a:off x="1591446" y="1961858"/>
            <a:ext cx="4504554" cy="12281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b="1" dirty="0"/>
              <a:t>الترفيه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7D65B7E-FD26-1B1A-DCF3-BE5D8F79BE8D}"/>
              </a:ext>
            </a:extLst>
          </p:cNvPr>
          <p:cNvSpPr txBox="1">
            <a:spLocks/>
          </p:cNvSpPr>
          <p:nvPr/>
        </p:nvSpPr>
        <p:spPr>
          <a:xfrm>
            <a:off x="1769341" y="2708778"/>
            <a:ext cx="3239530" cy="13096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الاستماع إلى الموسيقى، البودكاست، والكتب الصوتية</a:t>
            </a:r>
            <a:endParaRPr lang="en-AU" sz="2000" dirty="0"/>
          </a:p>
          <a:p>
            <a:pPr marL="0" indent="0" algn="r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BF36A7-B014-7F74-BF1E-42EF41116DF7}"/>
              </a:ext>
            </a:extLst>
          </p:cNvPr>
          <p:cNvSpPr txBox="1">
            <a:spLocks/>
          </p:cNvSpPr>
          <p:nvPr/>
        </p:nvSpPr>
        <p:spPr>
          <a:xfrm>
            <a:off x="1591446" y="3740456"/>
            <a:ext cx="3363098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لعب الألعاب</a:t>
            </a:r>
            <a:endParaRPr lang="en-AU" sz="2000" dirty="0"/>
          </a:p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D0C09AD-4905-45D5-451D-8272DEBACD91}"/>
              </a:ext>
            </a:extLst>
          </p:cNvPr>
          <p:cNvSpPr txBox="1">
            <a:spLocks/>
          </p:cNvSpPr>
          <p:nvPr/>
        </p:nvSpPr>
        <p:spPr>
          <a:xfrm>
            <a:off x="1917622" y="4557238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sz="2000" dirty="0"/>
              <a:t>مشاهدة الفيديوهات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09AE0C9-CB67-5BFD-21D8-FDCB4523E7D1}"/>
              </a:ext>
            </a:extLst>
          </p:cNvPr>
          <p:cNvSpPr txBox="1">
            <a:spLocks/>
          </p:cNvSpPr>
          <p:nvPr/>
        </p:nvSpPr>
        <p:spPr>
          <a:xfrm>
            <a:off x="1917622" y="5431614"/>
            <a:ext cx="3091249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قراءة الكتب الإلكترونية</a:t>
            </a:r>
            <a:endParaRPr lang="en-AU" sz="2000" dirty="0"/>
          </a:p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22201FF-40E2-3D6B-BEFB-7679041D9712}"/>
              </a:ext>
            </a:extLst>
          </p:cNvPr>
          <p:cNvSpPr txBox="1">
            <a:spLocks/>
          </p:cNvSpPr>
          <p:nvPr/>
        </p:nvSpPr>
        <p:spPr>
          <a:xfrm>
            <a:off x="-1837641" y="6181477"/>
            <a:ext cx="4129218" cy="12281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b="1" dirty="0"/>
              <a:t>والمزيد غير ذلك!</a:t>
            </a:r>
            <a:endParaRPr lang="en-AU" b="1" dirty="0"/>
          </a:p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b="1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8908513-649E-2805-8E6F-193CD75D7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750" y="4468545"/>
            <a:ext cx="749300" cy="711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85B36EA-C722-B844-6DE9-F699830CF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326" y="2652405"/>
            <a:ext cx="698500" cy="711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FFCB91-AB0C-37A3-C700-1DC373FC4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2082" y="3516542"/>
            <a:ext cx="711200" cy="73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564376-1F84-5305-8FA9-EAC5BFE8A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4800" y="3486609"/>
            <a:ext cx="711200" cy="77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3E3B2-E770-B390-11CA-3B94857D5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4782" y="2615020"/>
            <a:ext cx="6985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FA55D-2498-99AA-2C52-1740C36D3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6682" y="4398173"/>
            <a:ext cx="7366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97AD8B-21E4-A2D9-9212-63B24857C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1132" y="6003636"/>
            <a:ext cx="736600" cy="736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648D49-C862-9F09-301C-53F9E76C6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32082" y="5140358"/>
            <a:ext cx="774700" cy="77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DF328A-ED71-6DEB-C95B-89F1165A1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3448" y="5343608"/>
            <a:ext cx="8509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9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1" grpId="0"/>
      <p:bldP spid="12" grpId="0"/>
      <p:bldP spid="25" grpId="0"/>
      <p:bldP spid="13" grpId="0"/>
      <p:bldP spid="6" grpId="0"/>
      <p:bldP spid="22" grpId="0"/>
      <p:bldP spid="4" grpId="0"/>
      <p:bldP spid="23" grpId="0"/>
      <p:bldP spid="1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5C01-00EF-9D58-916D-D513FC8A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D5CB-EEDC-3F8E-E68C-55AA4D9D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85" y="632445"/>
            <a:ext cx="10515600" cy="1325563"/>
          </a:xfrm>
        </p:spPr>
        <p:txBody>
          <a:bodyPr/>
          <a:lstStyle/>
          <a:p>
            <a:pPr algn="r"/>
            <a:r>
              <a:rPr lang="ar-SA" b="1" dirty="0"/>
              <a:t>المصطلحات الرئيسية…</a:t>
            </a:r>
            <a:endParaRPr lang="en-AU" dirty="0"/>
          </a:p>
        </p:txBody>
      </p:sp>
      <p:grpSp>
        <p:nvGrpSpPr>
          <p:cNvPr id="7" name="Group 6" descr="الانترنت">
            <a:extLst>
              <a:ext uri="{FF2B5EF4-FFF2-40B4-BE49-F238E27FC236}">
                <a16:creationId xmlns:a16="http://schemas.microsoft.com/office/drawing/2014/main" id="{8B69FFA3-FAF0-0922-B63F-1DFC7822D0F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8474349" y="2017248"/>
            <a:ext cx="2563876" cy="2773671"/>
            <a:chOff x="8088642" y="2558139"/>
            <a:chExt cx="2563876" cy="2773671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5B0997B8-7ED4-2E97-94CD-3E9622323234}"/>
                </a:ext>
              </a:extLst>
            </p:cNvPr>
            <p:cNvSpPr txBox="1">
              <a:spLocks/>
            </p:cNvSpPr>
            <p:nvPr/>
          </p:nvSpPr>
          <p:spPr>
            <a:xfrm>
              <a:off x="8088642" y="4006248"/>
              <a:ext cx="2563876" cy="13255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ar-SA" sz="2000" dirty="0"/>
                <a:t>النظام الذي يربط الحواسيب والهواتف والمعلومات حول العالم.</a:t>
              </a:r>
              <a:endParaRPr lang="en-AU" sz="2000" dirty="0"/>
            </a:p>
          </p:txBody>
        </p:sp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9CBECD40-0FA3-7570-1B8D-F4B52C15A12F}"/>
                </a:ext>
              </a:extLst>
            </p:cNvPr>
            <p:cNvSpPr txBox="1">
              <a:spLocks/>
            </p:cNvSpPr>
            <p:nvPr/>
          </p:nvSpPr>
          <p:spPr>
            <a:xfrm>
              <a:off x="8088642" y="2558139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ar-EG" sz="2400" b="1" dirty="0">
                  <a:solidFill>
                    <a:schemeClr val="accent4"/>
                  </a:solidFill>
                </a:rPr>
                <a:t>الانترنت</a:t>
              </a: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0" name="Group 9" descr="واي- فاي&#10;">
            <a:extLst>
              <a:ext uri="{FF2B5EF4-FFF2-40B4-BE49-F238E27FC236}">
                <a16:creationId xmlns:a16="http://schemas.microsoft.com/office/drawing/2014/main" id="{0A22C6C0-8B3E-5A70-5F5D-963C613DDA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4400896" y="1994366"/>
            <a:ext cx="3390208" cy="2869268"/>
            <a:chOff x="-32659" y="2498899"/>
            <a:chExt cx="3390208" cy="2869268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FDC2072B-C2AE-581B-E0AB-28B35014D5F9}"/>
                </a:ext>
              </a:extLst>
            </p:cNvPr>
            <p:cNvSpPr txBox="1">
              <a:spLocks/>
            </p:cNvSpPr>
            <p:nvPr/>
          </p:nvSpPr>
          <p:spPr>
            <a:xfrm>
              <a:off x="-32659" y="3969890"/>
              <a:ext cx="3390208" cy="139827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ar-SA" sz="2000" dirty="0"/>
                <a:t>طريقة للاتصال بالإنترنت لاسلكيًا، وغالبًا ما تكون متوفرة في المنزل وفي الأماكن العامة مثل المكتبات والمقاهي.</a:t>
              </a:r>
              <a:endParaRPr lang="en-AU" sz="2000" dirty="0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D142F57E-6C10-2342-5946-E613133DECD6}"/>
                </a:ext>
              </a:extLst>
            </p:cNvPr>
            <p:cNvSpPr txBox="1">
              <a:spLocks/>
            </p:cNvSpPr>
            <p:nvPr/>
          </p:nvSpPr>
          <p:spPr>
            <a:xfrm>
              <a:off x="491437" y="2498899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ar-EG" sz="2400" b="1" dirty="0">
                  <a:solidFill>
                    <a:schemeClr val="accent4"/>
                  </a:solidFill>
                </a:rPr>
                <a:t>واي- فاي</a:t>
              </a: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4" name="Group 13" descr="البيانات&#10;">
            <a:extLst>
              <a:ext uri="{FF2B5EF4-FFF2-40B4-BE49-F238E27FC236}">
                <a16:creationId xmlns:a16="http://schemas.microsoft.com/office/drawing/2014/main" id="{CE4D6B3C-3E90-2479-F228-6BECE094EA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375635" y="1994366"/>
            <a:ext cx="2342016" cy="2760196"/>
            <a:chOff x="-6883907" y="2535257"/>
            <a:chExt cx="2342016" cy="2760196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07B6EC5E-F5C1-686C-A758-CACCC89C7742}"/>
                </a:ext>
              </a:extLst>
            </p:cNvPr>
            <p:cNvSpPr txBox="1">
              <a:spLocks/>
            </p:cNvSpPr>
            <p:nvPr/>
          </p:nvSpPr>
          <p:spPr>
            <a:xfrm>
              <a:off x="-6808398" y="3969891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ar-SA" sz="2000" dirty="0"/>
                <a:t>ما يتيح لهاتفك استخدام الإنترنت عندما لا تكون متصلاً بالواي فاي.</a:t>
              </a:r>
              <a:endParaRPr lang="en-AU" sz="2000" dirty="0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1C75E66-2D9E-434C-BA27-F3E7EA9B02E8}"/>
                </a:ext>
              </a:extLst>
            </p:cNvPr>
            <p:cNvSpPr txBox="1">
              <a:spLocks/>
            </p:cNvSpPr>
            <p:nvPr/>
          </p:nvSpPr>
          <p:spPr>
            <a:xfrm>
              <a:off x="-6883907" y="2535257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ar-EG" sz="2400" b="1" dirty="0">
                  <a:solidFill>
                    <a:schemeClr val="accent4"/>
                  </a:solidFill>
                </a:rPr>
                <a:t>البيانات</a:t>
              </a: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80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87A07-2D2B-03EB-B185-63AA22B37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110B-E12F-64CE-D8D1-5159A1DD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83" y="767006"/>
            <a:ext cx="10515600" cy="1325563"/>
          </a:xfrm>
        </p:spPr>
        <p:txBody>
          <a:bodyPr/>
          <a:lstStyle/>
          <a:p>
            <a:pPr algn="r"/>
            <a:r>
              <a:rPr lang="ar-SA" b="1" dirty="0"/>
              <a:t>المصطلحات الرئيسية…</a:t>
            </a:r>
            <a:endParaRPr lang="en-AU" dirty="0"/>
          </a:p>
        </p:txBody>
      </p:sp>
      <p:grpSp>
        <p:nvGrpSpPr>
          <p:cNvPr id="20" name="Group 19" descr="موقع الكتروني&#10;">
            <a:extLst>
              <a:ext uri="{FF2B5EF4-FFF2-40B4-BE49-F238E27FC236}">
                <a16:creationId xmlns:a16="http://schemas.microsoft.com/office/drawing/2014/main" id="{6394D18B-B152-6681-713C-5304A59DE3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8287987" y="2103438"/>
            <a:ext cx="2860496" cy="3186013"/>
            <a:chOff x="7735907" y="2509768"/>
            <a:chExt cx="2860496" cy="3186013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F8029EDD-1C00-65A9-AF44-CEED876F359C}"/>
                </a:ext>
              </a:extLst>
            </p:cNvPr>
            <p:cNvSpPr txBox="1">
              <a:spLocks/>
            </p:cNvSpPr>
            <p:nvPr/>
          </p:nvSpPr>
          <p:spPr>
            <a:xfrm>
              <a:off x="7735907" y="3969891"/>
              <a:ext cx="2860496" cy="17258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ar-SA" sz="2000" dirty="0"/>
                <a:t>مكان على الإنترنت (مثل صحيفة إلكترونية، مكتبة، أو متجر)</a:t>
              </a:r>
              <a:endParaRPr lang="en-AU" sz="2000" dirty="0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BEF5405D-E560-375D-ECA1-43E5F44A50B7}"/>
                </a:ext>
              </a:extLst>
            </p:cNvPr>
            <p:cNvSpPr txBox="1">
              <a:spLocks/>
            </p:cNvSpPr>
            <p:nvPr/>
          </p:nvSpPr>
          <p:spPr>
            <a:xfrm>
              <a:off x="7939149" y="2509768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ar-EG" sz="2400" b="1" dirty="0">
                  <a:solidFill>
                    <a:schemeClr val="accent4"/>
                  </a:solidFill>
                </a:rPr>
                <a:t>موقع الكتروني</a:t>
              </a: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3" name="Group 22" descr="متصفح الإنترنت&#10;">
            <a:extLst>
              <a:ext uri="{FF2B5EF4-FFF2-40B4-BE49-F238E27FC236}">
                <a16:creationId xmlns:a16="http://schemas.microsoft.com/office/drawing/2014/main" id="{B38DC480-FE8D-489E-BC99-A8AE3BAAFC5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4142709" y="2103438"/>
            <a:ext cx="3513762" cy="3186013"/>
            <a:chOff x="-274169" y="2509768"/>
            <a:chExt cx="3513762" cy="3186013"/>
          </a:xfrm>
        </p:grpSpPr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169D0941-A290-D0BA-2CD1-E69D993B0F76}"/>
                </a:ext>
              </a:extLst>
            </p:cNvPr>
            <p:cNvSpPr txBox="1">
              <a:spLocks/>
            </p:cNvSpPr>
            <p:nvPr/>
          </p:nvSpPr>
          <p:spPr>
            <a:xfrm>
              <a:off x="-274169" y="3969891"/>
              <a:ext cx="3513762" cy="17258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ar-SA" sz="2000" dirty="0"/>
                <a:t>تطبيق يتيح لك زيارة المواقع الإلكترونية</a:t>
              </a:r>
              <a:endParaRPr lang="ar-EG" sz="2000" dirty="0"/>
            </a:p>
            <a:p>
              <a:pPr marL="0" indent="0" algn="ctr">
                <a:lnSpc>
                  <a:spcPct val="120000"/>
                </a:lnSpc>
                <a:buNone/>
              </a:pPr>
              <a:r>
                <a:rPr lang="ar-EG" sz="2000" dirty="0"/>
                <a:t>مثل (كروم  وايدج) </a:t>
              </a:r>
              <a:r>
                <a:rPr lang="ar-SA" sz="2000" dirty="0"/>
                <a:t> </a:t>
              </a:r>
              <a:endParaRPr lang="en-AU" sz="2000" dirty="0"/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F3205DD8-6096-0C5A-77F7-E121133BA4DC}"/>
                </a:ext>
              </a:extLst>
            </p:cNvPr>
            <p:cNvSpPr txBox="1">
              <a:spLocks/>
            </p:cNvSpPr>
            <p:nvPr/>
          </p:nvSpPr>
          <p:spPr>
            <a:xfrm>
              <a:off x="378814" y="2509768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ar-SA" sz="2400" b="1" dirty="0">
                  <a:solidFill>
                    <a:schemeClr val="accent4"/>
                  </a:solidFill>
                </a:rPr>
                <a:t>متصفح الإنترنت</a:t>
              </a: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6" name="Group 25" descr="محرك البحث&#10;">
            <a:extLst>
              <a:ext uri="{FF2B5EF4-FFF2-40B4-BE49-F238E27FC236}">
                <a16:creationId xmlns:a16="http://schemas.microsoft.com/office/drawing/2014/main" id="{DF846A16-D159-D4F4-284A-27C0CC305D0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652770" y="2087197"/>
            <a:ext cx="3047999" cy="3069246"/>
            <a:chOff x="-7552341" y="2493527"/>
            <a:chExt cx="3047999" cy="3069246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54A75D14-FA1F-B08B-24CF-3B1B5D5443F1}"/>
                </a:ext>
              </a:extLst>
            </p:cNvPr>
            <p:cNvSpPr txBox="1">
              <a:spLocks/>
            </p:cNvSpPr>
            <p:nvPr/>
          </p:nvSpPr>
          <p:spPr>
            <a:xfrm>
              <a:off x="-7552341" y="3969891"/>
              <a:ext cx="3047999" cy="15928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ar-SA" sz="2000" dirty="0"/>
                <a:t>أداة تساعدك على العثور على مواقع إلكترونية أو معلومات (مثل</a:t>
              </a:r>
              <a:r>
                <a:rPr lang="ar-EG" sz="2000" dirty="0"/>
                <a:t> جوجل)</a:t>
              </a:r>
              <a:r>
                <a:rPr lang="en-GB" sz="2000" dirty="0"/>
                <a:t> </a:t>
              </a:r>
              <a:endParaRPr lang="en-AU" sz="2000" dirty="0"/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36643C12-3B7C-935F-D0E8-9A996470FB23}"/>
                </a:ext>
              </a:extLst>
            </p:cNvPr>
            <p:cNvSpPr txBox="1">
              <a:spLocks/>
            </p:cNvSpPr>
            <p:nvPr/>
          </p:nvSpPr>
          <p:spPr>
            <a:xfrm>
              <a:off x="-7104956" y="2493527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ar-SA" sz="2400" b="1" dirty="0">
                  <a:solidFill>
                    <a:schemeClr val="accent4"/>
                  </a:solidFill>
                </a:rPr>
                <a:t>محرك البحث</a:t>
              </a: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79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lstra">
      <a:dk1>
        <a:srgbClr val="00003C"/>
      </a:dk1>
      <a:lt1>
        <a:srgbClr val="FFFFFF"/>
      </a:lt1>
      <a:dk2>
        <a:srgbClr val="00003C"/>
      </a:dk2>
      <a:lt2>
        <a:srgbClr val="FFFFFF"/>
      </a:lt2>
      <a:accent1>
        <a:srgbClr val="F04C23"/>
      </a:accent1>
      <a:accent2>
        <a:srgbClr val="007CC2"/>
      </a:accent2>
      <a:accent3>
        <a:srgbClr val="00438C"/>
      </a:accent3>
      <a:accent4>
        <a:srgbClr val="66CEF6"/>
      </a:accent4>
      <a:accent5>
        <a:srgbClr val="BFE7FB"/>
      </a:accent5>
      <a:accent6>
        <a:srgbClr val="F37050"/>
      </a:accent6>
      <a:hlink>
        <a:srgbClr val="00438C"/>
      </a:hlink>
      <a:folHlink>
        <a:srgbClr val="EF4B2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B1D3E7822C549A581B067E19CC315" ma:contentTypeVersion="21" ma:contentTypeDescription="Create a new document." ma:contentTypeScope="" ma:versionID="6c0394f7b96bb5f51ee8fcd64fafe47e">
  <xsd:schema xmlns:xsd="http://www.w3.org/2001/XMLSchema" xmlns:xs="http://www.w3.org/2001/XMLSchema" xmlns:p="http://schemas.microsoft.com/office/2006/metadata/properties" xmlns:ns2="f6374f94-ea7c-428a-97f4-b9a8f1ddd6c6" xmlns:ns3="2a7a03ce-2042-4c5f-90e9-1f29c56988a9" xmlns:ns4="c7b56d83-7d92-4d5e-8552-dd44030ff6cf" targetNamespace="http://schemas.microsoft.com/office/2006/metadata/properties" ma:root="true" ma:fieldsID="b1fd14c332512e0bf86725748d83ef6f" ns2:_="" ns3:_="" ns4:_="">
    <xsd:import namespace="f6374f94-ea7c-428a-97f4-b9a8f1ddd6c6"/>
    <xsd:import namespace="2a7a03ce-2042-4c5f-90e9-1f29c56988a9"/>
    <xsd:import namespace="c7b56d83-7d92-4d5e-8552-dd44030ff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entMatched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74f94-ea7c-428a-97f4-b9a8f1ddd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ContentMatched" ma:index="24" nillable="true" ma:displayName="Content Matched" ma:default="1" ma:format="Dropdown" ma:internalName="ContentMatched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7780b6f-135f-46e7-9608-4a6f87a742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a03ce-2042-4c5f-90e9-1f29c56988a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56d83-7d92-4d5e-8552-dd44030ff6cf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efc71ffe-bcdc-4440-85d5-0b78223fec55}" ma:internalName="TaxCatchAll" ma:showField="CatchAllData" ma:web="2a7a03ce-2042-4c5f-90e9-1f29c5698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b56d83-7d92-4d5e-8552-dd44030ff6cf" xsi:nil="true"/>
    <lcf76f155ced4ddcb4097134ff3c332f xmlns="f6374f94-ea7c-428a-97f4-b9a8f1ddd6c6">
      <Terms xmlns="http://schemas.microsoft.com/office/infopath/2007/PartnerControls"/>
    </lcf76f155ced4ddcb4097134ff3c332f>
    <ContentMatched xmlns="f6374f94-ea7c-428a-97f4-b9a8f1ddd6c6">true</ContentMatched>
    <_dlc_DocId xmlns="2a7a03ce-2042-4c5f-90e9-1f29c56988a9">AATUC-1823800632-107913</_dlc_DocId>
    <_dlc_DocIdUrl xmlns="2a7a03ce-2042-4c5f-90e9-1f29c56988a9">
      <Url>https://teamtelstra.sharepoint.com/sites/DigitalSystems/_layouts/15/DocIdRedir.aspx?ID=AATUC-1823800632-107913</Url>
      <Description>AATUC-1823800632-107913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1F3CF82-EA31-491B-939C-81F93F1A7E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81174B-ADE5-4417-B952-55E2D90692E5}"/>
</file>

<file path=customXml/itemProps3.xml><?xml version="1.0" encoding="utf-8"?>
<ds:datastoreItem xmlns:ds="http://schemas.openxmlformats.org/officeDocument/2006/customXml" ds:itemID="{773874E4-5087-4DC4-9EC0-04FCA13D20AA}">
  <ds:schemaRefs>
    <ds:schemaRef ds:uri="http://schemas.openxmlformats.org/package/2006/metadata/core-properties"/>
    <ds:schemaRef ds:uri="9c7b2f30-2231-41e0-b86a-1257079ed7b5"/>
    <ds:schemaRef ds:uri="http://schemas.microsoft.com/office/infopath/2007/PartnerControls"/>
    <ds:schemaRef ds:uri="http://schemas.microsoft.com/office/2006/documentManagement/types"/>
    <ds:schemaRef ds:uri="f6156fdc-1b67-4e65-a7eb-2d097edf2cd6"/>
    <ds:schemaRef ds:uri="http://purl.org/dc/dcmitype/"/>
    <ds:schemaRef ds:uri="http://schemas.microsoft.com/office/2006/metadata/properties"/>
    <ds:schemaRef ds:uri="http://purl.org/dc/terms/"/>
    <ds:schemaRef ds:uri="http://purl.org/dc/elements/1.1/"/>
    <ds:schemaRef ds:uri="c7b56d83-7d92-4d5e-8552-dd44030ff6cf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D7DDAAFB-6E65-4C79-92DF-2485D74936D6}"/>
</file>

<file path=docMetadata/LabelInfo.xml><?xml version="1.0" encoding="utf-8"?>
<clbl:labelList xmlns:clbl="http://schemas.microsoft.com/office/2020/mipLabelMetadata">
  <clbl:label id="{260a72d4-184a-48c0-bf8b-73e9e9f3b1b0}" enabled="1" method="Privileged" siteId="{49dfc6a3-5fb7-49f4-adea-c54e725bb8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24941</TotalTime>
  <Words>905</Words>
  <Application>Microsoft Office PowerPoint</Application>
  <PresentationFormat>Widescreen</PresentationFormat>
  <Paragraphs>171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Telstra Display</vt:lpstr>
      <vt:lpstr>Telstra Text Medium</vt:lpstr>
      <vt:lpstr>Poppins</vt:lpstr>
      <vt:lpstr>Telstra Text</vt:lpstr>
      <vt:lpstr>Aptos</vt:lpstr>
      <vt:lpstr>Office Theme</vt:lpstr>
      <vt:lpstr>تصفّح الإنترنت بأمان</vt:lpstr>
      <vt:lpstr>الإعتراف بأصحاب الأرض الأصليين</vt:lpstr>
      <vt:lpstr>مخرجات التعلّم</vt:lpstr>
      <vt:lpstr>مَن سبق له استخدام متصفح الإنترنت للبحث عن شيء ما؟</vt:lpstr>
      <vt:lpstr>ما هو الشيء الذي تود أن تشعر بمزيد من الثقة تجاهه بحلول نهاية اليوم؟</vt:lpstr>
      <vt:lpstr>ماذا يمكنك أن تفعل على الإنترنت؟</vt:lpstr>
      <vt:lpstr>ماذا يمكنك أن تفعل على الإنترنت؟</vt:lpstr>
      <vt:lpstr>المصطلحات الرئيسية…</vt:lpstr>
      <vt:lpstr>المصطلحات الرئيسية…</vt:lpstr>
      <vt:lpstr>الاتصال بالإنترنت</vt:lpstr>
      <vt:lpstr>الاتصال بشبكة الواي فاي</vt:lpstr>
      <vt:lpstr>المتصفحات</vt:lpstr>
      <vt:lpstr>هيا نبحث على الإنترنت!</vt:lpstr>
      <vt:lpstr>عن ماذا بحثت على الإنترنت؟</vt:lpstr>
      <vt:lpstr>المواقع الآمنة مقابل المواقع غير الآمنة</vt:lpstr>
      <vt:lpstr>المواقع الآمنة مقابل المواقع غير الآمنة</vt:lpstr>
      <vt:lpstr>هل تلقى أحد رسائل بريد إلكتروني، رسائل نصية، أو مكالمات هاتفية احتيالية؟ كيف عرفت أنها عملية احتيال؟</vt:lpstr>
      <vt:lpstr>ما الذي يجعل هذا البريد الإلكتروني مشبوهًا؟</vt:lpstr>
      <vt:lpstr>PowerPoint Presentation</vt:lpstr>
      <vt:lpstr>ما الذي يجعل هذه الرسالة النصية مشبوهة؟</vt:lpstr>
      <vt:lpstr>PowerPoint Presentation</vt:lpstr>
      <vt:lpstr>راقِب الاحتيال توقّف. من الأفضل أن تكون آمنًا من أن تتعرض للاحتيال.</vt:lpstr>
      <vt:lpstr>ارشادات</vt:lpstr>
      <vt:lpstr>استخدم علامات التبويب وارجع إلى المواقع المفضلة لديك</vt:lpstr>
      <vt:lpstr>لنقضي بعض الوقت في الإجابة على أسئلتك منذ بداية الجلسة.  </vt:lpstr>
      <vt:lpstr>مخرجات التعلّم</vt:lpstr>
      <vt:lpstr>ماهي الفكرة الرئيسية التي استخلصتها؟  </vt:lpstr>
      <vt:lpstr>ماهي ثلاثة اشياء ستجربها خلال الأسبوع القادم؟  </vt:lpstr>
      <vt:lpstr>تعلم المزيد</vt:lpstr>
      <vt:lpstr>كبار السن المتمكنون  من التكنولوجيا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 Savvy Seniors Module 4 </dc:title>
  <dc:creator>Telstra Limited</dc:creator>
  <cp:keywords>telstra, tech, savvy, seniors, module, 4, arabic</cp:keywords>
  <cp:lastModifiedBy>Cassandra Katsikaronis</cp:lastModifiedBy>
  <cp:revision>17</cp:revision>
  <dcterms:created xsi:type="dcterms:W3CDTF">2025-08-11T23:44:16Z</dcterms:created>
  <dcterms:modified xsi:type="dcterms:W3CDTF">2026-04-13T05:04:42Z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Confidential - No AI</vt:lpwstr>
  </property>
  <property fmtid="{D5CDD505-2E9C-101B-9397-08002B2CF9AE}" pid="5" name="ContentTypeId">
    <vt:lpwstr>0x010100CE3B1D3E7822C549A581B067E19CC315</vt:lpwstr>
  </property>
  <property fmtid="{D5CDD505-2E9C-101B-9397-08002B2CF9AE}" pid="6" name="_dlc_DocIdItemGuid">
    <vt:lpwstr>f0b3023c-4a82-423e-b4b7-68b9f5839c3f</vt:lpwstr>
  </property>
</Properties>
</file>