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Metadata/LabelInfo.xml" ContentType="application/vnd.ms-office.classificationlabel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hangesInfos/changesInfo1.xml" ContentType="application/vnd.ms-powerpoint.changesinfo+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revisionInfo.xml" ContentType="application/vnd.ms-powerpoint.revisioninfo+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autoCompressPictures="0">
  <p:sldMasterIdLst>
    <p:sldMasterId id="2147483660" r:id="rId4"/>
  </p:sldMasterIdLst>
  <p:notesMasterIdLst>
    <p:notesMasterId r:id="rId7"/>
  </p:notesMasterIdLst>
  <p:sldIdLst>
    <p:sldId id="256" r:id="rId5"/>
    <p:sldId id="257" r:id="rId6"/>
  </p:sldIdLst>
  <p:sldSz cx="12801600" cy="9601200" type="A3"/>
  <p:notesSz cx="6858000" cy="9144000"/>
  <p:embeddedFontLst>
    <p:embeddedFont>
      <p:font typeface="Telstra Display" panose="020B0604020202020204" charset="0"/>
      <p:regular r:id="rId8"/>
      <p:bold r:id="rId9"/>
      <p:italic r:id="rId10"/>
      <p:boldItalic r:id="rId11"/>
    </p:embeddedFont>
    <p:embeddedFont>
      <p:font typeface="Telstra Text" panose="020B0504040000000004" pitchFamily="34" charset="0"/>
      <p:regular r:id="rId12"/>
      <p:bold r:id="rId13"/>
      <p:italic r:id="rId14"/>
      <p:boldItalic r:id="rId15"/>
    </p:embeddedFont>
    <p:embeddedFont>
      <p:font typeface="Telstra Text Light" panose="020B0304040000000004" pitchFamily="34" charset="0"/>
      <p:regular r:id="rId16"/>
      <p:italic r:id="rId17"/>
    </p:embeddedFont>
  </p:embeddedFont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4C23"/>
    <a:srgbClr val="F9FEFF"/>
    <a:srgbClr val="66CEF6"/>
    <a:srgbClr val="EBF9FE"/>
    <a:srgbClr val="FFFFFF"/>
    <a:srgbClr val="F9F4EA"/>
    <a:srgbClr val="BFE7F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A01CBAD-2805-47C5-ADF7-A60FF60BC4B5}" v="12" dt="2026-04-13T04:43:56.56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567" autoAdjust="0"/>
    <p:restoredTop sz="86441" autoAdjust="0"/>
  </p:normalViewPr>
  <p:slideViewPr>
    <p:cSldViewPr snapToGrid="0">
      <p:cViewPr varScale="1">
        <p:scale>
          <a:sx n="63" d="100"/>
          <a:sy n="63" d="100"/>
        </p:scale>
        <p:origin x="558" y="288"/>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1.fntdata"/><Relationship Id="rId13" Type="http://schemas.openxmlformats.org/officeDocument/2006/relationships/font" Target="fonts/font6.fntdata"/><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notesMaster" Target="notesMasters/notesMaster1.xml"/><Relationship Id="rId12" Type="http://schemas.openxmlformats.org/officeDocument/2006/relationships/font" Target="fonts/font5.fntdata"/><Relationship Id="rId17" Type="http://schemas.openxmlformats.org/officeDocument/2006/relationships/font" Target="fonts/font10.fntdata"/><Relationship Id="rId2" Type="http://schemas.openxmlformats.org/officeDocument/2006/relationships/customXml" Target="../customXml/item2.xml"/><Relationship Id="rId16" Type="http://schemas.openxmlformats.org/officeDocument/2006/relationships/font" Target="fonts/font9.fntdata"/><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font" Target="fonts/font4.fntdata"/><Relationship Id="rId24" Type="http://schemas.openxmlformats.org/officeDocument/2006/relationships/customXml" Target="../customXml/item4.xml"/><Relationship Id="rId5" Type="http://schemas.openxmlformats.org/officeDocument/2006/relationships/slide" Target="slides/slide1.xml"/><Relationship Id="rId15" Type="http://schemas.openxmlformats.org/officeDocument/2006/relationships/font" Target="fonts/font8.fntdata"/><Relationship Id="rId23" Type="http://schemas.microsoft.com/office/2015/10/relationships/revisionInfo" Target="revisionInfo.xml"/><Relationship Id="rId10" Type="http://schemas.openxmlformats.org/officeDocument/2006/relationships/font" Target="fonts/font3.fntdata"/><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font" Target="fonts/font2.fntdata"/><Relationship Id="rId14" Type="http://schemas.openxmlformats.org/officeDocument/2006/relationships/font" Target="fonts/font7.fntdata"/><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ssandra Katsikaronis" userId="dbddf097-a7de-4599-abd9-39b94b17111c" providerId="ADAL" clId="{F27A4484-A1C6-47E1-9AB7-01672727A6AD}"/>
    <pc:docChg chg="modSld">
      <pc:chgData name="Cassandra Katsikaronis" userId="dbddf097-a7de-4599-abd9-39b94b17111c" providerId="ADAL" clId="{F27A4484-A1C6-47E1-9AB7-01672727A6AD}" dt="2026-04-13T04:42:28.389" v="65" actId="13244"/>
      <pc:docMkLst>
        <pc:docMk/>
      </pc:docMkLst>
      <pc:sldChg chg="modSp mod">
        <pc:chgData name="Cassandra Katsikaronis" userId="dbddf097-a7de-4599-abd9-39b94b17111c" providerId="ADAL" clId="{F27A4484-A1C6-47E1-9AB7-01672727A6AD}" dt="2026-04-13T04:42:28.389" v="65" actId="13244"/>
        <pc:sldMkLst>
          <pc:docMk/>
          <pc:sldMk cId="516285872" sldId="256"/>
        </pc:sldMkLst>
        <pc:spChg chg="mod">
          <ac:chgData name="Cassandra Katsikaronis" userId="dbddf097-a7de-4599-abd9-39b94b17111c" providerId="ADAL" clId="{F27A4484-A1C6-47E1-9AB7-01672727A6AD}" dt="2026-04-13T04:41:56.732" v="58" actId="13244"/>
          <ac:spMkLst>
            <pc:docMk/>
            <pc:sldMk cId="516285872" sldId="256"/>
            <ac:spMk id="9" creationId="{EFCCA978-7A76-9EFA-ADF0-1DCE7A0F6CB4}"/>
          </ac:spMkLst>
        </pc:spChg>
        <pc:spChg chg="mod">
          <ac:chgData name="Cassandra Katsikaronis" userId="dbddf097-a7de-4599-abd9-39b94b17111c" providerId="ADAL" clId="{F27A4484-A1C6-47E1-9AB7-01672727A6AD}" dt="2026-04-13T04:40:53.530" v="25" actId="962"/>
          <ac:spMkLst>
            <pc:docMk/>
            <pc:sldMk cId="516285872" sldId="256"/>
            <ac:spMk id="15" creationId="{D9F1F963-FDA6-C9B7-37DC-5F9F1FAA0074}"/>
          </ac:spMkLst>
        </pc:spChg>
        <pc:spChg chg="mod">
          <ac:chgData name="Cassandra Katsikaronis" userId="dbddf097-a7de-4599-abd9-39b94b17111c" providerId="ADAL" clId="{F27A4484-A1C6-47E1-9AB7-01672727A6AD}" dt="2026-04-13T04:41:01.737" v="27" actId="962"/>
          <ac:spMkLst>
            <pc:docMk/>
            <pc:sldMk cId="516285872" sldId="256"/>
            <ac:spMk id="17" creationId="{388DBB9D-91A2-3502-8D20-32F463636798}"/>
          </ac:spMkLst>
        </pc:spChg>
        <pc:spChg chg="mod">
          <ac:chgData name="Cassandra Katsikaronis" userId="dbddf097-a7de-4599-abd9-39b94b17111c" providerId="ADAL" clId="{F27A4484-A1C6-47E1-9AB7-01672727A6AD}" dt="2026-04-13T04:41:05.184" v="29" actId="962"/>
          <ac:spMkLst>
            <pc:docMk/>
            <pc:sldMk cId="516285872" sldId="256"/>
            <ac:spMk id="19" creationId="{C9822B18-5CFC-755F-7795-7E886F774CA9}"/>
          </ac:spMkLst>
        </pc:spChg>
        <pc:spChg chg="mod">
          <ac:chgData name="Cassandra Katsikaronis" userId="dbddf097-a7de-4599-abd9-39b94b17111c" providerId="ADAL" clId="{F27A4484-A1C6-47E1-9AB7-01672727A6AD}" dt="2026-04-13T04:42:15.485" v="62" actId="13244"/>
          <ac:spMkLst>
            <pc:docMk/>
            <pc:sldMk cId="516285872" sldId="256"/>
            <ac:spMk id="21" creationId="{DB42F69D-660C-0571-DC24-94A3CF80203D}"/>
          </ac:spMkLst>
        </pc:spChg>
        <pc:spChg chg="mod">
          <ac:chgData name="Cassandra Katsikaronis" userId="dbddf097-a7de-4599-abd9-39b94b17111c" providerId="ADAL" clId="{F27A4484-A1C6-47E1-9AB7-01672727A6AD}" dt="2026-04-13T04:42:15.485" v="62" actId="13244"/>
          <ac:spMkLst>
            <pc:docMk/>
            <pc:sldMk cId="516285872" sldId="256"/>
            <ac:spMk id="25" creationId="{75376F4C-D7D9-7639-69AF-EF18DF39ED21}"/>
          </ac:spMkLst>
        </pc:spChg>
        <pc:spChg chg="mod">
          <ac:chgData name="Cassandra Katsikaronis" userId="dbddf097-a7de-4599-abd9-39b94b17111c" providerId="ADAL" clId="{F27A4484-A1C6-47E1-9AB7-01672727A6AD}" dt="2026-04-13T04:42:12.341" v="61" actId="13244"/>
          <ac:spMkLst>
            <pc:docMk/>
            <pc:sldMk cId="516285872" sldId="256"/>
            <ac:spMk id="26" creationId="{BC4B5284-2D37-60B9-5859-AAC21B21A1DF}"/>
          </ac:spMkLst>
        </pc:spChg>
        <pc:spChg chg="mod">
          <ac:chgData name="Cassandra Katsikaronis" userId="dbddf097-a7de-4599-abd9-39b94b17111c" providerId="ADAL" clId="{F27A4484-A1C6-47E1-9AB7-01672727A6AD}" dt="2026-04-13T04:42:12.341" v="61" actId="13244"/>
          <ac:spMkLst>
            <pc:docMk/>
            <pc:sldMk cId="516285872" sldId="256"/>
            <ac:spMk id="28" creationId="{CA136428-351A-9F6C-039A-5B1DEFE2C21B}"/>
          </ac:spMkLst>
        </pc:spChg>
        <pc:spChg chg="mod">
          <ac:chgData name="Cassandra Katsikaronis" userId="dbddf097-a7de-4599-abd9-39b94b17111c" providerId="ADAL" clId="{F27A4484-A1C6-47E1-9AB7-01672727A6AD}" dt="2026-04-13T04:42:23.314" v="63" actId="13244"/>
          <ac:spMkLst>
            <pc:docMk/>
            <pc:sldMk cId="516285872" sldId="256"/>
            <ac:spMk id="29" creationId="{27668873-4853-29CF-90A6-CF4960D50024}"/>
          </ac:spMkLst>
        </pc:spChg>
        <pc:spChg chg="mod">
          <ac:chgData name="Cassandra Katsikaronis" userId="dbddf097-a7de-4599-abd9-39b94b17111c" providerId="ADAL" clId="{F27A4484-A1C6-47E1-9AB7-01672727A6AD}" dt="2026-04-13T04:42:25.961" v="64" actId="13244"/>
          <ac:spMkLst>
            <pc:docMk/>
            <pc:sldMk cId="516285872" sldId="256"/>
            <ac:spMk id="39" creationId="{A5637695-C0FD-B632-3D50-E5D0B1B53505}"/>
          </ac:spMkLst>
        </pc:spChg>
        <pc:spChg chg="mod">
          <ac:chgData name="Cassandra Katsikaronis" userId="dbddf097-a7de-4599-abd9-39b94b17111c" providerId="ADAL" clId="{F27A4484-A1C6-47E1-9AB7-01672727A6AD}" dt="2026-04-13T04:42:28.389" v="65" actId="13244"/>
          <ac:spMkLst>
            <pc:docMk/>
            <pc:sldMk cId="516285872" sldId="256"/>
            <ac:spMk id="42" creationId="{DAF1E879-91AF-08E8-E59D-7B7495D8C3E6}"/>
          </ac:spMkLst>
        </pc:spChg>
        <pc:graphicFrameChg chg="mod modGraphic">
          <ac:chgData name="Cassandra Katsikaronis" userId="dbddf097-a7de-4599-abd9-39b94b17111c" providerId="ADAL" clId="{F27A4484-A1C6-47E1-9AB7-01672727A6AD}" dt="2026-04-13T04:41:56.732" v="58" actId="13244"/>
          <ac:graphicFrameMkLst>
            <pc:docMk/>
            <pc:sldMk cId="516285872" sldId="256"/>
            <ac:graphicFrameMk id="12" creationId="{F496ECF3-64B7-BBFB-635B-5C58E900950E}"/>
          </ac:graphicFrameMkLst>
        </pc:graphicFrameChg>
        <pc:picChg chg="mod">
          <ac:chgData name="Cassandra Katsikaronis" userId="dbddf097-a7de-4599-abd9-39b94b17111c" providerId="ADAL" clId="{F27A4484-A1C6-47E1-9AB7-01672727A6AD}" dt="2026-04-13T04:40:43.682" v="0" actId="962"/>
          <ac:picMkLst>
            <pc:docMk/>
            <pc:sldMk cId="516285872" sldId="256"/>
            <ac:picMk id="5" creationId="{967F2B64-23C8-2767-2BAD-E76B4C3A4BF4}"/>
          </ac:picMkLst>
        </pc:picChg>
        <pc:picChg chg="mod">
          <ac:chgData name="Cassandra Katsikaronis" userId="dbddf097-a7de-4599-abd9-39b94b17111c" providerId="ADAL" clId="{F27A4484-A1C6-47E1-9AB7-01672727A6AD}" dt="2026-04-13T04:41:14.899" v="38" actId="962"/>
          <ac:picMkLst>
            <pc:docMk/>
            <pc:sldMk cId="516285872" sldId="256"/>
            <ac:picMk id="8" creationId="{5D556AF2-1771-A24A-A52D-AB99AACD6DCF}"/>
          </ac:picMkLst>
        </pc:picChg>
        <pc:picChg chg="mod">
          <ac:chgData name="Cassandra Katsikaronis" userId="dbddf097-a7de-4599-abd9-39b94b17111c" providerId="ADAL" clId="{F27A4484-A1C6-47E1-9AB7-01672727A6AD}" dt="2026-04-13T04:42:23.314" v="63" actId="13244"/>
          <ac:picMkLst>
            <pc:docMk/>
            <pc:sldMk cId="516285872" sldId="256"/>
            <ac:picMk id="27" creationId="{8B1C1A32-9719-0478-1FB5-E94F361C916C}"/>
          </ac:picMkLst>
        </pc:picChg>
        <pc:picChg chg="mod">
          <ac:chgData name="Cassandra Katsikaronis" userId="dbddf097-a7de-4599-abd9-39b94b17111c" providerId="ADAL" clId="{F27A4484-A1C6-47E1-9AB7-01672727A6AD}" dt="2026-04-13T04:41:12.581" v="34" actId="962"/>
          <ac:picMkLst>
            <pc:docMk/>
            <pc:sldMk cId="516285872" sldId="256"/>
            <ac:picMk id="31" creationId="{8DA13FD1-A2D4-56C0-478C-BD4F0010C416}"/>
          </ac:picMkLst>
        </pc:picChg>
        <pc:picChg chg="mod">
          <ac:chgData name="Cassandra Katsikaronis" userId="dbddf097-a7de-4599-abd9-39b94b17111c" providerId="ADAL" clId="{F27A4484-A1C6-47E1-9AB7-01672727A6AD}" dt="2026-04-13T04:41:13.031" v="35" actId="962"/>
          <ac:picMkLst>
            <pc:docMk/>
            <pc:sldMk cId="516285872" sldId="256"/>
            <ac:picMk id="32" creationId="{5E2D1785-A6A3-A1C1-4738-DFBD07D0B7F8}"/>
          </ac:picMkLst>
        </pc:picChg>
        <pc:picChg chg="mod">
          <ac:chgData name="Cassandra Katsikaronis" userId="dbddf097-a7de-4599-abd9-39b94b17111c" providerId="ADAL" clId="{F27A4484-A1C6-47E1-9AB7-01672727A6AD}" dt="2026-04-13T04:41:13.589" v="36" actId="962"/>
          <ac:picMkLst>
            <pc:docMk/>
            <pc:sldMk cId="516285872" sldId="256"/>
            <ac:picMk id="33" creationId="{8AD6F9E4-E0C6-42E0-099B-A8B024952C95}"/>
          </ac:picMkLst>
        </pc:picChg>
        <pc:picChg chg="mod">
          <ac:chgData name="Cassandra Katsikaronis" userId="dbddf097-a7de-4599-abd9-39b94b17111c" providerId="ADAL" clId="{F27A4484-A1C6-47E1-9AB7-01672727A6AD}" dt="2026-04-13T04:41:14.248" v="37" actId="962"/>
          <ac:picMkLst>
            <pc:docMk/>
            <pc:sldMk cId="516285872" sldId="256"/>
            <ac:picMk id="34" creationId="{40B7C732-9C54-B8F7-234E-F7EB7FF02817}"/>
          </ac:picMkLst>
        </pc:picChg>
        <pc:picChg chg="mod">
          <ac:chgData name="Cassandra Katsikaronis" userId="dbddf097-a7de-4599-abd9-39b94b17111c" providerId="ADAL" clId="{F27A4484-A1C6-47E1-9AB7-01672727A6AD}" dt="2026-04-13T04:42:25.961" v="64" actId="13244"/>
          <ac:picMkLst>
            <pc:docMk/>
            <pc:sldMk cId="516285872" sldId="256"/>
            <ac:picMk id="38" creationId="{8323AFFE-C0B3-BD0F-8D28-E2B01B26B196}"/>
          </ac:picMkLst>
        </pc:picChg>
        <pc:picChg chg="mod">
          <ac:chgData name="Cassandra Katsikaronis" userId="dbddf097-a7de-4599-abd9-39b94b17111c" providerId="ADAL" clId="{F27A4484-A1C6-47E1-9AB7-01672727A6AD}" dt="2026-04-13T04:42:28.389" v="65" actId="13244"/>
          <ac:picMkLst>
            <pc:docMk/>
            <pc:sldMk cId="516285872" sldId="256"/>
            <ac:picMk id="41" creationId="{8B5C4ADE-8D4A-95B3-6ECC-BDD89AA2DB8C}"/>
          </ac:picMkLst>
        </pc:picChg>
        <pc:cxnChg chg="mod">
          <ac:chgData name="Cassandra Katsikaronis" userId="dbddf097-a7de-4599-abd9-39b94b17111c" providerId="ADAL" clId="{F27A4484-A1C6-47E1-9AB7-01672727A6AD}" dt="2026-04-13T04:40:44.136" v="1" actId="962"/>
          <ac:cxnSpMkLst>
            <pc:docMk/>
            <pc:sldMk cId="516285872" sldId="256"/>
            <ac:cxnSpMk id="11" creationId="{BDFB47EF-FB43-DB20-122F-47174F451BFD}"/>
          </ac:cxnSpMkLst>
        </pc:cxnChg>
        <pc:cxnChg chg="mod">
          <ac:chgData name="Cassandra Katsikaronis" userId="dbddf097-a7de-4599-abd9-39b94b17111c" providerId="ADAL" clId="{F27A4484-A1C6-47E1-9AB7-01672727A6AD}" dt="2026-04-13T04:41:15.346" v="39" actId="962"/>
          <ac:cxnSpMkLst>
            <pc:docMk/>
            <pc:sldMk cId="516285872" sldId="256"/>
            <ac:cxnSpMk id="13" creationId="{F520F150-12DE-94A5-F5ED-2405A8B6D099}"/>
          </ac:cxnSpMkLst>
        </pc:cxnChg>
      </pc:sldChg>
      <pc:sldChg chg="modSp mod">
        <pc:chgData name="Cassandra Katsikaronis" userId="dbddf097-a7de-4599-abd9-39b94b17111c" providerId="ADAL" clId="{F27A4484-A1C6-47E1-9AB7-01672727A6AD}" dt="2026-04-13T04:41:44.443" v="57" actId="33553"/>
        <pc:sldMkLst>
          <pc:docMk/>
          <pc:sldMk cId="3242740232" sldId="257"/>
        </pc:sldMkLst>
        <pc:spChg chg="mod">
          <ac:chgData name="Cassandra Katsikaronis" userId="dbddf097-a7de-4599-abd9-39b94b17111c" providerId="ADAL" clId="{F27A4484-A1C6-47E1-9AB7-01672727A6AD}" dt="2026-04-13T04:41:25.332" v="48" actId="962"/>
          <ac:spMkLst>
            <pc:docMk/>
            <pc:sldMk cId="3242740232" sldId="257"/>
            <ac:spMk id="10" creationId="{C2B0C5F1-26A5-B58D-3E7F-7266F76998E9}"/>
          </ac:spMkLst>
        </pc:spChg>
        <pc:spChg chg="mod">
          <ac:chgData name="Cassandra Katsikaronis" userId="dbddf097-a7de-4599-abd9-39b94b17111c" providerId="ADAL" clId="{F27A4484-A1C6-47E1-9AB7-01672727A6AD}" dt="2026-04-13T04:41:44.443" v="57" actId="33553"/>
          <ac:spMkLst>
            <pc:docMk/>
            <pc:sldMk cId="3242740232" sldId="257"/>
            <ac:spMk id="1050" creationId="{95F62D5A-A07D-263C-5000-EE7ED1E1AFB8}"/>
          </ac:spMkLst>
        </pc:spChg>
        <pc:picChg chg="mod">
          <ac:chgData name="Cassandra Katsikaronis" userId="dbddf097-a7de-4599-abd9-39b94b17111c" providerId="ADAL" clId="{F27A4484-A1C6-47E1-9AB7-01672727A6AD}" dt="2026-04-13T04:41:22.655" v="44" actId="962"/>
          <ac:picMkLst>
            <pc:docMk/>
            <pc:sldMk cId="3242740232" sldId="257"/>
            <ac:picMk id="2" creationId="{3565E7DD-F24B-E408-C4CA-E7B99AF220E6}"/>
          </ac:picMkLst>
        </pc:picChg>
        <pc:picChg chg="mod">
          <ac:chgData name="Cassandra Katsikaronis" userId="dbddf097-a7de-4599-abd9-39b94b17111c" providerId="ADAL" clId="{F27A4484-A1C6-47E1-9AB7-01672727A6AD}" dt="2026-04-13T04:41:23.082" v="45" actId="962"/>
          <ac:picMkLst>
            <pc:docMk/>
            <pc:sldMk cId="3242740232" sldId="257"/>
            <ac:picMk id="3" creationId="{3A6697AA-4221-C844-7FAB-198E05495F43}"/>
          </ac:picMkLst>
        </pc:picChg>
        <pc:picChg chg="mod">
          <ac:chgData name="Cassandra Katsikaronis" userId="dbddf097-a7de-4599-abd9-39b94b17111c" providerId="ADAL" clId="{F27A4484-A1C6-47E1-9AB7-01672727A6AD}" dt="2026-04-13T04:41:30.392" v="51" actId="962"/>
          <ac:picMkLst>
            <pc:docMk/>
            <pc:sldMk cId="3242740232" sldId="257"/>
            <ac:picMk id="5" creationId="{30BF4365-084E-2B33-604E-EDD8064DAA35}"/>
          </ac:picMkLst>
        </pc:picChg>
        <pc:picChg chg="mod">
          <ac:chgData name="Cassandra Katsikaronis" userId="dbddf097-a7de-4599-abd9-39b94b17111c" providerId="ADAL" clId="{F27A4484-A1C6-47E1-9AB7-01672727A6AD}" dt="2026-04-13T04:41:32.834" v="52" actId="962"/>
          <ac:picMkLst>
            <pc:docMk/>
            <pc:sldMk cId="3242740232" sldId="257"/>
            <ac:picMk id="7" creationId="{F35C6FBD-371D-0F33-87F8-FB1C567EB109}"/>
          </ac:picMkLst>
        </pc:picChg>
        <pc:picChg chg="mod">
          <ac:chgData name="Cassandra Katsikaronis" userId="dbddf097-a7de-4599-abd9-39b94b17111c" providerId="ADAL" clId="{F27A4484-A1C6-47E1-9AB7-01672727A6AD}" dt="2026-04-13T04:41:24.343" v="47" actId="962"/>
          <ac:picMkLst>
            <pc:docMk/>
            <pc:sldMk cId="3242740232" sldId="257"/>
            <ac:picMk id="9" creationId="{9864B132-818F-5318-D112-F8F3A3CD83DB}"/>
          </ac:picMkLst>
        </pc:picChg>
        <pc:picChg chg="mod">
          <ac:chgData name="Cassandra Katsikaronis" userId="dbddf097-a7de-4599-abd9-39b94b17111c" providerId="ADAL" clId="{F27A4484-A1C6-47E1-9AB7-01672727A6AD}" dt="2026-04-13T04:41:25.866" v="49" actId="962"/>
          <ac:picMkLst>
            <pc:docMk/>
            <pc:sldMk cId="3242740232" sldId="257"/>
            <ac:picMk id="11" creationId="{6A1AF540-70A7-018B-CF86-F80BBE1BF515}"/>
          </ac:picMkLst>
        </pc:picChg>
        <pc:picChg chg="mod">
          <ac:chgData name="Cassandra Katsikaronis" userId="dbddf097-a7de-4599-abd9-39b94b17111c" providerId="ADAL" clId="{F27A4484-A1C6-47E1-9AB7-01672727A6AD}" dt="2026-04-13T04:41:33.413" v="53" actId="962"/>
          <ac:picMkLst>
            <pc:docMk/>
            <pc:sldMk cId="3242740232" sldId="257"/>
            <ac:picMk id="18" creationId="{7A344A08-7A60-A39A-88E7-9A0301C98402}"/>
          </ac:picMkLst>
        </pc:picChg>
        <pc:picChg chg="mod">
          <ac:chgData name="Cassandra Katsikaronis" userId="dbddf097-a7de-4599-abd9-39b94b17111c" providerId="ADAL" clId="{F27A4484-A1C6-47E1-9AB7-01672727A6AD}" dt="2026-04-13T04:41:34.008" v="54" actId="962"/>
          <ac:picMkLst>
            <pc:docMk/>
            <pc:sldMk cId="3242740232" sldId="257"/>
            <ac:picMk id="20" creationId="{D3AEABA2-F8B2-B3D9-E676-CF9A25E0CD8D}"/>
          </ac:picMkLst>
        </pc:picChg>
        <pc:picChg chg="mod">
          <ac:chgData name="Cassandra Katsikaronis" userId="dbddf097-a7de-4599-abd9-39b94b17111c" providerId="ADAL" clId="{F27A4484-A1C6-47E1-9AB7-01672727A6AD}" dt="2026-04-13T04:41:34.651" v="55" actId="962"/>
          <ac:picMkLst>
            <pc:docMk/>
            <pc:sldMk cId="3242740232" sldId="257"/>
            <ac:picMk id="21" creationId="{0098EEAE-2E29-1204-8904-A795A50173F2}"/>
          </ac:picMkLst>
        </pc:picChg>
        <pc:picChg chg="mod">
          <ac:chgData name="Cassandra Katsikaronis" userId="dbddf097-a7de-4599-abd9-39b94b17111c" providerId="ADAL" clId="{F27A4484-A1C6-47E1-9AB7-01672727A6AD}" dt="2026-04-13T04:41:21.880" v="43" actId="962"/>
          <ac:picMkLst>
            <pc:docMk/>
            <pc:sldMk cId="3242740232" sldId="257"/>
            <ac:picMk id="1047" creationId="{71BA7293-D5E9-EEA6-7442-378F43E2B188}"/>
          </ac:picMkLst>
        </pc:picChg>
        <pc:cxnChg chg="mod">
          <ac:chgData name="Cassandra Katsikaronis" userId="dbddf097-a7de-4599-abd9-39b94b17111c" providerId="ADAL" clId="{F27A4484-A1C6-47E1-9AB7-01672727A6AD}" dt="2026-04-13T04:41:23.734" v="46" actId="962"/>
          <ac:cxnSpMkLst>
            <pc:docMk/>
            <pc:sldMk cId="3242740232" sldId="257"/>
            <ac:cxnSpMk id="4" creationId="{2C4D1580-C39F-B968-2C0B-70535591FB3B}"/>
          </ac:cxnSpMkLst>
        </pc:cxn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A693681-2649-A94A-A956-D833313312CE}" type="datetimeFigureOut">
              <a:rPr lang="en-AU" smtClean="0"/>
              <a:t>13/04/2026</a:t>
            </a:fld>
            <a:endParaRPr lang="en-AU"/>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6964BFB-71A9-DE40-9E8B-035BBD9B9F00}" type="slidenum">
              <a:rPr lang="en-AU" smtClean="0"/>
              <a:t>‹#›</a:t>
            </a:fld>
            <a:endParaRPr lang="en-AU"/>
          </a:p>
        </p:txBody>
      </p:sp>
    </p:spTree>
    <p:extLst>
      <p:ext uri="{BB962C8B-B14F-4D97-AF65-F5344CB8AC3E}">
        <p14:creationId xmlns:p14="http://schemas.microsoft.com/office/powerpoint/2010/main" val="3924322070"/>
      </p:ext>
    </p:extLst>
  </p:cSld>
  <p:clrMap bg1="lt1" tx1="dk1" bg2="lt2" tx2="dk2" accent1="accent1" accent2="accent2" accent3="accent3" accent4="accent4" accent5="accent5" accent6="accent6" hlink="hlink" folHlink="folHlink"/>
  <p:notesStyle>
    <a:lvl1pPr marL="0" algn="l" defTabSz="1075334" rtl="0" eaLnBrk="1" latinLnBrk="0" hangingPunct="1">
      <a:defRPr sz="1411" kern="1200">
        <a:solidFill>
          <a:schemeClr val="tx1"/>
        </a:solidFill>
        <a:latin typeface="+mn-lt"/>
        <a:ea typeface="+mn-ea"/>
        <a:cs typeface="+mn-cs"/>
      </a:defRPr>
    </a:lvl1pPr>
    <a:lvl2pPr marL="537667" algn="l" defTabSz="1075334" rtl="0" eaLnBrk="1" latinLnBrk="0" hangingPunct="1">
      <a:defRPr sz="1411" kern="1200">
        <a:solidFill>
          <a:schemeClr val="tx1"/>
        </a:solidFill>
        <a:latin typeface="+mn-lt"/>
        <a:ea typeface="+mn-ea"/>
        <a:cs typeface="+mn-cs"/>
      </a:defRPr>
    </a:lvl2pPr>
    <a:lvl3pPr marL="1075334" algn="l" defTabSz="1075334" rtl="0" eaLnBrk="1" latinLnBrk="0" hangingPunct="1">
      <a:defRPr sz="1411" kern="1200">
        <a:solidFill>
          <a:schemeClr val="tx1"/>
        </a:solidFill>
        <a:latin typeface="+mn-lt"/>
        <a:ea typeface="+mn-ea"/>
        <a:cs typeface="+mn-cs"/>
      </a:defRPr>
    </a:lvl3pPr>
    <a:lvl4pPr marL="1613002" algn="l" defTabSz="1075334" rtl="0" eaLnBrk="1" latinLnBrk="0" hangingPunct="1">
      <a:defRPr sz="1411" kern="1200">
        <a:solidFill>
          <a:schemeClr val="tx1"/>
        </a:solidFill>
        <a:latin typeface="+mn-lt"/>
        <a:ea typeface="+mn-ea"/>
        <a:cs typeface="+mn-cs"/>
      </a:defRPr>
    </a:lvl4pPr>
    <a:lvl5pPr marL="2150669" algn="l" defTabSz="1075334" rtl="0" eaLnBrk="1" latinLnBrk="0" hangingPunct="1">
      <a:defRPr sz="1411" kern="1200">
        <a:solidFill>
          <a:schemeClr val="tx1"/>
        </a:solidFill>
        <a:latin typeface="+mn-lt"/>
        <a:ea typeface="+mn-ea"/>
        <a:cs typeface="+mn-cs"/>
      </a:defRPr>
    </a:lvl5pPr>
    <a:lvl6pPr marL="2688336" algn="l" defTabSz="1075334" rtl="0" eaLnBrk="1" latinLnBrk="0" hangingPunct="1">
      <a:defRPr sz="1411" kern="1200">
        <a:solidFill>
          <a:schemeClr val="tx1"/>
        </a:solidFill>
        <a:latin typeface="+mn-lt"/>
        <a:ea typeface="+mn-ea"/>
        <a:cs typeface="+mn-cs"/>
      </a:defRPr>
    </a:lvl6pPr>
    <a:lvl7pPr marL="3226003" algn="l" defTabSz="1075334" rtl="0" eaLnBrk="1" latinLnBrk="0" hangingPunct="1">
      <a:defRPr sz="1411" kern="1200">
        <a:solidFill>
          <a:schemeClr val="tx1"/>
        </a:solidFill>
        <a:latin typeface="+mn-lt"/>
        <a:ea typeface="+mn-ea"/>
        <a:cs typeface="+mn-cs"/>
      </a:defRPr>
    </a:lvl7pPr>
    <a:lvl8pPr marL="3763670" algn="l" defTabSz="1075334" rtl="0" eaLnBrk="1" latinLnBrk="0" hangingPunct="1">
      <a:defRPr sz="1411" kern="1200">
        <a:solidFill>
          <a:schemeClr val="tx1"/>
        </a:solidFill>
        <a:latin typeface="+mn-lt"/>
        <a:ea typeface="+mn-ea"/>
        <a:cs typeface="+mn-cs"/>
      </a:defRPr>
    </a:lvl8pPr>
    <a:lvl9pPr marL="4301338" algn="l" defTabSz="1075334" rtl="0" eaLnBrk="1" latinLnBrk="0" hangingPunct="1">
      <a:defRPr sz="1411"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96964BFB-71A9-DE40-9E8B-035BBD9B9F00}" type="slidenum">
              <a:rPr lang="en-AU" smtClean="0"/>
              <a:t>1</a:t>
            </a:fld>
            <a:endParaRPr lang="en-AU"/>
          </a:p>
        </p:txBody>
      </p:sp>
    </p:spTree>
    <p:extLst>
      <p:ext uri="{BB962C8B-B14F-4D97-AF65-F5344CB8AC3E}">
        <p14:creationId xmlns:p14="http://schemas.microsoft.com/office/powerpoint/2010/main" val="30244816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96964BFB-71A9-DE40-9E8B-035BBD9B9F00}" type="slidenum">
              <a:rPr lang="en-AU" smtClean="0"/>
              <a:t>2</a:t>
            </a:fld>
            <a:endParaRPr lang="en-AU"/>
          </a:p>
        </p:txBody>
      </p:sp>
    </p:spTree>
    <p:extLst>
      <p:ext uri="{BB962C8B-B14F-4D97-AF65-F5344CB8AC3E}">
        <p14:creationId xmlns:p14="http://schemas.microsoft.com/office/powerpoint/2010/main" val="29639935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60120" y="1571308"/>
            <a:ext cx="10881360" cy="3342640"/>
          </a:xfrm>
        </p:spPr>
        <p:txBody>
          <a:bodyPr anchor="b"/>
          <a:lstStyle>
            <a:lvl1pPr algn="ctr">
              <a:defRPr sz="8400"/>
            </a:lvl1pPr>
          </a:lstStyle>
          <a:p>
            <a:r>
              <a:rPr lang="en-GB"/>
              <a:t>Click to edit Master title style</a:t>
            </a:r>
            <a:endParaRPr lang="en-US" dirty="0"/>
          </a:p>
        </p:txBody>
      </p:sp>
      <p:sp>
        <p:nvSpPr>
          <p:cNvPr id="3" name="Subtitle 2"/>
          <p:cNvSpPr>
            <a:spLocks noGrp="1"/>
          </p:cNvSpPr>
          <p:nvPr>
            <p:ph type="subTitle" idx="1"/>
          </p:nvPr>
        </p:nvSpPr>
        <p:spPr>
          <a:xfrm>
            <a:off x="1600200" y="5042853"/>
            <a:ext cx="9601200" cy="2318067"/>
          </a:xfrm>
        </p:spPr>
        <p:txBody>
          <a:bodyPr/>
          <a:lstStyle>
            <a:lvl1pPr marL="0" indent="0" algn="ctr">
              <a:buNone/>
              <a:defRPr sz="3360"/>
            </a:lvl1pPr>
            <a:lvl2pPr marL="640080" indent="0" algn="ctr">
              <a:buNone/>
              <a:defRPr sz="2800"/>
            </a:lvl2pPr>
            <a:lvl3pPr marL="1280160" indent="0" algn="ctr">
              <a:buNone/>
              <a:defRPr sz="2520"/>
            </a:lvl3pPr>
            <a:lvl4pPr marL="1920240" indent="0" algn="ctr">
              <a:buNone/>
              <a:defRPr sz="2240"/>
            </a:lvl4pPr>
            <a:lvl5pPr marL="2560320" indent="0" algn="ctr">
              <a:buNone/>
              <a:defRPr sz="2240"/>
            </a:lvl5pPr>
            <a:lvl6pPr marL="3200400" indent="0" algn="ctr">
              <a:buNone/>
              <a:defRPr sz="2240"/>
            </a:lvl6pPr>
            <a:lvl7pPr marL="3840480" indent="0" algn="ctr">
              <a:buNone/>
              <a:defRPr sz="2240"/>
            </a:lvl7pPr>
            <a:lvl8pPr marL="4480560" indent="0" algn="ctr">
              <a:buNone/>
              <a:defRPr sz="2240"/>
            </a:lvl8pPr>
            <a:lvl9pPr marL="5120640" indent="0" algn="ctr">
              <a:buNone/>
              <a:defRPr sz="224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053A3D20-6F15-1640-859B-5DFDCB8A4E41}" type="datetimeFigureOut">
              <a:rPr lang="en-AU" smtClean="0"/>
              <a:t>13/04/2026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C1F2761F-36EF-5746-9146-972C72528303}" type="slidenum">
              <a:rPr lang="en-AU" smtClean="0"/>
              <a:t>‹#›</a:t>
            </a:fld>
            <a:endParaRPr lang="en-AU"/>
          </a:p>
        </p:txBody>
      </p:sp>
    </p:spTree>
    <p:extLst>
      <p:ext uri="{BB962C8B-B14F-4D97-AF65-F5344CB8AC3E}">
        <p14:creationId xmlns:p14="http://schemas.microsoft.com/office/powerpoint/2010/main" val="40462075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053A3D20-6F15-1640-859B-5DFDCB8A4E41}" type="datetimeFigureOut">
              <a:rPr lang="en-AU" smtClean="0"/>
              <a:t>13/04/2026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C1F2761F-36EF-5746-9146-972C72528303}" type="slidenum">
              <a:rPr lang="en-AU" smtClean="0"/>
              <a:t>‹#›</a:t>
            </a:fld>
            <a:endParaRPr lang="en-AU"/>
          </a:p>
        </p:txBody>
      </p:sp>
    </p:spTree>
    <p:extLst>
      <p:ext uri="{BB962C8B-B14F-4D97-AF65-F5344CB8AC3E}">
        <p14:creationId xmlns:p14="http://schemas.microsoft.com/office/powerpoint/2010/main" val="15838218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1146" y="511175"/>
            <a:ext cx="2760345" cy="8136573"/>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880111" y="511175"/>
            <a:ext cx="8121015" cy="8136573"/>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053A3D20-6F15-1640-859B-5DFDCB8A4E41}" type="datetimeFigureOut">
              <a:rPr lang="en-AU" smtClean="0"/>
              <a:t>13/04/2026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C1F2761F-36EF-5746-9146-972C72528303}" type="slidenum">
              <a:rPr lang="en-AU" smtClean="0"/>
              <a:t>‹#›</a:t>
            </a:fld>
            <a:endParaRPr lang="en-AU"/>
          </a:p>
        </p:txBody>
      </p:sp>
    </p:spTree>
    <p:extLst>
      <p:ext uri="{BB962C8B-B14F-4D97-AF65-F5344CB8AC3E}">
        <p14:creationId xmlns:p14="http://schemas.microsoft.com/office/powerpoint/2010/main" val="42221814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053A3D20-6F15-1640-859B-5DFDCB8A4E41}" type="datetimeFigureOut">
              <a:rPr lang="en-AU" smtClean="0"/>
              <a:t>13/04/2026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C1F2761F-36EF-5746-9146-972C72528303}" type="slidenum">
              <a:rPr lang="en-AU" smtClean="0"/>
              <a:t>‹#›</a:t>
            </a:fld>
            <a:endParaRPr lang="en-AU"/>
          </a:p>
        </p:txBody>
      </p:sp>
    </p:spTree>
    <p:extLst>
      <p:ext uri="{BB962C8B-B14F-4D97-AF65-F5344CB8AC3E}">
        <p14:creationId xmlns:p14="http://schemas.microsoft.com/office/powerpoint/2010/main" val="42787770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73443" y="2393635"/>
            <a:ext cx="11041380" cy="3993832"/>
          </a:xfrm>
        </p:spPr>
        <p:txBody>
          <a:bodyPr anchor="b"/>
          <a:lstStyle>
            <a:lvl1pPr>
              <a:defRPr sz="8400"/>
            </a:lvl1pPr>
          </a:lstStyle>
          <a:p>
            <a:r>
              <a:rPr lang="en-GB"/>
              <a:t>Click to edit Master title style</a:t>
            </a:r>
            <a:endParaRPr lang="en-US" dirty="0"/>
          </a:p>
        </p:txBody>
      </p:sp>
      <p:sp>
        <p:nvSpPr>
          <p:cNvPr id="3" name="Text Placeholder 2"/>
          <p:cNvSpPr>
            <a:spLocks noGrp="1"/>
          </p:cNvSpPr>
          <p:nvPr>
            <p:ph type="body" idx="1"/>
          </p:nvPr>
        </p:nvSpPr>
        <p:spPr>
          <a:xfrm>
            <a:off x="873443" y="6425250"/>
            <a:ext cx="11041380" cy="2100262"/>
          </a:xfrm>
        </p:spPr>
        <p:txBody>
          <a:bodyPr/>
          <a:lstStyle>
            <a:lvl1pPr marL="0" indent="0">
              <a:buNone/>
              <a:defRPr sz="3360">
                <a:solidFill>
                  <a:schemeClr val="tx1">
                    <a:tint val="82000"/>
                  </a:schemeClr>
                </a:solidFill>
              </a:defRPr>
            </a:lvl1pPr>
            <a:lvl2pPr marL="640080" indent="0">
              <a:buNone/>
              <a:defRPr sz="2800">
                <a:solidFill>
                  <a:schemeClr val="tx1">
                    <a:tint val="82000"/>
                  </a:schemeClr>
                </a:solidFill>
              </a:defRPr>
            </a:lvl2pPr>
            <a:lvl3pPr marL="1280160" indent="0">
              <a:buNone/>
              <a:defRPr sz="2520">
                <a:solidFill>
                  <a:schemeClr val="tx1">
                    <a:tint val="82000"/>
                  </a:schemeClr>
                </a:solidFill>
              </a:defRPr>
            </a:lvl3pPr>
            <a:lvl4pPr marL="1920240" indent="0">
              <a:buNone/>
              <a:defRPr sz="2240">
                <a:solidFill>
                  <a:schemeClr val="tx1">
                    <a:tint val="82000"/>
                  </a:schemeClr>
                </a:solidFill>
              </a:defRPr>
            </a:lvl4pPr>
            <a:lvl5pPr marL="2560320" indent="0">
              <a:buNone/>
              <a:defRPr sz="2240">
                <a:solidFill>
                  <a:schemeClr val="tx1">
                    <a:tint val="82000"/>
                  </a:schemeClr>
                </a:solidFill>
              </a:defRPr>
            </a:lvl5pPr>
            <a:lvl6pPr marL="3200400" indent="0">
              <a:buNone/>
              <a:defRPr sz="2240">
                <a:solidFill>
                  <a:schemeClr val="tx1">
                    <a:tint val="82000"/>
                  </a:schemeClr>
                </a:solidFill>
              </a:defRPr>
            </a:lvl6pPr>
            <a:lvl7pPr marL="3840480" indent="0">
              <a:buNone/>
              <a:defRPr sz="2240">
                <a:solidFill>
                  <a:schemeClr val="tx1">
                    <a:tint val="82000"/>
                  </a:schemeClr>
                </a:solidFill>
              </a:defRPr>
            </a:lvl7pPr>
            <a:lvl8pPr marL="4480560" indent="0">
              <a:buNone/>
              <a:defRPr sz="2240">
                <a:solidFill>
                  <a:schemeClr val="tx1">
                    <a:tint val="82000"/>
                  </a:schemeClr>
                </a:solidFill>
              </a:defRPr>
            </a:lvl8pPr>
            <a:lvl9pPr marL="5120640" indent="0">
              <a:buNone/>
              <a:defRPr sz="224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053A3D20-6F15-1640-859B-5DFDCB8A4E41}" type="datetimeFigureOut">
              <a:rPr lang="en-AU" smtClean="0"/>
              <a:t>13/04/2026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C1F2761F-36EF-5746-9146-972C72528303}" type="slidenum">
              <a:rPr lang="en-AU" smtClean="0"/>
              <a:t>‹#›</a:t>
            </a:fld>
            <a:endParaRPr lang="en-AU"/>
          </a:p>
        </p:txBody>
      </p:sp>
    </p:spTree>
    <p:extLst>
      <p:ext uri="{BB962C8B-B14F-4D97-AF65-F5344CB8AC3E}">
        <p14:creationId xmlns:p14="http://schemas.microsoft.com/office/powerpoint/2010/main" val="41410279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880110" y="2555875"/>
            <a:ext cx="5440680" cy="609187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6480810" y="2555875"/>
            <a:ext cx="5440680" cy="609187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053A3D20-6F15-1640-859B-5DFDCB8A4E41}" type="datetimeFigureOut">
              <a:rPr lang="en-AU" smtClean="0"/>
              <a:t>13/04/2026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C1F2761F-36EF-5746-9146-972C72528303}" type="slidenum">
              <a:rPr lang="en-AU" smtClean="0"/>
              <a:t>‹#›</a:t>
            </a:fld>
            <a:endParaRPr lang="en-AU"/>
          </a:p>
        </p:txBody>
      </p:sp>
    </p:spTree>
    <p:extLst>
      <p:ext uri="{BB962C8B-B14F-4D97-AF65-F5344CB8AC3E}">
        <p14:creationId xmlns:p14="http://schemas.microsoft.com/office/powerpoint/2010/main" val="11530331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81777" y="511177"/>
            <a:ext cx="11041380" cy="1855788"/>
          </a:xfrm>
        </p:spPr>
        <p:txBody>
          <a:bodyPr/>
          <a:lstStyle/>
          <a:p>
            <a:r>
              <a:rPr lang="en-GB"/>
              <a:t>Click to edit Master title style</a:t>
            </a:r>
            <a:endParaRPr lang="en-US" dirty="0"/>
          </a:p>
        </p:txBody>
      </p:sp>
      <p:sp>
        <p:nvSpPr>
          <p:cNvPr id="3" name="Text Placeholder 2"/>
          <p:cNvSpPr>
            <a:spLocks noGrp="1"/>
          </p:cNvSpPr>
          <p:nvPr>
            <p:ph type="body" idx="1"/>
          </p:nvPr>
        </p:nvSpPr>
        <p:spPr>
          <a:xfrm>
            <a:off x="881779" y="2353628"/>
            <a:ext cx="5415676"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en-GB"/>
              <a:t>Click to edit Master text styles</a:t>
            </a:r>
          </a:p>
        </p:txBody>
      </p:sp>
      <p:sp>
        <p:nvSpPr>
          <p:cNvPr id="4" name="Content Placeholder 3"/>
          <p:cNvSpPr>
            <a:spLocks noGrp="1"/>
          </p:cNvSpPr>
          <p:nvPr>
            <p:ph sz="half" idx="2"/>
          </p:nvPr>
        </p:nvSpPr>
        <p:spPr>
          <a:xfrm>
            <a:off x="881779" y="3507105"/>
            <a:ext cx="5415676" cy="515842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6480811" y="2353628"/>
            <a:ext cx="5442347"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en-GB"/>
              <a:t>Click to edit Master text styles</a:t>
            </a:r>
          </a:p>
        </p:txBody>
      </p:sp>
      <p:sp>
        <p:nvSpPr>
          <p:cNvPr id="6" name="Content Placeholder 5"/>
          <p:cNvSpPr>
            <a:spLocks noGrp="1"/>
          </p:cNvSpPr>
          <p:nvPr>
            <p:ph sz="quarter" idx="4"/>
          </p:nvPr>
        </p:nvSpPr>
        <p:spPr>
          <a:xfrm>
            <a:off x="6480811" y="3507105"/>
            <a:ext cx="5442347" cy="515842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053A3D20-6F15-1640-859B-5DFDCB8A4E41}" type="datetimeFigureOut">
              <a:rPr lang="en-AU" smtClean="0"/>
              <a:t>13/04/2026</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C1F2761F-36EF-5746-9146-972C72528303}" type="slidenum">
              <a:rPr lang="en-AU" smtClean="0"/>
              <a:t>‹#›</a:t>
            </a:fld>
            <a:endParaRPr lang="en-AU"/>
          </a:p>
        </p:txBody>
      </p:sp>
    </p:spTree>
    <p:extLst>
      <p:ext uri="{BB962C8B-B14F-4D97-AF65-F5344CB8AC3E}">
        <p14:creationId xmlns:p14="http://schemas.microsoft.com/office/powerpoint/2010/main" val="9830699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053A3D20-6F15-1640-859B-5DFDCB8A4E41}" type="datetimeFigureOut">
              <a:rPr lang="en-AU" smtClean="0"/>
              <a:t>13/04/2026</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C1F2761F-36EF-5746-9146-972C72528303}" type="slidenum">
              <a:rPr lang="en-AU" smtClean="0"/>
              <a:t>‹#›</a:t>
            </a:fld>
            <a:endParaRPr lang="en-AU"/>
          </a:p>
        </p:txBody>
      </p:sp>
    </p:spTree>
    <p:extLst>
      <p:ext uri="{BB962C8B-B14F-4D97-AF65-F5344CB8AC3E}">
        <p14:creationId xmlns:p14="http://schemas.microsoft.com/office/powerpoint/2010/main" val="15490542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3A3D20-6F15-1640-859B-5DFDCB8A4E41}" type="datetimeFigureOut">
              <a:rPr lang="en-AU" smtClean="0"/>
              <a:t>13/04/2026</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C1F2761F-36EF-5746-9146-972C72528303}" type="slidenum">
              <a:rPr lang="en-AU" smtClean="0"/>
              <a:t>‹#›</a:t>
            </a:fld>
            <a:endParaRPr lang="en-AU"/>
          </a:p>
        </p:txBody>
      </p:sp>
    </p:spTree>
    <p:extLst>
      <p:ext uri="{BB962C8B-B14F-4D97-AF65-F5344CB8AC3E}">
        <p14:creationId xmlns:p14="http://schemas.microsoft.com/office/powerpoint/2010/main" val="31594437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en-GB"/>
              <a:t>Click to edit Master title style</a:t>
            </a:r>
            <a:endParaRPr lang="en-US" dirty="0"/>
          </a:p>
        </p:txBody>
      </p:sp>
      <p:sp>
        <p:nvSpPr>
          <p:cNvPr id="3" name="Content Placeholder 2"/>
          <p:cNvSpPr>
            <a:spLocks noGrp="1"/>
          </p:cNvSpPr>
          <p:nvPr>
            <p:ph idx="1"/>
          </p:nvPr>
        </p:nvSpPr>
        <p:spPr>
          <a:xfrm>
            <a:off x="5442347" y="1382397"/>
            <a:ext cx="6480810" cy="6823075"/>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en-GB"/>
              <a:t>Click to edit Master text styles</a:t>
            </a:r>
          </a:p>
        </p:txBody>
      </p:sp>
      <p:sp>
        <p:nvSpPr>
          <p:cNvPr id="5" name="Date Placeholder 4"/>
          <p:cNvSpPr>
            <a:spLocks noGrp="1"/>
          </p:cNvSpPr>
          <p:nvPr>
            <p:ph type="dt" sz="half" idx="10"/>
          </p:nvPr>
        </p:nvSpPr>
        <p:spPr/>
        <p:txBody>
          <a:bodyPr/>
          <a:lstStyle/>
          <a:p>
            <a:fld id="{053A3D20-6F15-1640-859B-5DFDCB8A4E41}" type="datetimeFigureOut">
              <a:rPr lang="en-AU" smtClean="0"/>
              <a:t>13/04/2026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C1F2761F-36EF-5746-9146-972C72528303}" type="slidenum">
              <a:rPr lang="en-AU" smtClean="0"/>
              <a:t>‹#›</a:t>
            </a:fld>
            <a:endParaRPr lang="en-AU"/>
          </a:p>
        </p:txBody>
      </p:sp>
    </p:spTree>
    <p:extLst>
      <p:ext uri="{BB962C8B-B14F-4D97-AF65-F5344CB8AC3E}">
        <p14:creationId xmlns:p14="http://schemas.microsoft.com/office/powerpoint/2010/main" val="10681829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en-GB"/>
              <a:t>Click to edit Master title style</a:t>
            </a:r>
            <a:endParaRPr lang="en-US" dirty="0"/>
          </a:p>
        </p:txBody>
      </p:sp>
      <p:sp>
        <p:nvSpPr>
          <p:cNvPr id="3" name="Picture Placeholder 2"/>
          <p:cNvSpPr>
            <a:spLocks noGrp="1" noChangeAspect="1"/>
          </p:cNvSpPr>
          <p:nvPr>
            <p:ph type="pic" idx="1"/>
          </p:nvPr>
        </p:nvSpPr>
        <p:spPr>
          <a:xfrm>
            <a:off x="5442347" y="1382397"/>
            <a:ext cx="6480810" cy="6823075"/>
          </a:xfrm>
        </p:spPr>
        <p:txBody>
          <a:bodyPr anchor="t"/>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r>
              <a:rPr lang="en-GB" dirty="0"/>
              <a:t>Click icon to add picture</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en-GB"/>
              <a:t>Click to edit Master text styles</a:t>
            </a:r>
          </a:p>
        </p:txBody>
      </p:sp>
      <p:sp>
        <p:nvSpPr>
          <p:cNvPr id="5" name="Date Placeholder 4"/>
          <p:cNvSpPr>
            <a:spLocks noGrp="1"/>
          </p:cNvSpPr>
          <p:nvPr>
            <p:ph type="dt" sz="half" idx="10"/>
          </p:nvPr>
        </p:nvSpPr>
        <p:spPr/>
        <p:txBody>
          <a:bodyPr/>
          <a:lstStyle/>
          <a:p>
            <a:fld id="{053A3D20-6F15-1640-859B-5DFDCB8A4E41}" type="datetimeFigureOut">
              <a:rPr lang="en-AU" smtClean="0"/>
              <a:t>13/04/2026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C1F2761F-36EF-5746-9146-972C72528303}" type="slidenum">
              <a:rPr lang="en-AU" smtClean="0"/>
              <a:t>‹#›</a:t>
            </a:fld>
            <a:endParaRPr lang="en-AU"/>
          </a:p>
        </p:txBody>
      </p:sp>
    </p:spTree>
    <p:extLst>
      <p:ext uri="{BB962C8B-B14F-4D97-AF65-F5344CB8AC3E}">
        <p14:creationId xmlns:p14="http://schemas.microsoft.com/office/powerpoint/2010/main" val="31953200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80110" y="511177"/>
            <a:ext cx="11041380" cy="1855788"/>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880110" y="2555875"/>
            <a:ext cx="11041380" cy="609187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880110" y="8898892"/>
            <a:ext cx="2880360" cy="511175"/>
          </a:xfrm>
          <a:prstGeom prst="rect">
            <a:avLst/>
          </a:prstGeom>
        </p:spPr>
        <p:txBody>
          <a:bodyPr vert="horz" lIns="91440" tIns="45720" rIns="91440" bIns="45720" rtlCol="0" anchor="ctr"/>
          <a:lstStyle>
            <a:lvl1pPr algn="l">
              <a:defRPr sz="1680">
                <a:solidFill>
                  <a:schemeClr val="tx1">
                    <a:tint val="82000"/>
                  </a:schemeClr>
                </a:solidFill>
              </a:defRPr>
            </a:lvl1pPr>
          </a:lstStyle>
          <a:p>
            <a:fld id="{053A3D20-6F15-1640-859B-5DFDCB8A4E41}" type="datetimeFigureOut">
              <a:rPr lang="en-AU" smtClean="0"/>
              <a:t>13/04/2026</a:t>
            </a:fld>
            <a:endParaRPr lang="en-AU"/>
          </a:p>
        </p:txBody>
      </p:sp>
      <p:sp>
        <p:nvSpPr>
          <p:cNvPr id="5" name="Footer Placeholder 4"/>
          <p:cNvSpPr>
            <a:spLocks noGrp="1"/>
          </p:cNvSpPr>
          <p:nvPr>
            <p:ph type="ftr" sz="quarter" idx="3"/>
          </p:nvPr>
        </p:nvSpPr>
        <p:spPr>
          <a:xfrm>
            <a:off x="4240530" y="8898892"/>
            <a:ext cx="4320540" cy="511175"/>
          </a:xfrm>
          <a:prstGeom prst="rect">
            <a:avLst/>
          </a:prstGeom>
        </p:spPr>
        <p:txBody>
          <a:bodyPr vert="horz" lIns="91440" tIns="45720" rIns="91440" bIns="45720" rtlCol="0" anchor="ctr"/>
          <a:lstStyle>
            <a:lvl1pPr algn="ctr">
              <a:defRPr sz="1680">
                <a:solidFill>
                  <a:schemeClr val="tx1">
                    <a:tint val="82000"/>
                  </a:schemeClr>
                </a:solidFill>
              </a:defRPr>
            </a:lvl1pPr>
          </a:lstStyle>
          <a:p>
            <a:endParaRPr lang="en-AU"/>
          </a:p>
        </p:txBody>
      </p:sp>
      <p:sp>
        <p:nvSpPr>
          <p:cNvPr id="6" name="Slide Number Placeholder 5"/>
          <p:cNvSpPr>
            <a:spLocks noGrp="1"/>
          </p:cNvSpPr>
          <p:nvPr>
            <p:ph type="sldNum" sz="quarter" idx="4"/>
          </p:nvPr>
        </p:nvSpPr>
        <p:spPr>
          <a:xfrm>
            <a:off x="9041130" y="8898892"/>
            <a:ext cx="2880360" cy="511175"/>
          </a:xfrm>
          <a:prstGeom prst="rect">
            <a:avLst/>
          </a:prstGeom>
        </p:spPr>
        <p:txBody>
          <a:bodyPr vert="horz" lIns="91440" tIns="45720" rIns="91440" bIns="45720" rtlCol="0" anchor="ctr"/>
          <a:lstStyle>
            <a:lvl1pPr algn="r">
              <a:defRPr sz="1680">
                <a:solidFill>
                  <a:schemeClr val="tx1">
                    <a:tint val="82000"/>
                  </a:schemeClr>
                </a:solidFill>
              </a:defRPr>
            </a:lvl1pPr>
          </a:lstStyle>
          <a:p>
            <a:fld id="{C1F2761F-36EF-5746-9146-972C72528303}" type="slidenum">
              <a:rPr lang="en-AU" smtClean="0"/>
              <a:t>‹#›</a:t>
            </a:fld>
            <a:endParaRPr lang="en-AU"/>
          </a:p>
        </p:txBody>
      </p:sp>
    </p:spTree>
    <p:extLst>
      <p:ext uri="{BB962C8B-B14F-4D97-AF65-F5344CB8AC3E}">
        <p14:creationId xmlns:p14="http://schemas.microsoft.com/office/powerpoint/2010/main" val="313171074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280160" rtl="0" eaLnBrk="1" latinLnBrk="0" hangingPunct="1">
        <a:lnSpc>
          <a:spcPct val="90000"/>
        </a:lnSpc>
        <a:spcBef>
          <a:spcPct val="0"/>
        </a:spcBef>
        <a:buNone/>
        <a:defRPr sz="6160" kern="1200">
          <a:solidFill>
            <a:schemeClr val="tx1"/>
          </a:solidFill>
          <a:latin typeface="+mj-lt"/>
          <a:ea typeface="+mj-ea"/>
          <a:cs typeface="+mj-cs"/>
        </a:defRPr>
      </a:lvl1pPr>
    </p:titleStyle>
    <p:bodyStyle>
      <a:lvl1pPr marL="320040" indent="-320040" algn="l" defTabSz="1280160" rtl="0" eaLnBrk="1" latinLnBrk="0" hangingPunct="1">
        <a:lnSpc>
          <a:spcPct val="90000"/>
        </a:lnSpc>
        <a:spcBef>
          <a:spcPts val="1400"/>
        </a:spcBef>
        <a:buFont typeface="Arial" panose="020B0604020202020204" pitchFamily="34" charset="0"/>
        <a:buChar char="•"/>
        <a:defRPr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9pPr>
    </p:bodyStyle>
    <p:otherStyle>
      <a:defPPr>
        <a:defRPr lang="en-US"/>
      </a:defPPr>
      <a:lvl1pPr marL="0" algn="l" defTabSz="1280160" rtl="0" eaLnBrk="1" latinLnBrk="0" hangingPunct="1">
        <a:defRPr sz="2520" kern="1200">
          <a:solidFill>
            <a:schemeClr val="tx1"/>
          </a:solidFill>
          <a:latin typeface="+mn-lt"/>
          <a:ea typeface="+mn-ea"/>
          <a:cs typeface="+mn-cs"/>
        </a:defRPr>
      </a:lvl1pPr>
      <a:lvl2pPr marL="640080" algn="l" defTabSz="1280160" rtl="0" eaLnBrk="1" latinLnBrk="0" hangingPunct="1">
        <a:defRPr sz="2520" kern="1200">
          <a:solidFill>
            <a:schemeClr val="tx1"/>
          </a:solidFill>
          <a:latin typeface="+mn-lt"/>
          <a:ea typeface="+mn-ea"/>
          <a:cs typeface="+mn-cs"/>
        </a:defRPr>
      </a:lvl2pPr>
      <a:lvl3pPr marL="1280160" algn="l" defTabSz="1280160" rtl="0" eaLnBrk="1" latinLnBrk="0" hangingPunct="1">
        <a:defRPr sz="2520" kern="1200">
          <a:solidFill>
            <a:schemeClr val="tx1"/>
          </a:solidFill>
          <a:latin typeface="+mn-lt"/>
          <a:ea typeface="+mn-ea"/>
          <a:cs typeface="+mn-cs"/>
        </a:defRPr>
      </a:lvl3pPr>
      <a:lvl4pPr marL="1920240" algn="l" defTabSz="1280160" rtl="0" eaLnBrk="1" latinLnBrk="0" hangingPunct="1">
        <a:defRPr sz="2520" kern="1200">
          <a:solidFill>
            <a:schemeClr val="tx1"/>
          </a:solidFill>
          <a:latin typeface="+mn-lt"/>
          <a:ea typeface="+mn-ea"/>
          <a:cs typeface="+mn-cs"/>
        </a:defRPr>
      </a:lvl4pPr>
      <a:lvl5pPr marL="2560320" algn="l" defTabSz="1280160" rtl="0" eaLnBrk="1" latinLnBrk="0" hangingPunct="1">
        <a:defRPr sz="2520" kern="1200">
          <a:solidFill>
            <a:schemeClr val="tx1"/>
          </a:solidFill>
          <a:latin typeface="+mn-lt"/>
          <a:ea typeface="+mn-ea"/>
          <a:cs typeface="+mn-cs"/>
        </a:defRPr>
      </a:lvl5pPr>
      <a:lvl6pPr marL="3200400" algn="l" defTabSz="1280160" rtl="0" eaLnBrk="1" latinLnBrk="0" hangingPunct="1">
        <a:defRPr sz="2520" kern="1200">
          <a:solidFill>
            <a:schemeClr val="tx1"/>
          </a:solidFill>
          <a:latin typeface="+mn-lt"/>
          <a:ea typeface="+mn-ea"/>
          <a:cs typeface="+mn-cs"/>
        </a:defRPr>
      </a:lvl6pPr>
      <a:lvl7pPr marL="3840480" algn="l" defTabSz="1280160" rtl="0" eaLnBrk="1" latinLnBrk="0" hangingPunct="1">
        <a:defRPr sz="2520" kern="1200">
          <a:solidFill>
            <a:schemeClr val="tx1"/>
          </a:solidFill>
          <a:latin typeface="+mn-lt"/>
          <a:ea typeface="+mn-ea"/>
          <a:cs typeface="+mn-cs"/>
        </a:defRPr>
      </a:lvl7pPr>
      <a:lvl8pPr marL="4480560" algn="l" defTabSz="1280160" rtl="0" eaLnBrk="1" latinLnBrk="0" hangingPunct="1">
        <a:defRPr sz="2520" kern="1200">
          <a:solidFill>
            <a:schemeClr val="tx1"/>
          </a:solidFill>
          <a:latin typeface="+mn-lt"/>
          <a:ea typeface="+mn-ea"/>
          <a:cs typeface="+mn-cs"/>
        </a:defRPr>
      </a:lvl8pPr>
      <a:lvl9pPr marL="5120640" algn="l" defTabSz="1280160" rtl="0" eaLnBrk="1" latinLnBrk="0" hangingPunct="1">
        <a:defRPr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sv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s>
</file>

<file path=ppt/slides/_rels/slide2.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9.png"/><Relationship Id="rId7" Type="http://schemas.openxmlformats.org/officeDocument/2006/relationships/hyperlink" Target="https://www.nsw.gov.au/education-and-training/digital-citizenship/online-safety/tips-to-staying-safe"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10.png"/><Relationship Id="rId5" Type="http://schemas.openxmlformats.org/officeDocument/2006/relationships/image" Target="../media/image8.png"/><Relationship Id="rId4" Type="http://schemas.openxmlformats.org/officeDocument/2006/relationships/image" Target="../media/image1.png"/><Relationship Id="rId9"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C3B13A-745F-D052-4483-F4907B63A18B}"/>
              </a:ext>
            </a:extLst>
          </p:cNvPr>
          <p:cNvSpPr>
            <a:spLocks noGrp="1"/>
          </p:cNvSpPr>
          <p:nvPr>
            <p:ph type="ctrTitle"/>
          </p:nvPr>
        </p:nvSpPr>
        <p:spPr>
          <a:xfrm>
            <a:off x="305062" y="473947"/>
            <a:ext cx="8288284" cy="830997"/>
          </a:xfrm>
        </p:spPr>
        <p:txBody>
          <a:bodyPr wrap="square" anchor="t" anchorCtr="0">
            <a:spAutoFit/>
          </a:bodyPr>
          <a:lstStyle/>
          <a:p>
            <a:pPr algn="l">
              <a:lnSpc>
                <a:spcPct val="100000"/>
              </a:lnSpc>
              <a:spcBef>
                <a:spcPts val="1800"/>
              </a:spcBef>
            </a:pPr>
            <a:r>
              <a:rPr lang="en-AU" sz="1600" b="1" dirty="0" err="1">
                <a:solidFill>
                  <a:schemeClr val="accent1"/>
                </a:solidFill>
                <a:latin typeface="Telstra Display" panose="020B0504040000000004" pitchFamily="34" charset="77"/>
                <a:ea typeface="Telstra Display" panose="020B0504040000000004" pitchFamily="34" charset="77"/>
              </a:rPr>
              <a:t>Người</a:t>
            </a:r>
            <a:r>
              <a:rPr lang="en-AU" sz="1600" b="1" dirty="0">
                <a:solidFill>
                  <a:schemeClr val="accent1"/>
                </a:solidFill>
                <a:latin typeface="Telstra Display" panose="020B0504040000000004" pitchFamily="34" charset="77"/>
                <a:ea typeface="Telstra Display" panose="020B0504040000000004" pitchFamily="34" charset="77"/>
              </a:rPr>
              <a:t> Cao </a:t>
            </a:r>
            <a:r>
              <a:rPr lang="en-AU" sz="1600" b="1" dirty="0" err="1">
                <a:solidFill>
                  <a:schemeClr val="accent1"/>
                </a:solidFill>
                <a:latin typeface="Telstra Display" panose="020B0504040000000004" pitchFamily="34" charset="77"/>
                <a:ea typeface="Telstra Display" panose="020B0504040000000004" pitchFamily="34" charset="77"/>
              </a:rPr>
              <a:t>niên</a:t>
            </a:r>
            <a:r>
              <a:rPr lang="en-AU" sz="1600" b="1" dirty="0">
                <a:solidFill>
                  <a:schemeClr val="accent1"/>
                </a:solidFill>
                <a:latin typeface="Telstra Display" panose="020B0504040000000004" pitchFamily="34" charset="77"/>
                <a:ea typeface="Telstra Display" panose="020B0504040000000004" pitchFamily="34" charset="77"/>
              </a:rPr>
              <a:t> </a:t>
            </a:r>
            <a:r>
              <a:rPr lang="en-AU" sz="1600" b="1" dirty="0" err="1">
                <a:solidFill>
                  <a:schemeClr val="accent1"/>
                </a:solidFill>
                <a:latin typeface="Telstra Display" panose="020B0504040000000004" pitchFamily="34" charset="77"/>
                <a:ea typeface="Telstra Display" panose="020B0504040000000004" pitchFamily="34" charset="77"/>
              </a:rPr>
              <a:t>Thành</a:t>
            </a:r>
            <a:r>
              <a:rPr lang="en-AU" sz="1600" b="1" dirty="0">
                <a:solidFill>
                  <a:schemeClr val="accent1"/>
                </a:solidFill>
                <a:latin typeface="Telstra Display" panose="020B0504040000000004" pitchFamily="34" charset="77"/>
                <a:ea typeface="Telstra Display" panose="020B0504040000000004" pitchFamily="34" charset="77"/>
              </a:rPr>
              <a:t> </a:t>
            </a:r>
            <a:r>
              <a:rPr lang="en-AU" sz="1600" b="1" dirty="0" err="1">
                <a:solidFill>
                  <a:schemeClr val="accent1"/>
                </a:solidFill>
                <a:latin typeface="Telstra Display" panose="020B0504040000000004" pitchFamily="34" charset="77"/>
                <a:ea typeface="Telstra Display" panose="020B0504040000000004" pitchFamily="34" charset="77"/>
              </a:rPr>
              <a:t>thạo</a:t>
            </a:r>
            <a:r>
              <a:rPr lang="en-AU" sz="1600" b="1" dirty="0">
                <a:solidFill>
                  <a:schemeClr val="accent1"/>
                </a:solidFill>
                <a:latin typeface="Telstra Display" panose="020B0504040000000004" pitchFamily="34" charset="77"/>
                <a:ea typeface="Telstra Display" panose="020B0504040000000004" pitchFamily="34" charset="77"/>
              </a:rPr>
              <a:t> </a:t>
            </a:r>
            <a:r>
              <a:rPr lang="en-AU" sz="1600" b="1" dirty="0" err="1">
                <a:solidFill>
                  <a:schemeClr val="accent1"/>
                </a:solidFill>
                <a:latin typeface="Telstra Display" panose="020B0504040000000004" pitchFamily="34" charset="77"/>
                <a:ea typeface="Telstra Display" panose="020B0504040000000004" pitchFamily="34" charset="77"/>
              </a:rPr>
              <a:t>Công</a:t>
            </a:r>
            <a:r>
              <a:rPr lang="en-AU" sz="1600" b="1" dirty="0">
                <a:solidFill>
                  <a:schemeClr val="accent1"/>
                </a:solidFill>
                <a:latin typeface="Telstra Display" panose="020B0504040000000004" pitchFamily="34" charset="77"/>
                <a:ea typeface="Telstra Display" panose="020B0504040000000004" pitchFamily="34" charset="77"/>
              </a:rPr>
              <a:t> </a:t>
            </a:r>
            <a:r>
              <a:rPr lang="en-AU" sz="1600" b="1" dirty="0" err="1">
                <a:solidFill>
                  <a:schemeClr val="accent1"/>
                </a:solidFill>
                <a:latin typeface="Telstra Display" panose="020B0504040000000004" pitchFamily="34" charset="77"/>
                <a:ea typeface="Telstra Display" panose="020B0504040000000004" pitchFamily="34" charset="77"/>
              </a:rPr>
              <a:t>nghệ</a:t>
            </a:r>
            <a:br>
              <a:rPr lang="en-AU" sz="2000" b="1" dirty="0">
                <a:latin typeface="Telstra Display" panose="020B0504040000000004" pitchFamily="34" charset="77"/>
                <a:ea typeface="Telstra Display" panose="020B0504040000000004" pitchFamily="34" charset="77"/>
              </a:rPr>
            </a:br>
            <a:r>
              <a:rPr lang="en-AU" sz="3200" b="1" dirty="0" err="1">
                <a:latin typeface="Telstra Display" panose="020B0504040000000004" pitchFamily="34" charset="77"/>
                <a:ea typeface="Telstra Display" panose="020B0504040000000004" pitchFamily="34" charset="77"/>
              </a:rPr>
              <a:t>Học</a:t>
            </a:r>
            <a:r>
              <a:rPr lang="en-AU" sz="3200" b="1" dirty="0">
                <a:latin typeface="Telstra Display" panose="020B0504040000000004" pitchFamily="34" charset="77"/>
                <a:ea typeface="Telstra Display" panose="020B0504040000000004" pitchFamily="34" charset="77"/>
              </a:rPr>
              <a:t> </a:t>
            </a:r>
            <a:r>
              <a:rPr lang="en-AU" sz="3200" b="1" dirty="0" err="1">
                <a:latin typeface="Telstra Display" panose="020B0504040000000004" pitchFamily="34" charset="77"/>
                <a:ea typeface="Telstra Display" panose="020B0504040000000004" pitchFamily="34" charset="77"/>
              </a:rPr>
              <a:t>phần</a:t>
            </a:r>
            <a:r>
              <a:rPr lang="en-AU" sz="3200" b="1" dirty="0">
                <a:latin typeface="Telstra Display" panose="020B0504040000000004" pitchFamily="34" charset="77"/>
                <a:ea typeface="Telstra Display" panose="020B0504040000000004" pitchFamily="34" charset="77"/>
              </a:rPr>
              <a:t> 4: </a:t>
            </a:r>
            <a:r>
              <a:rPr lang="en-AU" sz="3200" b="1" dirty="0" err="1">
                <a:latin typeface="Telstra Display" panose="020B0504040000000004" pitchFamily="34" charset="77"/>
                <a:ea typeface="Telstra Display" panose="020B0504040000000004" pitchFamily="34" charset="77"/>
              </a:rPr>
              <a:t>Trình</a:t>
            </a:r>
            <a:r>
              <a:rPr lang="en-AU" sz="3200" b="1" dirty="0">
                <a:latin typeface="Telstra Display" panose="020B0504040000000004" pitchFamily="34" charset="77"/>
                <a:ea typeface="Telstra Display" panose="020B0504040000000004" pitchFamily="34" charset="77"/>
              </a:rPr>
              <a:t> </a:t>
            </a:r>
            <a:r>
              <a:rPr lang="en-AU" sz="3200" b="1" dirty="0" err="1">
                <a:latin typeface="Telstra Display" panose="020B0504040000000004" pitchFamily="34" charset="77"/>
                <a:ea typeface="Telstra Display" panose="020B0504040000000004" pitchFamily="34" charset="77"/>
              </a:rPr>
              <a:t>duyệt</a:t>
            </a:r>
            <a:r>
              <a:rPr lang="en-AU" sz="3200" b="1" dirty="0">
                <a:latin typeface="Telstra Display" panose="020B0504040000000004" pitchFamily="34" charset="77"/>
                <a:ea typeface="Telstra Display" panose="020B0504040000000004" pitchFamily="34" charset="77"/>
              </a:rPr>
              <a:t> internet an </a:t>
            </a:r>
            <a:r>
              <a:rPr lang="en-AU" sz="3200" b="1" dirty="0" err="1">
                <a:latin typeface="Telstra Display" panose="020B0504040000000004" pitchFamily="34" charset="77"/>
                <a:ea typeface="Telstra Display" panose="020B0504040000000004" pitchFamily="34" charset="77"/>
              </a:rPr>
              <a:t>toàn</a:t>
            </a:r>
            <a:endParaRPr lang="en-AU" sz="3200" b="1" dirty="0">
              <a:latin typeface="Telstra Display" panose="020B0504040000000004" pitchFamily="34" charset="77"/>
              <a:ea typeface="Telstra Display" panose="020B0504040000000004" pitchFamily="34" charset="77"/>
            </a:endParaRPr>
          </a:p>
        </p:txBody>
      </p:sp>
      <p:sp>
        <p:nvSpPr>
          <p:cNvPr id="3" name="Subtitle 2">
            <a:extLst>
              <a:ext uri="{FF2B5EF4-FFF2-40B4-BE49-F238E27FC236}">
                <a16:creationId xmlns:a16="http://schemas.microsoft.com/office/drawing/2014/main" id="{557127E5-7A7D-CDBA-A301-2D6A1C797ADC}"/>
              </a:ext>
            </a:extLst>
          </p:cNvPr>
          <p:cNvSpPr>
            <a:spLocks noGrp="1"/>
          </p:cNvSpPr>
          <p:nvPr>
            <p:ph type="subTitle" idx="1"/>
          </p:nvPr>
        </p:nvSpPr>
        <p:spPr>
          <a:xfrm>
            <a:off x="1136017" y="1639470"/>
            <a:ext cx="6483381" cy="2015936"/>
          </a:xfrm>
        </p:spPr>
        <p:txBody>
          <a:bodyPr wrap="square" lIns="90000">
            <a:spAutoFit/>
          </a:bodyPr>
          <a:lstStyle/>
          <a:p>
            <a:pPr algn="l">
              <a:lnSpc>
                <a:spcPct val="100000"/>
              </a:lnSpc>
              <a:spcBef>
                <a:spcPts val="600"/>
              </a:spcBef>
            </a:pPr>
            <a:r>
              <a:rPr lang="en-AU" sz="1600" b="1" dirty="0" err="1">
                <a:solidFill>
                  <a:schemeClr val="accent3"/>
                </a:solidFill>
                <a:latin typeface="Telstra Text" panose="020B0504040000000004" pitchFamily="34" charset="77"/>
                <a:ea typeface="Telstra Text" panose="020B0504040000000004" pitchFamily="34" charset="77"/>
              </a:rPr>
              <a:t>Tôi</a:t>
            </a:r>
            <a:r>
              <a:rPr lang="en-AU" sz="1600" b="1" dirty="0">
                <a:solidFill>
                  <a:schemeClr val="accent3"/>
                </a:solidFill>
                <a:latin typeface="Telstra Text" panose="020B0504040000000004" pitchFamily="34" charset="77"/>
                <a:ea typeface="Telstra Text" panose="020B0504040000000004" pitchFamily="34" charset="77"/>
              </a:rPr>
              <a:t> </a:t>
            </a:r>
            <a:r>
              <a:rPr lang="en-AU" sz="1600" b="1" dirty="0" err="1">
                <a:solidFill>
                  <a:schemeClr val="accent3"/>
                </a:solidFill>
                <a:latin typeface="Telstra Text" panose="020B0504040000000004" pitchFamily="34" charset="77"/>
                <a:ea typeface="Telstra Text" panose="020B0504040000000004" pitchFamily="34" charset="77"/>
              </a:rPr>
              <a:t>có</a:t>
            </a:r>
            <a:r>
              <a:rPr lang="en-AU" sz="1600" b="1" dirty="0">
                <a:solidFill>
                  <a:schemeClr val="accent3"/>
                </a:solidFill>
                <a:latin typeface="Telstra Text" panose="020B0504040000000004" pitchFamily="34" charset="77"/>
                <a:ea typeface="Telstra Text" panose="020B0504040000000004" pitchFamily="34" charset="77"/>
              </a:rPr>
              <a:t> </a:t>
            </a:r>
            <a:r>
              <a:rPr lang="en-AU" sz="1600" b="1" dirty="0" err="1">
                <a:solidFill>
                  <a:schemeClr val="accent3"/>
                </a:solidFill>
                <a:latin typeface="Telstra Text" panose="020B0504040000000004" pitchFamily="34" charset="77"/>
                <a:ea typeface="Telstra Text" panose="020B0504040000000004" pitchFamily="34" charset="77"/>
              </a:rPr>
              <a:t>thể</a:t>
            </a:r>
            <a:r>
              <a:rPr lang="en-AU" sz="1600" b="1" dirty="0">
                <a:solidFill>
                  <a:schemeClr val="accent3"/>
                </a:solidFill>
                <a:latin typeface="Telstra Text" panose="020B0504040000000004" pitchFamily="34" charset="77"/>
                <a:ea typeface="Telstra Text" panose="020B0504040000000004" pitchFamily="34" charset="77"/>
              </a:rPr>
              <a:t>:</a:t>
            </a:r>
          </a:p>
          <a:p>
            <a:pPr marL="226800" indent="-226800" algn="l">
              <a:lnSpc>
                <a:spcPct val="100000"/>
              </a:lnSpc>
              <a:spcBef>
                <a:spcPts val="600"/>
              </a:spcBef>
              <a:buFont typeface="Wingdings" pitchFamily="2" charset="2"/>
              <a:buChar char="q"/>
            </a:pPr>
            <a:r>
              <a:rPr lang="vi-VN" sz="1200" dirty="0">
                <a:latin typeface="Telstra Text" panose="020B0504040000000004" pitchFamily="34" charset="77"/>
                <a:ea typeface="Telstra Text" panose="020B0504040000000004" pitchFamily="34" charset="77"/>
              </a:rPr>
              <a:t>Giải thích internet là gì và cách sử dụng.</a:t>
            </a:r>
          </a:p>
          <a:p>
            <a:pPr marL="226800" indent="-226800" algn="l">
              <a:lnSpc>
                <a:spcPct val="100000"/>
              </a:lnSpc>
              <a:spcBef>
                <a:spcPts val="600"/>
              </a:spcBef>
              <a:buFont typeface="Wingdings" pitchFamily="2" charset="2"/>
              <a:buChar char="q"/>
            </a:pPr>
            <a:r>
              <a:rPr lang="vi-VN" sz="1200" dirty="0">
                <a:latin typeface="Telstra Text" panose="020B0504040000000004" pitchFamily="34" charset="77"/>
                <a:ea typeface="Telstra Text" panose="020B0504040000000004" pitchFamily="34" charset="77"/>
              </a:rPr>
              <a:t>Sử dụng trình duyệt để tìm kiếm thông tin hàng ngày.</a:t>
            </a:r>
          </a:p>
          <a:p>
            <a:pPr marL="226800" indent="-226800" algn="l">
              <a:lnSpc>
                <a:spcPct val="100000"/>
              </a:lnSpc>
              <a:spcBef>
                <a:spcPts val="600"/>
              </a:spcBef>
              <a:buFont typeface="Wingdings" pitchFamily="2" charset="2"/>
              <a:buChar char="q"/>
            </a:pPr>
            <a:r>
              <a:rPr lang="vi-VN" sz="1200" dirty="0">
                <a:latin typeface="Telstra Text" panose="020B0504040000000004" pitchFamily="34" charset="77"/>
                <a:ea typeface="Telstra Text" panose="020B0504040000000004" pitchFamily="34" charset="77"/>
              </a:rPr>
              <a:t>Nhận biết các trang mạng an toàn, đáng tin cậy và các dấu hiệu cảnh báo của các trang mạng nguy hiểm.</a:t>
            </a:r>
          </a:p>
          <a:p>
            <a:pPr marL="226800" indent="-226800" algn="l">
              <a:lnSpc>
                <a:spcPct val="100000"/>
              </a:lnSpc>
              <a:spcBef>
                <a:spcPts val="600"/>
              </a:spcBef>
              <a:buFont typeface="Wingdings" pitchFamily="2" charset="2"/>
              <a:buChar char="q"/>
            </a:pPr>
            <a:r>
              <a:rPr lang="vi-VN" sz="1200" dirty="0">
                <a:latin typeface="Telstra Text" panose="020B0504040000000004" pitchFamily="34" charset="77"/>
                <a:ea typeface="Telstra Text" panose="020B0504040000000004" pitchFamily="34" charset="77"/>
              </a:rPr>
              <a:t>Điều hướng giữa các trang mạng bằng cách sử dụng </a:t>
            </a:r>
            <a:r>
              <a:rPr lang="vi-VN" sz="1200">
                <a:latin typeface="Telstra Text" panose="020B0504040000000004" pitchFamily="34" charset="77"/>
                <a:ea typeface="Telstra Text" panose="020B0504040000000004" pitchFamily="34" charset="77"/>
              </a:rPr>
              <a:t>các thanh tab</a:t>
            </a:r>
            <a:r>
              <a:rPr lang="vi-VN" sz="1200" dirty="0">
                <a:latin typeface="Telstra Text" panose="020B0504040000000004" pitchFamily="34" charset="77"/>
                <a:ea typeface="Telstra Text" panose="020B0504040000000004" pitchFamily="34" charset="77"/>
              </a:rPr>
              <a:t>.</a:t>
            </a:r>
          </a:p>
          <a:p>
            <a:pPr marL="226800" indent="-226800" algn="l">
              <a:lnSpc>
                <a:spcPct val="100000"/>
              </a:lnSpc>
              <a:spcBef>
                <a:spcPts val="600"/>
              </a:spcBef>
              <a:buFont typeface="Wingdings" pitchFamily="2" charset="2"/>
              <a:buChar char="q"/>
            </a:pPr>
            <a:r>
              <a:rPr lang="vi-VN" sz="1200" dirty="0">
                <a:latin typeface="Telstra Text" panose="020B0504040000000004" pitchFamily="34" charset="77"/>
                <a:ea typeface="Telstra Text" panose="020B0504040000000004" pitchFamily="34" charset="77"/>
              </a:rPr>
              <a:t>Quay lại trang mạng yêu thích bằng cách sử dụng đánh dấu trang hoặc lịch sử trình duyệt.</a:t>
            </a:r>
            <a:endParaRPr lang="en-AU" sz="1200" dirty="0">
              <a:latin typeface="Telstra Text" panose="020B0504040000000004" pitchFamily="34" charset="77"/>
              <a:ea typeface="Telstra Text" panose="020B0504040000000004" pitchFamily="34" charset="77"/>
            </a:endParaRPr>
          </a:p>
        </p:txBody>
      </p:sp>
      <p:pic>
        <p:nvPicPr>
          <p:cNvPr id="5" name="Picture 4">
            <a:extLst>
              <a:ext uri="{FF2B5EF4-FFF2-40B4-BE49-F238E27FC236}">
                <a16:creationId xmlns:a16="http://schemas.microsoft.com/office/drawing/2014/main" id="{967F2B64-23C8-2767-2BAD-E76B4C3A4BF4}"/>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10849752" y="8740797"/>
            <a:ext cx="534277" cy="612000"/>
          </a:xfrm>
          <a:prstGeom prst="rect">
            <a:avLst/>
          </a:prstGeom>
        </p:spPr>
      </p:pic>
      <p:cxnSp>
        <p:nvCxnSpPr>
          <p:cNvPr id="11" name="Straight Connector 10">
            <a:extLst>
              <a:ext uri="{FF2B5EF4-FFF2-40B4-BE49-F238E27FC236}">
                <a16:creationId xmlns:a16="http://schemas.microsoft.com/office/drawing/2014/main" id="{BDFB47EF-FB43-DB20-122F-47174F451BFD}"/>
              </a:ext>
              <a:ext uri="{C183D7F6-B498-43B3-948B-1728B52AA6E4}">
                <adec:decorative xmlns:adec="http://schemas.microsoft.com/office/drawing/2017/decorative" val="1"/>
              </a:ext>
            </a:extLst>
          </p:cNvPr>
          <p:cNvCxnSpPr/>
          <p:nvPr/>
        </p:nvCxnSpPr>
        <p:spPr>
          <a:xfrm>
            <a:off x="8593347" y="0"/>
            <a:ext cx="0" cy="9601200"/>
          </a:xfrm>
          <a:prstGeom prst="line">
            <a:avLst/>
          </a:prstGeom>
          <a:ln>
            <a:prstDash val="dash"/>
          </a:ln>
        </p:spPr>
        <p:style>
          <a:lnRef idx="2">
            <a:schemeClr val="accent1"/>
          </a:lnRef>
          <a:fillRef idx="0">
            <a:schemeClr val="accent1"/>
          </a:fillRef>
          <a:effectRef idx="1">
            <a:schemeClr val="accent1"/>
          </a:effectRef>
          <a:fontRef idx="minor">
            <a:schemeClr val="tx1"/>
          </a:fontRef>
        </p:style>
      </p:cxnSp>
      <p:sp>
        <p:nvSpPr>
          <p:cNvPr id="26" name="Subtitle 2">
            <a:extLst>
              <a:ext uri="{FF2B5EF4-FFF2-40B4-BE49-F238E27FC236}">
                <a16:creationId xmlns:a16="http://schemas.microsoft.com/office/drawing/2014/main" id="{BC4B5284-2D37-60B9-5859-AAC21B21A1DF}"/>
              </a:ext>
            </a:extLst>
          </p:cNvPr>
          <p:cNvSpPr txBox="1">
            <a:spLocks/>
          </p:cNvSpPr>
          <p:nvPr/>
        </p:nvSpPr>
        <p:spPr>
          <a:xfrm>
            <a:off x="1115807" y="3597977"/>
            <a:ext cx="3148311" cy="600164"/>
          </a:xfrm>
          <a:prstGeom prst="rect">
            <a:avLst/>
          </a:prstGeom>
        </p:spPr>
        <p:txBody>
          <a:bodyPr vert="horz" wrap="square" lIns="90000" tIns="45720" rIns="91440" bIns="45720" rtlCol="0">
            <a:spAutoFit/>
          </a:bodyPr>
          <a:lstStyle>
            <a:lvl1pPr marL="0" indent="0" algn="ctr" defTabSz="1280160" rtl="0" eaLnBrk="1" latinLnBrk="0" hangingPunct="1">
              <a:lnSpc>
                <a:spcPct val="90000"/>
              </a:lnSpc>
              <a:spcBef>
                <a:spcPts val="1400"/>
              </a:spcBef>
              <a:buFont typeface="Arial" panose="020B0604020202020204" pitchFamily="34" charset="0"/>
              <a:buNone/>
              <a:defRPr sz="3360" kern="1200">
                <a:solidFill>
                  <a:schemeClr val="tx1"/>
                </a:solidFill>
                <a:latin typeface="+mn-lt"/>
                <a:ea typeface="+mn-ea"/>
                <a:cs typeface="+mn-cs"/>
              </a:defRPr>
            </a:lvl1pPr>
            <a:lvl2pPr marL="640080" indent="0" algn="ctr" defTabSz="1280160" rtl="0" eaLnBrk="1" latinLnBrk="0" hangingPunct="1">
              <a:lnSpc>
                <a:spcPct val="90000"/>
              </a:lnSpc>
              <a:spcBef>
                <a:spcPts val="700"/>
              </a:spcBef>
              <a:buFont typeface="Arial" panose="020B0604020202020204" pitchFamily="34" charset="0"/>
              <a:buNone/>
              <a:defRPr sz="2800" kern="1200">
                <a:solidFill>
                  <a:schemeClr val="tx1"/>
                </a:solidFill>
                <a:latin typeface="+mn-lt"/>
                <a:ea typeface="+mn-ea"/>
                <a:cs typeface="+mn-cs"/>
              </a:defRPr>
            </a:lvl2pPr>
            <a:lvl3pPr marL="1280160" indent="0" algn="ctr" defTabSz="1280160" rtl="0" eaLnBrk="1" latinLnBrk="0" hangingPunct="1">
              <a:lnSpc>
                <a:spcPct val="90000"/>
              </a:lnSpc>
              <a:spcBef>
                <a:spcPts val="700"/>
              </a:spcBef>
              <a:buFont typeface="Arial" panose="020B0604020202020204" pitchFamily="34" charset="0"/>
              <a:buNone/>
              <a:defRPr sz="2520" kern="1200">
                <a:solidFill>
                  <a:schemeClr val="tx1"/>
                </a:solidFill>
                <a:latin typeface="+mn-lt"/>
                <a:ea typeface="+mn-ea"/>
                <a:cs typeface="+mn-cs"/>
              </a:defRPr>
            </a:lvl3pPr>
            <a:lvl4pPr marL="19202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4pPr>
            <a:lvl5pPr marL="256032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5pPr>
            <a:lvl6pPr marL="320040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6pPr>
            <a:lvl7pPr marL="384048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7pPr>
            <a:lvl8pPr marL="448056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8pPr>
            <a:lvl9pPr marL="51206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9pPr>
          </a:lstStyle>
          <a:p>
            <a:pPr algn="l">
              <a:lnSpc>
                <a:spcPct val="100000"/>
              </a:lnSpc>
              <a:spcBef>
                <a:spcPts val="600"/>
              </a:spcBef>
            </a:pPr>
            <a:r>
              <a:rPr lang="en-AU" sz="1600" b="1" dirty="0" err="1">
                <a:solidFill>
                  <a:schemeClr val="accent3"/>
                </a:solidFill>
                <a:latin typeface="Telstra Text" panose="020B0504040000000004" pitchFamily="34" charset="77"/>
                <a:ea typeface="Telstra Text" panose="020B0504040000000004" pitchFamily="34" charset="77"/>
              </a:rPr>
              <a:t>Điểm</a:t>
            </a:r>
            <a:r>
              <a:rPr lang="en-AU" sz="1600" b="1" dirty="0">
                <a:solidFill>
                  <a:schemeClr val="accent3"/>
                </a:solidFill>
                <a:latin typeface="Telstra Text" panose="020B0504040000000004" pitchFamily="34" charset="77"/>
                <a:ea typeface="Telstra Text" panose="020B0504040000000004" pitchFamily="34" charset="77"/>
              </a:rPr>
              <a:t> </a:t>
            </a:r>
            <a:r>
              <a:rPr lang="en-AU" sz="1600" b="1" dirty="0" err="1">
                <a:solidFill>
                  <a:schemeClr val="accent3"/>
                </a:solidFill>
                <a:latin typeface="Telstra Text" panose="020B0504040000000004" pitchFamily="34" charset="77"/>
                <a:ea typeface="Telstra Text" panose="020B0504040000000004" pitchFamily="34" charset="77"/>
              </a:rPr>
              <a:t>chính</a:t>
            </a:r>
            <a:r>
              <a:rPr lang="en-AU" sz="1600" b="1" dirty="0">
                <a:solidFill>
                  <a:schemeClr val="accent3"/>
                </a:solidFill>
                <a:latin typeface="Telstra Text" panose="020B0504040000000004" pitchFamily="34" charset="77"/>
                <a:ea typeface="Telstra Text" panose="020B0504040000000004" pitchFamily="34" charset="77"/>
              </a:rPr>
              <a:t> </a:t>
            </a:r>
            <a:r>
              <a:rPr lang="en-AU" sz="1600" b="1" dirty="0" err="1">
                <a:solidFill>
                  <a:schemeClr val="accent3"/>
                </a:solidFill>
                <a:latin typeface="Telstra Text" panose="020B0504040000000004" pitchFamily="34" charset="77"/>
                <a:ea typeface="Telstra Text" panose="020B0504040000000004" pitchFamily="34" charset="77"/>
              </a:rPr>
              <a:t>cần</a:t>
            </a:r>
            <a:r>
              <a:rPr lang="en-AU" sz="1600" b="1" dirty="0">
                <a:solidFill>
                  <a:schemeClr val="accent3"/>
                </a:solidFill>
                <a:latin typeface="Telstra Text" panose="020B0504040000000004" pitchFamily="34" charset="77"/>
                <a:ea typeface="Telstra Text" panose="020B0504040000000004" pitchFamily="34" charset="77"/>
              </a:rPr>
              <a:t> </a:t>
            </a:r>
            <a:r>
              <a:rPr lang="en-AU" sz="1600" b="1" dirty="0" err="1">
                <a:solidFill>
                  <a:schemeClr val="accent3"/>
                </a:solidFill>
                <a:latin typeface="Telstra Text" panose="020B0504040000000004" pitchFamily="34" charset="77"/>
                <a:ea typeface="Telstra Text" panose="020B0504040000000004" pitchFamily="34" charset="77"/>
              </a:rPr>
              <a:t>ghi</a:t>
            </a:r>
            <a:r>
              <a:rPr lang="en-AU" sz="1600" b="1" dirty="0">
                <a:solidFill>
                  <a:schemeClr val="accent3"/>
                </a:solidFill>
                <a:latin typeface="Telstra Text" panose="020B0504040000000004" pitchFamily="34" charset="77"/>
                <a:ea typeface="Telstra Text" panose="020B0504040000000004" pitchFamily="34" charset="77"/>
              </a:rPr>
              <a:t> </a:t>
            </a:r>
            <a:r>
              <a:rPr lang="en-AU" sz="1600" b="1" dirty="0" err="1">
                <a:solidFill>
                  <a:schemeClr val="accent3"/>
                </a:solidFill>
                <a:latin typeface="Telstra Text" panose="020B0504040000000004" pitchFamily="34" charset="77"/>
                <a:ea typeface="Telstra Text" panose="020B0504040000000004" pitchFamily="34" charset="77"/>
              </a:rPr>
              <a:t>nhớ</a:t>
            </a:r>
            <a:r>
              <a:rPr lang="vi-VN" sz="1600" dirty="0">
                <a:latin typeface="Telstra Text" panose="020B0504040000000004" pitchFamily="34" charset="77"/>
                <a:ea typeface="Telstra Text" panose="020B0504040000000004" pitchFamily="34" charset="77"/>
              </a:rPr>
              <a:t> </a:t>
            </a:r>
          </a:p>
          <a:p>
            <a:pPr algn="l">
              <a:lnSpc>
                <a:spcPct val="100000"/>
              </a:lnSpc>
              <a:spcBef>
                <a:spcPts val="600"/>
              </a:spcBef>
            </a:pPr>
            <a:r>
              <a:rPr lang="vi-VN" sz="1200" dirty="0">
                <a:latin typeface="Telstra Text" panose="020B0504040000000004" pitchFamily="34" charset="77"/>
                <a:ea typeface="Telstra Text" panose="020B0504040000000004" pitchFamily="34" charset="77"/>
              </a:rPr>
              <a:t>Những bài học quan trọng hôm nay</a:t>
            </a:r>
            <a:endParaRPr lang="en-AU" sz="1200" dirty="0">
              <a:latin typeface="Telstra Text" panose="020B0504040000000004" pitchFamily="34" charset="77"/>
              <a:ea typeface="Telstra Text" panose="020B0504040000000004" pitchFamily="34" charset="77"/>
            </a:endParaRPr>
          </a:p>
        </p:txBody>
      </p:sp>
      <p:sp>
        <p:nvSpPr>
          <p:cNvPr id="28" name="Rounded Rectangle 27" descr="Textbox">
            <a:extLst>
              <a:ext uri="{FF2B5EF4-FFF2-40B4-BE49-F238E27FC236}">
                <a16:creationId xmlns:a16="http://schemas.microsoft.com/office/drawing/2014/main" id="{CA136428-351A-9F6C-039A-5B1DEFE2C21B}"/>
              </a:ext>
            </a:extLst>
          </p:cNvPr>
          <p:cNvSpPr/>
          <p:nvPr/>
        </p:nvSpPr>
        <p:spPr>
          <a:xfrm>
            <a:off x="1165031" y="4288718"/>
            <a:ext cx="3663630" cy="1659022"/>
          </a:xfrm>
          <a:prstGeom prst="roundRect">
            <a:avLst>
              <a:gd name="adj" fmla="val 0"/>
            </a:avLst>
          </a:prstGeom>
          <a:no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sz="8000" b="1" dirty="0">
              <a:solidFill>
                <a:schemeClr val="accent4"/>
              </a:solidFill>
              <a:latin typeface="Telstra Display" panose="020B0504040000000004" pitchFamily="34" charset="77"/>
              <a:ea typeface="Telstra Display" panose="020B0504040000000004" pitchFamily="34" charset="77"/>
            </a:endParaRPr>
          </a:p>
        </p:txBody>
      </p:sp>
      <p:sp>
        <p:nvSpPr>
          <p:cNvPr id="21" name="Subtitle 2">
            <a:extLst>
              <a:ext uri="{FF2B5EF4-FFF2-40B4-BE49-F238E27FC236}">
                <a16:creationId xmlns:a16="http://schemas.microsoft.com/office/drawing/2014/main" id="{DB42F69D-660C-0571-DC24-94A3CF80203D}"/>
              </a:ext>
            </a:extLst>
          </p:cNvPr>
          <p:cNvSpPr txBox="1">
            <a:spLocks/>
          </p:cNvSpPr>
          <p:nvPr/>
        </p:nvSpPr>
        <p:spPr>
          <a:xfrm>
            <a:off x="5793478" y="3597977"/>
            <a:ext cx="2369854" cy="600164"/>
          </a:xfrm>
          <a:prstGeom prst="rect">
            <a:avLst/>
          </a:prstGeom>
        </p:spPr>
        <p:txBody>
          <a:bodyPr vert="horz" wrap="square" lIns="90000" tIns="45720" rIns="91440" bIns="45720" rtlCol="0">
            <a:spAutoFit/>
          </a:bodyPr>
          <a:lstStyle>
            <a:lvl1pPr marL="0" indent="0" algn="ctr" defTabSz="1280160" rtl="0" eaLnBrk="1" latinLnBrk="0" hangingPunct="1">
              <a:lnSpc>
                <a:spcPct val="90000"/>
              </a:lnSpc>
              <a:spcBef>
                <a:spcPts val="1400"/>
              </a:spcBef>
              <a:buFont typeface="Arial" panose="020B0604020202020204" pitchFamily="34" charset="0"/>
              <a:buNone/>
              <a:defRPr sz="3360" kern="1200">
                <a:solidFill>
                  <a:schemeClr val="tx1"/>
                </a:solidFill>
                <a:latin typeface="+mn-lt"/>
                <a:ea typeface="+mn-ea"/>
                <a:cs typeface="+mn-cs"/>
              </a:defRPr>
            </a:lvl1pPr>
            <a:lvl2pPr marL="640080" indent="0" algn="ctr" defTabSz="1280160" rtl="0" eaLnBrk="1" latinLnBrk="0" hangingPunct="1">
              <a:lnSpc>
                <a:spcPct val="90000"/>
              </a:lnSpc>
              <a:spcBef>
                <a:spcPts val="700"/>
              </a:spcBef>
              <a:buFont typeface="Arial" panose="020B0604020202020204" pitchFamily="34" charset="0"/>
              <a:buNone/>
              <a:defRPr sz="2800" kern="1200">
                <a:solidFill>
                  <a:schemeClr val="tx1"/>
                </a:solidFill>
                <a:latin typeface="+mn-lt"/>
                <a:ea typeface="+mn-ea"/>
                <a:cs typeface="+mn-cs"/>
              </a:defRPr>
            </a:lvl2pPr>
            <a:lvl3pPr marL="1280160" indent="0" algn="ctr" defTabSz="1280160" rtl="0" eaLnBrk="1" latinLnBrk="0" hangingPunct="1">
              <a:lnSpc>
                <a:spcPct val="90000"/>
              </a:lnSpc>
              <a:spcBef>
                <a:spcPts val="700"/>
              </a:spcBef>
              <a:buFont typeface="Arial" panose="020B0604020202020204" pitchFamily="34" charset="0"/>
              <a:buNone/>
              <a:defRPr sz="2520" kern="1200">
                <a:solidFill>
                  <a:schemeClr val="tx1"/>
                </a:solidFill>
                <a:latin typeface="+mn-lt"/>
                <a:ea typeface="+mn-ea"/>
                <a:cs typeface="+mn-cs"/>
              </a:defRPr>
            </a:lvl3pPr>
            <a:lvl4pPr marL="19202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4pPr>
            <a:lvl5pPr marL="256032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5pPr>
            <a:lvl6pPr marL="320040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6pPr>
            <a:lvl7pPr marL="384048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7pPr>
            <a:lvl8pPr marL="448056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8pPr>
            <a:lvl9pPr marL="51206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9pPr>
          </a:lstStyle>
          <a:p>
            <a:pPr algn="l">
              <a:lnSpc>
                <a:spcPct val="100000"/>
              </a:lnSpc>
              <a:spcBef>
                <a:spcPts val="600"/>
              </a:spcBef>
            </a:pPr>
            <a:r>
              <a:rPr lang="en-AU" sz="1600" b="1" dirty="0" err="1">
                <a:solidFill>
                  <a:schemeClr val="accent3"/>
                </a:solidFill>
                <a:latin typeface="Telstra Text" panose="020B0504040000000004" pitchFamily="34" charset="77"/>
                <a:ea typeface="Telstra Text" panose="020B0504040000000004" pitchFamily="34" charset="77"/>
              </a:rPr>
              <a:t>Hỗ</a:t>
            </a:r>
            <a:r>
              <a:rPr lang="en-AU" sz="1600" b="1" dirty="0">
                <a:solidFill>
                  <a:schemeClr val="accent3"/>
                </a:solidFill>
                <a:latin typeface="Telstra Text" panose="020B0504040000000004" pitchFamily="34" charset="77"/>
                <a:ea typeface="Telstra Text" panose="020B0504040000000004" pitchFamily="34" charset="77"/>
              </a:rPr>
              <a:t> </a:t>
            </a:r>
            <a:r>
              <a:rPr lang="en-AU" sz="1600" b="1" dirty="0" err="1">
                <a:solidFill>
                  <a:schemeClr val="accent3"/>
                </a:solidFill>
                <a:latin typeface="Telstra Text" panose="020B0504040000000004" pitchFamily="34" charset="77"/>
                <a:ea typeface="Telstra Text" panose="020B0504040000000004" pitchFamily="34" charset="77"/>
              </a:rPr>
              <a:t>trợ</a:t>
            </a:r>
            <a:endParaRPr lang="en-AU" sz="1600" b="1" dirty="0">
              <a:solidFill>
                <a:schemeClr val="accent3"/>
              </a:solidFill>
              <a:latin typeface="Telstra Text" panose="020B0504040000000004" pitchFamily="34" charset="77"/>
              <a:ea typeface="Telstra Text" panose="020B0504040000000004" pitchFamily="34" charset="77"/>
            </a:endParaRPr>
          </a:p>
          <a:p>
            <a:pPr algn="l">
              <a:lnSpc>
                <a:spcPct val="100000"/>
              </a:lnSpc>
              <a:spcBef>
                <a:spcPts val="600"/>
              </a:spcBef>
            </a:pPr>
            <a:r>
              <a:rPr lang="en-AU" sz="1200" dirty="0" err="1">
                <a:latin typeface="Telstra Text" panose="020B0504040000000004" pitchFamily="34" charset="77"/>
                <a:ea typeface="Telstra Text" panose="020B0504040000000004" pitchFamily="34" charset="77"/>
              </a:rPr>
              <a:t>Tôi</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có</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thể</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được</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trợ</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giúp</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từ</a:t>
            </a:r>
            <a:r>
              <a:rPr lang="en-AU" sz="1200" dirty="0">
                <a:latin typeface="Telstra Text" panose="020B0504040000000004" pitchFamily="34" charset="77"/>
                <a:ea typeface="Telstra Text" panose="020B0504040000000004" pitchFamily="34" charset="77"/>
              </a:rPr>
              <a:t>:</a:t>
            </a:r>
          </a:p>
        </p:txBody>
      </p:sp>
      <p:sp>
        <p:nvSpPr>
          <p:cNvPr id="25" name="Rounded Rectangle 24" descr="Textbox">
            <a:extLst>
              <a:ext uri="{FF2B5EF4-FFF2-40B4-BE49-F238E27FC236}">
                <a16:creationId xmlns:a16="http://schemas.microsoft.com/office/drawing/2014/main" id="{75376F4C-D7D9-7639-69AF-EF18DF39ED21}"/>
              </a:ext>
            </a:extLst>
          </p:cNvPr>
          <p:cNvSpPr/>
          <p:nvPr/>
        </p:nvSpPr>
        <p:spPr>
          <a:xfrm>
            <a:off x="5842701" y="4288718"/>
            <a:ext cx="2369854" cy="1659022"/>
          </a:xfrm>
          <a:prstGeom prst="roundRect">
            <a:avLst>
              <a:gd name="adj" fmla="val 0"/>
            </a:avLst>
          </a:prstGeom>
          <a:no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sz="8000" b="1" dirty="0">
              <a:solidFill>
                <a:schemeClr val="accent4"/>
              </a:solidFill>
              <a:latin typeface="Telstra Display" panose="020B0504040000000004" pitchFamily="34" charset="77"/>
              <a:ea typeface="Telstra Display" panose="020B0504040000000004" pitchFamily="34" charset="77"/>
            </a:endParaRPr>
          </a:p>
        </p:txBody>
      </p:sp>
      <p:sp>
        <p:nvSpPr>
          <p:cNvPr id="14" name="Subtitle 2">
            <a:extLst>
              <a:ext uri="{FF2B5EF4-FFF2-40B4-BE49-F238E27FC236}">
                <a16:creationId xmlns:a16="http://schemas.microsoft.com/office/drawing/2014/main" id="{8E9A4031-504A-4CAA-246E-886C1AA6DE41}"/>
              </a:ext>
            </a:extLst>
          </p:cNvPr>
          <p:cNvSpPr txBox="1">
            <a:spLocks/>
          </p:cNvSpPr>
          <p:nvPr/>
        </p:nvSpPr>
        <p:spPr>
          <a:xfrm>
            <a:off x="1173658" y="6331717"/>
            <a:ext cx="4075162" cy="600164"/>
          </a:xfrm>
          <a:prstGeom prst="rect">
            <a:avLst/>
          </a:prstGeom>
        </p:spPr>
        <p:txBody>
          <a:bodyPr vert="horz" wrap="square" lIns="90000" tIns="45720" rIns="91440" bIns="45720" rtlCol="0">
            <a:spAutoFit/>
          </a:bodyPr>
          <a:lstStyle>
            <a:lvl1pPr marL="0" indent="0" algn="ctr" defTabSz="1280160" rtl="0" eaLnBrk="1" latinLnBrk="0" hangingPunct="1">
              <a:lnSpc>
                <a:spcPct val="90000"/>
              </a:lnSpc>
              <a:spcBef>
                <a:spcPts val="1400"/>
              </a:spcBef>
              <a:buFont typeface="Arial" panose="020B0604020202020204" pitchFamily="34" charset="0"/>
              <a:buNone/>
              <a:defRPr sz="3360" kern="1200">
                <a:solidFill>
                  <a:schemeClr val="tx1"/>
                </a:solidFill>
                <a:latin typeface="+mn-lt"/>
                <a:ea typeface="+mn-ea"/>
                <a:cs typeface="+mn-cs"/>
              </a:defRPr>
            </a:lvl1pPr>
            <a:lvl2pPr marL="640080" indent="0" algn="ctr" defTabSz="1280160" rtl="0" eaLnBrk="1" latinLnBrk="0" hangingPunct="1">
              <a:lnSpc>
                <a:spcPct val="90000"/>
              </a:lnSpc>
              <a:spcBef>
                <a:spcPts val="700"/>
              </a:spcBef>
              <a:buFont typeface="Arial" panose="020B0604020202020204" pitchFamily="34" charset="0"/>
              <a:buNone/>
              <a:defRPr sz="2800" kern="1200">
                <a:solidFill>
                  <a:schemeClr val="tx1"/>
                </a:solidFill>
                <a:latin typeface="+mn-lt"/>
                <a:ea typeface="+mn-ea"/>
                <a:cs typeface="+mn-cs"/>
              </a:defRPr>
            </a:lvl2pPr>
            <a:lvl3pPr marL="1280160" indent="0" algn="ctr" defTabSz="1280160" rtl="0" eaLnBrk="1" latinLnBrk="0" hangingPunct="1">
              <a:lnSpc>
                <a:spcPct val="90000"/>
              </a:lnSpc>
              <a:spcBef>
                <a:spcPts val="700"/>
              </a:spcBef>
              <a:buFont typeface="Arial" panose="020B0604020202020204" pitchFamily="34" charset="0"/>
              <a:buNone/>
              <a:defRPr sz="2520" kern="1200">
                <a:solidFill>
                  <a:schemeClr val="tx1"/>
                </a:solidFill>
                <a:latin typeface="+mn-lt"/>
                <a:ea typeface="+mn-ea"/>
                <a:cs typeface="+mn-cs"/>
              </a:defRPr>
            </a:lvl3pPr>
            <a:lvl4pPr marL="19202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4pPr>
            <a:lvl5pPr marL="256032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5pPr>
            <a:lvl6pPr marL="320040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6pPr>
            <a:lvl7pPr marL="384048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7pPr>
            <a:lvl8pPr marL="448056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8pPr>
            <a:lvl9pPr marL="51206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9pPr>
          </a:lstStyle>
          <a:p>
            <a:pPr algn="l">
              <a:lnSpc>
                <a:spcPct val="100000"/>
              </a:lnSpc>
              <a:spcBef>
                <a:spcPts val="600"/>
              </a:spcBef>
            </a:pPr>
            <a:r>
              <a:rPr lang="en-AU" sz="1600" b="1" dirty="0" err="1">
                <a:solidFill>
                  <a:schemeClr val="accent3"/>
                </a:solidFill>
                <a:latin typeface="Telstra Text" panose="020B0504040000000004" pitchFamily="34" charset="77"/>
                <a:ea typeface="Telstra Text" panose="020B0504040000000004" pitchFamily="34" charset="77"/>
              </a:rPr>
              <a:t>Kế</a:t>
            </a:r>
            <a:r>
              <a:rPr lang="en-AU" sz="1600" b="1" dirty="0">
                <a:solidFill>
                  <a:schemeClr val="accent3"/>
                </a:solidFill>
                <a:latin typeface="Telstra Text" panose="020B0504040000000004" pitchFamily="34" charset="77"/>
                <a:ea typeface="Telstra Text" panose="020B0504040000000004" pitchFamily="34" charset="77"/>
              </a:rPr>
              <a:t> </a:t>
            </a:r>
            <a:r>
              <a:rPr lang="en-AU" sz="1600" b="1" dirty="0" err="1">
                <a:solidFill>
                  <a:schemeClr val="accent3"/>
                </a:solidFill>
                <a:latin typeface="Telstra Text" panose="020B0504040000000004" pitchFamily="34" charset="77"/>
                <a:ea typeface="Telstra Text" panose="020B0504040000000004" pitchFamily="34" charset="77"/>
              </a:rPr>
              <a:t>hoạch</a:t>
            </a:r>
            <a:r>
              <a:rPr lang="en-AU" sz="1600" b="1" dirty="0">
                <a:solidFill>
                  <a:schemeClr val="accent3"/>
                </a:solidFill>
                <a:latin typeface="Telstra Text" panose="020B0504040000000004" pitchFamily="34" charset="77"/>
                <a:ea typeface="Telstra Text" panose="020B0504040000000004" pitchFamily="34" charset="77"/>
              </a:rPr>
              <a:t> </a:t>
            </a:r>
            <a:r>
              <a:rPr lang="en-AU" sz="1600" b="1" dirty="0" err="1">
                <a:solidFill>
                  <a:schemeClr val="accent3"/>
                </a:solidFill>
                <a:latin typeface="Telstra Text" panose="020B0504040000000004" pitchFamily="34" charset="77"/>
                <a:ea typeface="Telstra Text" panose="020B0504040000000004" pitchFamily="34" charset="77"/>
              </a:rPr>
              <a:t>hành</a:t>
            </a:r>
            <a:r>
              <a:rPr lang="en-AU" sz="1600" b="1" dirty="0">
                <a:solidFill>
                  <a:schemeClr val="accent3"/>
                </a:solidFill>
                <a:latin typeface="Telstra Text" panose="020B0504040000000004" pitchFamily="34" charset="77"/>
                <a:ea typeface="Telstra Text" panose="020B0504040000000004" pitchFamily="34" charset="77"/>
              </a:rPr>
              <a:t> </a:t>
            </a:r>
            <a:r>
              <a:rPr lang="en-AU" sz="1600" b="1" dirty="0" err="1">
                <a:solidFill>
                  <a:schemeClr val="accent3"/>
                </a:solidFill>
                <a:latin typeface="Telstra Text" panose="020B0504040000000004" pitchFamily="34" charset="77"/>
                <a:ea typeface="Telstra Text" panose="020B0504040000000004" pitchFamily="34" charset="77"/>
              </a:rPr>
              <a:t>động</a:t>
            </a:r>
            <a:endParaRPr lang="en-AU" sz="1600" b="1" dirty="0">
              <a:solidFill>
                <a:schemeClr val="accent3"/>
              </a:solidFill>
              <a:latin typeface="Telstra Text" panose="020B0504040000000004" pitchFamily="34" charset="77"/>
              <a:ea typeface="Telstra Text" panose="020B0504040000000004" pitchFamily="34" charset="77"/>
            </a:endParaRPr>
          </a:p>
          <a:p>
            <a:pPr algn="l">
              <a:lnSpc>
                <a:spcPct val="100000"/>
              </a:lnSpc>
              <a:spcBef>
                <a:spcPts val="600"/>
              </a:spcBef>
            </a:pPr>
            <a:r>
              <a:rPr lang="en-AU" sz="1200" dirty="0" err="1">
                <a:latin typeface="Telstra Text" panose="020B0504040000000004" pitchFamily="34" charset="77"/>
                <a:ea typeface="Telstra Text" panose="020B0504040000000004" pitchFamily="34" charset="77"/>
              </a:rPr>
              <a:t>Trong</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tuần</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tới</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tôi</a:t>
            </a:r>
            <a:r>
              <a:rPr lang="en-AU" sz="1200" dirty="0">
                <a:latin typeface="Telstra Text" panose="020B0504040000000004" pitchFamily="34" charset="77"/>
                <a:ea typeface="Telstra Text" panose="020B0504040000000004" pitchFamily="34" charset="77"/>
              </a:rPr>
              <a:t> </a:t>
            </a:r>
            <a:r>
              <a:rPr lang="en-AU" sz="1200" dirty="0" err="1">
                <a:latin typeface="Telstra Text" panose="020B0504040000000004" pitchFamily="34" charset="77"/>
                <a:ea typeface="Telstra Text" panose="020B0504040000000004" pitchFamily="34" charset="77"/>
              </a:rPr>
              <a:t>sẽ</a:t>
            </a:r>
            <a:r>
              <a:rPr lang="en-AU" sz="1200" dirty="0">
                <a:latin typeface="Telstra Text" panose="020B0504040000000004" pitchFamily="34" charset="77"/>
                <a:ea typeface="Telstra Text" panose="020B0504040000000004" pitchFamily="34" charset="77"/>
              </a:rPr>
              <a:t>:</a:t>
            </a:r>
          </a:p>
        </p:txBody>
      </p:sp>
      <p:sp>
        <p:nvSpPr>
          <p:cNvPr id="15" name="Rounded Rectangle 14" descr="Textbox">
            <a:extLst>
              <a:ext uri="{FF2B5EF4-FFF2-40B4-BE49-F238E27FC236}">
                <a16:creationId xmlns:a16="http://schemas.microsoft.com/office/drawing/2014/main" id="{D9F1F963-FDA6-C9B7-37DC-5F9F1FAA0074}"/>
              </a:ext>
              <a:ext uri="{C183D7F6-B498-43B3-948B-1728B52AA6E4}">
                <adec:decorative xmlns:adec="http://schemas.microsoft.com/office/drawing/2017/decorative" val="0"/>
              </a:ext>
            </a:extLst>
          </p:cNvPr>
          <p:cNvSpPr/>
          <p:nvPr/>
        </p:nvSpPr>
        <p:spPr>
          <a:xfrm>
            <a:off x="1170044" y="7436745"/>
            <a:ext cx="2145324" cy="1820738"/>
          </a:xfrm>
          <a:prstGeom prst="roundRect">
            <a:avLst>
              <a:gd name="adj" fmla="val 0"/>
            </a:avLst>
          </a:prstGeom>
          <a:solidFill>
            <a:srgbClr val="FFFFFF"/>
          </a:solidFill>
          <a:ln w="19050">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sz="8000" b="1" dirty="0">
              <a:solidFill>
                <a:schemeClr val="accent4"/>
              </a:solidFill>
              <a:latin typeface="Telstra Display" panose="020B0504040000000004" pitchFamily="34" charset="77"/>
              <a:ea typeface="Telstra Display" panose="020B0504040000000004" pitchFamily="34" charset="77"/>
            </a:endParaRPr>
          </a:p>
        </p:txBody>
      </p:sp>
      <p:pic>
        <p:nvPicPr>
          <p:cNvPr id="27" name="Graphic 26">
            <a:extLst>
              <a:ext uri="{FF2B5EF4-FFF2-40B4-BE49-F238E27FC236}">
                <a16:creationId xmlns:a16="http://schemas.microsoft.com/office/drawing/2014/main" id="{8B1C1A32-9719-0478-1FB5-E94F361C916C}"/>
              </a:ext>
              <a:ext uri="{C183D7F6-B498-43B3-948B-1728B52AA6E4}">
                <adec:decorative xmlns:adec="http://schemas.microsoft.com/office/drawing/2017/decorative" val="1"/>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907091" y="7098709"/>
            <a:ext cx="714580" cy="687844"/>
          </a:xfrm>
          <a:prstGeom prst="rect">
            <a:avLst/>
          </a:prstGeom>
        </p:spPr>
      </p:pic>
      <p:sp>
        <p:nvSpPr>
          <p:cNvPr id="29" name="Subtitle 2">
            <a:extLst>
              <a:ext uri="{FF2B5EF4-FFF2-40B4-BE49-F238E27FC236}">
                <a16:creationId xmlns:a16="http://schemas.microsoft.com/office/drawing/2014/main" id="{27668873-4853-29CF-90A6-CF4960D50024}"/>
              </a:ext>
            </a:extLst>
          </p:cNvPr>
          <p:cNvSpPr txBox="1">
            <a:spLocks/>
          </p:cNvSpPr>
          <p:nvPr/>
        </p:nvSpPr>
        <p:spPr>
          <a:xfrm>
            <a:off x="1100612" y="7086109"/>
            <a:ext cx="325771" cy="523220"/>
          </a:xfrm>
          <a:prstGeom prst="rect">
            <a:avLst/>
          </a:prstGeom>
        </p:spPr>
        <p:txBody>
          <a:bodyPr vert="horz" wrap="square" lIns="90000" tIns="45720" rIns="91440" bIns="45720" rtlCol="0">
            <a:spAutoFit/>
          </a:bodyPr>
          <a:lstStyle>
            <a:lvl1pPr marL="0" indent="0" algn="ctr" defTabSz="1280160" rtl="0" eaLnBrk="1" latinLnBrk="0" hangingPunct="1">
              <a:lnSpc>
                <a:spcPct val="90000"/>
              </a:lnSpc>
              <a:spcBef>
                <a:spcPts val="1400"/>
              </a:spcBef>
              <a:buFont typeface="Arial" panose="020B0604020202020204" pitchFamily="34" charset="0"/>
              <a:buNone/>
              <a:defRPr sz="3360" kern="1200">
                <a:solidFill>
                  <a:schemeClr val="tx1"/>
                </a:solidFill>
                <a:latin typeface="+mn-lt"/>
                <a:ea typeface="+mn-ea"/>
                <a:cs typeface="+mn-cs"/>
              </a:defRPr>
            </a:lvl1pPr>
            <a:lvl2pPr marL="640080" indent="0" algn="ctr" defTabSz="1280160" rtl="0" eaLnBrk="1" latinLnBrk="0" hangingPunct="1">
              <a:lnSpc>
                <a:spcPct val="90000"/>
              </a:lnSpc>
              <a:spcBef>
                <a:spcPts val="700"/>
              </a:spcBef>
              <a:buFont typeface="Arial" panose="020B0604020202020204" pitchFamily="34" charset="0"/>
              <a:buNone/>
              <a:defRPr sz="2800" kern="1200">
                <a:solidFill>
                  <a:schemeClr val="tx1"/>
                </a:solidFill>
                <a:latin typeface="+mn-lt"/>
                <a:ea typeface="+mn-ea"/>
                <a:cs typeface="+mn-cs"/>
              </a:defRPr>
            </a:lvl2pPr>
            <a:lvl3pPr marL="1280160" indent="0" algn="ctr" defTabSz="1280160" rtl="0" eaLnBrk="1" latinLnBrk="0" hangingPunct="1">
              <a:lnSpc>
                <a:spcPct val="90000"/>
              </a:lnSpc>
              <a:spcBef>
                <a:spcPts val="700"/>
              </a:spcBef>
              <a:buFont typeface="Arial" panose="020B0604020202020204" pitchFamily="34" charset="0"/>
              <a:buNone/>
              <a:defRPr sz="2520" kern="1200">
                <a:solidFill>
                  <a:schemeClr val="tx1"/>
                </a:solidFill>
                <a:latin typeface="+mn-lt"/>
                <a:ea typeface="+mn-ea"/>
                <a:cs typeface="+mn-cs"/>
              </a:defRPr>
            </a:lvl3pPr>
            <a:lvl4pPr marL="19202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4pPr>
            <a:lvl5pPr marL="256032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5pPr>
            <a:lvl6pPr marL="320040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6pPr>
            <a:lvl7pPr marL="384048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7pPr>
            <a:lvl8pPr marL="448056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8pPr>
            <a:lvl9pPr marL="51206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9pPr>
          </a:lstStyle>
          <a:p>
            <a:pPr>
              <a:lnSpc>
                <a:spcPct val="100000"/>
              </a:lnSpc>
              <a:spcBef>
                <a:spcPts val="600"/>
              </a:spcBef>
            </a:pPr>
            <a:r>
              <a:rPr lang="en-AU" sz="2800" b="1" dirty="0">
                <a:solidFill>
                  <a:schemeClr val="accent3"/>
                </a:solidFill>
                <a:latin typeface="Telstra Text" panose="020B0504040000000004" pitchFamily="34" charset="77"/>
                <a:ea typeface="Telstra Text" panose="020B0504040000000004" pitchFamily="34" charset="77"/>
              </a:rPr>
              <a:t>1</a:t>
            </a:r>
            <a:endParaRPr lang="en-AU" sz="2800" dirty="0">
              <a:latin typeface="Telstra Text" panose="020B0504040000000004" pitchFamily="34" charset="77"/>
              <a:ea typeface="Telstra Text" panose="020B0504040000000004" pitchFamily="34" charset="77"/>
            </a:endParaRPr>
          </a:p>
        </p:txBody>
      </p:sp>
      <p:sp>
        <p:nvSpPr>
          <p:cNvPr id="17" name="Rounded Rectangle 16" descr="Textbox">
            <a:extLst>
              <a:ext uri="{FF2B5EF4-FFF2-40B4-BE49-F238E27FC236}">
                <a16:creationId xmlns:a16="http://schemas.microsoft.com/office/drawing/2014/main" id="{388DBB9D-91A2-3502-8D20-32F463636798}"/>
              </a:ext>
            </a:extLst>
          </p:cNvPr>
          <p:cNvSpPr/>
          <p:nvPr/>
        </p:nvSpPr>
        <p:spPr>
          <a:xfrm>
            <a:off x="3621144" y="7436745"/>
            <a:ext cx="2145324" cy="1820738"/>
          </a:xfrm>
          <a:prstGeom prst="roundRect">
            <a:avLst>
              <a:gd name="adj" fmla="val 0"/>
            </a:avLst>
          </a:prstGeom>
          <a:solidFill>
            <a:srgbClr val="FFFFFF"/>
          </a:solidFill>
          <a:ln w="19050">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sz="8000" b="1" dirty="0">
              <a:solidFill>
                <a:schemeClr val="accent4"/>
              </a:solidFill>
              <a:latin typeface="Telstra Display" panose="020B0504040000000004" pitchFamily="34" charset="77"/>
              <a:ea typeface="Telstra Display" panose="020B0504040000000004" pitchFamily="34" charset="77"/>
            </a:endParaRPr>
          </a:p>
        </p:txBody>
      </p:sp>
      <p:pic>
        <p:nvPicPr>
          <p:cNvPr id="38" name="Graphic 37">
            <a:extLst>
              <a:ext uri="{FF2B5EF4-FFF2-40B4-BE49-F238E27FC236}">
                <a16:creationId xmlns:a16="http://schemas.microsoft.com/office/drawing/2014/main" id="{8323AFFE-C0B3-BD0F-8D28-E2B01B26B196}"/>
              </a:ext>
              <a:ext uri="{C183D7F6-B498-43B3-948B-1728B52AA6E4}">
                <adec:decorative xmlns:adec="http://schemas.microsoft.com/office/drawing/2017/decorative" val="1"/>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3357775" y="7098709"/>
            <a:ext cx="714580" cy="687844"/>
          </a:xfrm>
          <a:prstGeom prst="rect">
            <a:avLst/>
          </a:prstGeom>
        </p:spPr>
      </p:pic>
      <p:sp>
        <p:nvSpPr>
          <p:cNvPr id="39" name="Subtitle 2">
            <a:extLst>
              <a:ext uri="{FF2B5EF4-FFF2-40B4-BE49-F238E27FC236}">
                <a16:creationId xmlns:a16="http://schemas.microsoft.com/office/drawing/2014/main" id="{A5637695-C0FD-B632-3D50-E5D0B1B53505}"/>
              </a:ext>
            </a:extLst>
          </p:cNvPr>
          <p:cNvSpPr txBox="1">
            <a:spLocks/>
          </p:cNvSpPr>
          <p:nvPr/>
        </p:nvSpPr>
        <p:spPr>
          <a:xfrm>
            <a:off x="3551296" y="7086109"/>
            <a:ext cx="325771" cy="523220"/>
          </a:xfrm>
          <a:prstGeom prst="rect">
            <a:avLst/>
          </a:prstGeom>
        </p:spPr>
        <p:txBody>
          <a:bodyPr vert="horz" wrap="square" lIns="90000" tIns="45720" rIns="91440" bIns="45720" rtlCol="0">
            <a:spAutoFit/>
          </a:bodyPr>
          <a:lstStyle>
            <a:lvl1pPr marL="0" indent="0" algn="ctr" defTabSz="1280160" rtl="0" eaLnBrk="1" latinLnBrk="0" hangingPunct="1">
              <a:lnSpc>
                <a:spcPct val="90000"/>
              </a:lnSpc>
              <a:spcBef>
                <a:spcPts val="1400"/>
              </a:spcBef>
              <a:buFont typeface="Arial" panose="020B0604020202020204" pitchFamily="34" charset="0"/>
              <a:buNone/>
              <a:defRPr sz="3360" kern="1200">
                <a:solidFill>
                  <a:schemeClr val="tx1"/>
                </a:solidFill>
                <a:latin typeface="+mn-lt"/>
                <a:ea typeface="+mn-ea"/>
                <a:cs typeface="+mn-cs"/>
              </a:defRPr>
            </a:lvl1pPr>
            <a:lvl2pPr marL="640080" indent="0" algn="ctr" defTabSz="1280160" rtl="0" eaLnBrk="1" latinLnBrk="0" hangingPunct="1">
              <a:lnSpc>
                <a:spcPct val="90000"/>
              </a:lnSpc>
              <a:spcBef>
                <a:spcPts val="700"/>
              </a:spcBef>
              <a:buFont typeface="Arial" panose="020B0604020202020204" pitchFamily="34" charset="0"/>
              <a:buNone/>
              <a:defRPr sz="2800" kern="1200">
                <a:solidFill>
                  <a:schemeClr val="tx1"/>
                </a:solidFill>
                <a:latin typeface="+mn-lt"/>
                <a:ea typeface="+mn-ea"/>
                <a:cs typeface="+mn-cs"/>
              </a:defRPr>
            </a:lvl2pPr>
            <a:lvl3pPr marL="1280160" indent="0" algn="ctr" defTabSz="1280160" rtl="0" eaLnBrk="1" latinLnBrk="0" hangingPunct="1">
              <a:lnSpc>
                <a:spcPct val="90000"/>
              </a:lnSpc>
              <a:spcBef>
                <a:spcPts val="700"/>
              </a:spcBef>
              <a:buFont typeface="Arial" panose="020B0604020202020204" pitchFamily="34" charset="0"/>
              <a:buNone/>
              <a:defRPr sz="2520" kern="1200">
                <a:solidFill>
                  <a:schemeClr val="tx1"/>
                </a:solidFill>
                <a:latin typeface="+mn-lt"/>
                <a:ea typeface="+mn-ea"/>
                <a:cs typeface="+mn-cs"/>
              </a:defRPr>
            </a:lvl3pPr>
            <a:lvl4pPr marL="19202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4pPr>
            <a:lvl5pPr marL="256032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5pPr>
            <a:lvl6pPr marL="320040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6pPr>
            <a:lvl7pPr marL="384048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7pPr>
            <a:lvl8pPr marL="448056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8pPr>
            <a:lvl9pPr marL="51206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9pPr>
          </a:lstStyle>
          <a:p>
            <a:pPr>
              <a:lnSpc>
                <a:spcPct val="100000"/>
              </a:lnSpc>
              <a:spcBef>
                <a:spcPts val="600"/>
              </a:spcBef>
            </a:pPr>
            <a:r>
              <a:rPr lang="en-AU" sz="2800" b="1" dirty="0">
                <a:solidFill>
                  <a:schemeClr val="accent3"/>
                </a:solidFill>
                <a:latin typeface="Telstra Text" panose="020B0504040000000004" pitchFamily="34" charset="77"/>
                <a:ea typeface="Telstra Text" panose="020B0504040000000004" pitchFamily="34" charset="77"/>
              </a:rPr>
              <a:t>2</a:t>
            </a:r>
            <a:endParaRPr lang="en-AU" sz="2800" dirty="0">
              <a:latin typeface="Telstra Text" panose="020B0504040000000004" pitchFamily="34" charset="77"/>
              <a:ea typeface="Telstra Text" panose="020B0504040000000004" pitchFamily="34" charset="77"/>
            </a:endParaRPr>
          </a:p>
        </p:txBody>
      </p:sp>
      <p:sp>
        <p:nvSpPr>
          <p:cNvPr id="19" name="Rounded Rectangle 18" descr="Textbox">
            <a:extLst>
              <a:ext uri="{FF2B5EF4-FFF2-40B4-BE49-F238E27FC236}">
                <a16:creationId xmlns:a16="http://schemas.microsoft.com/office/drawing/2014/main" id="{C9822B18-5CFC-755F-7795-7E886F774CA9}"/>
              </a:ext>
            </a:extLst>
          </p:cNvPr>
          <p:cNvSpPr/>
          <p:nvPr/>
        </p:nvSpPr>
        <p:spPr>
          <a:xfrm>
            <a:off x="6072244" y="7436745"/>
            <a:ext cx="2145324" cy="1820738"/>
          </a:xfrm>
          <a:prstGeom prst="roundRect">
            <a:avLst>
              <a:gd name="adj" fmla="val 0"/>
            </a:avLst>
          </a:prstGeom>
          <a:solidFill>
            <a:srgbClr val="FFFFFF"/>
          </a:solidFill>
          <a:ln w="19050">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sz="8000" b="1" dirty="0">
              <a:solidFill>
                <a:schemeClr val="accent4"/>
              </a:solidFill>
              <a:latin typeface="Telstra Display" panose="020B0504040000000004" pitchFamily="34" charset="77"/>
              <a:ea typeface="Telstra Display" panose="020B0504040000000004" pitchFamily="34" charset="77"/>
            </a:endParaRPr>
          </a:p>
        </p:txBody>
      </p:sp>
      <p:pic>
        <p:nvPicPr>
          <p:cNvPr id="41" name="Graphic 40">
            <a:extLst>
              <a:ext uri="{FF2B5EF4-FFF2-40B4-BE49-F238E27FC236}">
                <a16:creationId xmlns:a16="http://schemas.microsoft.com/office/drawing/2014/main" id="{8B5C4ADE-8D4A-95B3-6ECC-BDD89AA2DB8C}"/>
              </a:ext>
              <a:ext uri="{C183D7F6-B498-43B3-948B-1728B52AA6E4}">
                <adec:decorative xmlns:adec="http://schemas.microsoft.com/office/drawing/2017/decorative" val="1"/>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809291" y="7098709"/>
            <a:ext cx="714580" cy="687844"/>
          </a:xfrm>
          <a:prstGeom prst="rect">
            <a:avLst/>
          </a:prstGeom>
        </p:spPr>
      </p:pic>
      <p:sp>
        <p:nvSpPr>
          <p:cNvPr id="42" name="Subtitle 2">
            <a:extLst>
              <a:ext uri="{FF2B5EF4-FFF2-40B4-BE49-F238E27FC236}">
                <a16:creationId xmlns:a16="http://schemas.microsoft.com/office/drawing/2014/main" id="{DAF1E879-91AF-08E8-E59D-7B7495D8C3E6}"/>
              </a:ext>
            </a:extLst>
          </p:cNvPr>
          <p:cNvSpPr txBox="1">
            <a:spLocks/>
          </p:cNvSpPr>
          <p:nvPr/>
        </p:nvSpPr>
        <p:spPr>
          <a:xfrm>
            <a:off x="6002812" y="7086109"/>
            <a:ext cx="325771" cy="523220"/>
          </a:xfrm>
          <a:prstGeom prst="rect">
            <a:avLst/>
          </a:prstGeom>
        </p:spPr>
        <p:txBody>
          <a:bodyPr vert="horz" wrap="square" lIns="90000" tIns="45720" rIns="91440" bIns="45720" rtlCol="0">
            <a:spAutoFit/>
          </a:bodyPr>
          <a:lstStyle>
            <a:lvl1pPr marL="0" indent="0" algn="ctr" defTabSz="1280160" rtl="0" eaLnBrk="1" latinLnBrk="0" hangingPunct="1">
              <a:lnSpc>
                <a:spcPct val="90000"/>
              </a:lnSpc>
              <a:spcBef>
                <a:spcPts val="1400"/>
              </a:spcBef>
              <a:buFont typeface="Arial" panose="020B0604020202020204" pitchFamily="34" charset="0"/>
              <a:buNone/>
              <a:defRPr sz="3360" kern="1200">
                <a:solidFill>
                  <a:schemeClr val="tx1"/>
                </a:solidFill>
                <a:latin typeface="+mn-lt"/>
                <a:ea typeface="+mn-ea"/>
                <a:cs typeface="+mn-cs"/>
              </a:defRPr>
            </a:lvl1pPr>
            <a:lvl2pPr marL="640080" indent="0" algn="ctr" defTabSz="1280160" rtl="0" eaLnBrk="1" latinLnBrk="0" hangingPunct="1">
              <a:lnSpc>
                <a:spcPct val="90000"/>
              </a:lnSpc>
              <a:spcBef>
                <a:spcPts val="700"/>
              </a:spcBef>
              <a:buFont typeface="Arial" panose="020B0604020202020204" pitchFamily="34" charset="0"/>
              <a:buNone/>
              <a:defRPr sz="2800" kern="1200">
                <a:solidFill>
                  <a:schemeClr val="tx1"/>
                </a:solidFill>
                <a:latin typeface="+mn-lt"/>
                <a:ea typeface="+mn-ea"/>
                <a:cs typeface="+mn-cs"/>
              </a:defRPr>
            </a:lvl2pPr>
            <a:lvl3pPr marL="1280160" indent="0" algn="ctr" defTabSz="1280160" rtl="0" eaLnBrk="1" latinLnBrk="0" hangingPunct="1">
              <a:lnSpc>
                <a:spcPct val="90000"/>
              </a:lnSpc>
              <a:spcBef>
                <a:spcPts val="700"/>
              </a:spcBef>
              <a:buFont typeface="Arial" panose="020B0604020202020204" pitchFamily="34" charset="0"/>
              <a:buNone/>
              <a:defRPr sz="2520" kern="1200">
                <a:solidFill>
                  <a:schemeClr val="tx1"/>
                </a:solidFill>
                <a:latin typeface="+mn-lt"/>
                <a:ea typeface="+mn-ea"/>
                <a:cs typeface="+mn-cs"/>
              </a:defRPr>
            </a:lvl3pPr>
            <a:lvl4pPr marL="19202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4pPr>
            <a:lvl5pPr marL="256032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5pPr>
            <a:lvl6pPr marL="320040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6pPr>
            <a:lvl7pPr marL="384048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7pPr>
            <a:lvl8pPr marL="448056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8pPr>
            <a:lvl9pPr marL="51206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9pPr>
          </a:lstStyle>
          <a:p>
            <a:pPr>
              <a:lnSpc>
                <a:spcPct val="100000"/>
              </a:lnSpc>
              <a:spcBef>
                <a:spcPts val="600"/>
              </a:spcBef>
            </a:pPr>
            <a:r>
              <a:rPr lang="en-AU" sz="2800" b="1" dirty="0">
                <a:solidFill>
                  <a:schemeClr val="accent3"/>
                </a:solidFill>
                <a:latin typeface="Telstra Text" panose="020B0504040000000004" pitchFamily="34" charset="77"/>
                <a:ea typeface="Telstra Text" panose="020B0504040000000004" pitchFamily="34" charset="77"/>
              </a:rPr>
              <a:t>3</a:t>
            </a:r>
            <a:endParaRPr lang="en-AU" sz="2800" dirty="0">
              <a:latin typeface="Telstra Text" panose="020B0504040000000004" pitchFamily="34" charset="77"/>
              <a:ea typeface="Telstra Text" panose="020B0504040000000004" pitchFamily="34" charset="77"/>
            </a:endParaRPr>
          </a:p>
        </p:txBody>
      </p:sp>
      <p:sp>
        <p:nvSpPr>
          <p:cNvPr id="9" name="Subtitle 2">
            <a:extLst>
              <a:ext uri="{FF2B5EF4-FFF2-40B4-BE49-F238E27FC236}">
                <a16:creationId xmlns:a16="http://schemas.microsoft.com/office/drawing/2014/main" id="{EFCCA978-7A76-9EFA-ADF0-1DCE7A0F6CB4}"/>
              </a:ext>
            </a:extLst>
          </p:cNvPr>
          <p:cNvSpPr txBox="1">
            <a:spLocks/>
          </p:cNvSpPr>
          <p:nvPr/>
        </p:nvSpPr>
        <p:spPr>
          <a:xfrm>
            <a:off x="8714060" y="497186"/>
            <a:ext cx="3161951" cy="338554"/>
          </a:xfrm>
          <a:prstGeom prst="rect">
            <a:avLst/>
          </a:prstGeom>
        </p:spPr>
        <p:txBody>
          <a:bodyPr vert="horz" wrap="square" lIns="90000" tIns="45720" rIns="91440" bIns="45720" rtlCol="0">
            <a:spAutoFit/>
          </a:bodyPr>
          <a:lstStyle>
            <a:lvl1pPr marL="0" indent="0" algn="ctr" defTabSz="1280160" rtl="0" eaLnBrk="1" latinLnBrk="0" hangingPunct="1">
              <a:lnSpc>
                <a:spcPct val="90000"/>
              </a:lnSpc>
              <a:spcBef>
                <a:spcPts val="1400"/>
              </a:spcBef>
              <a:buFont typeface="Arial" panose="020B0604020202020204" pitchFamily="34" charset="0"/>
              <a:buNone/>
              <a:defRPr sz="3360" kern="1200">
                <a:solidFill>
                  <a:schemeClr val="tx1"/>
                </a:solidFill>
                <a:latin typeface="+mn-lt"/>
                <a:ea typeface="+mn-ea"/>
                <a:cs typeface="+mn-cs"/>
              </a:defRPr>
            </a:lvl1pPr>
            <a:lvl2pPr marL="640080" indent="0" algn="ctr" defTabSz="1280160" rtl="0" eaLnBrk="1" latinLnBrk="0" hangingPunct="1">
              <a:lnSpc>
                <a:spcPct val="90000"/>
              </a:lnSpc>
              <a:spcBef>
                <a:spcPts val="700"/>
              </a:spcBef>
              <a:buFont typeface="Arial" panose="020B0604020202020204" pitchFamily="34" charset="0"/>
              <a:buNone/>
              <a:defRPr sz="2800" kern="1200">
                <a:solidFill>
                  <a:schemeClr val="tx1"/>
                </a:solidFill>
                <a:latin typeface="+mn-lt"/>
                <a:ea typeface="+mn-ea"/>
                <a:cs typeface="+mn-cs"/>
              </a:defRPr>
            </a:lvl2pPr>
            <a:lvl3pPr marL="1280160" indent="0" algn="ctr" defTabSz="1280160" rtl="0" eaLnBrk="1" latinLnBrk="0" hangingPunct="1">
              <a:lnSpc>
                <a:spcPct val="90000"/>
              </a:lnSpc>
              <a:spcBef>
                <a:spcPts val="700"/>
              </a:spcBef>
              <a:buFont typeface="Arial" panose="020B0604020202020204" pitchFamily="34" charset="0"/>
              <a:buNone/>
              <a:defRPr sz="2520" kern="1200">
                <a:solidFill>
                  <a:schemeClr val="tx1"/>
                </a:solidFill>
                <a:latin typeface="+mn-lt"/>
                <a:ea typeface="+mn-ea"/>
                <a:cs typeface="+mn-cs"/>
              </a:defRPr>
            </a:lvl3pPr>
            <a:lvl4pPr marL="19202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4pPr>
            <a:lvl5pPr marL="256032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5pPr>
            <a:lvl6pPr marL="320040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6pPr>
            <a:lvl7pPr marL="384048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7pPr>
            <a:lvl8pPr marL="448056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8pPr>
            <a:lvl9pPr marL="51206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9pPr>
          </a:lstStyle>
          <a:p>
            <a:pPr algn="l">
              <a:lnSpc>
                <a:spcPct val="100000"/>
              </a:lnSpc>
              <a:spcBef>
                <a:spcPts val="600"/>
              </a:spcBef>
            </a:pPr>
            <a:r>
              <a:rPr lang="en-AU" sz="1600" b="1" dirty="0" err="1">
                <a:solidFill>
                  <a:schemeClr val="accent1"/>
                </a:solidFill>
                <a:latin typeface="Telstra Display" panose="020B0504040000000004" pitchFamily="34" charset="77"/>
                <a:ea typeface="Telstra Display" panose="020B0504040000000004" pitchFamily="34" charset="77"/>
              </a:rPr>
              <a:t>Ghi</a:t>
            </a:r>
            <a:r>
              <a:rPr lang="en-AU" sz="1600" b="1" dirty="0">
                <a:solidFill>
                  <a:schemeClr val="accent1"/>
                </a:solidFill>
                <a:latin typeface="Telstra Display" panose="020B0504040000000004" pitchFamily="34" charset="77"/>
                <a:ea typeface="Telstra Display" panose="020B0504040000000004" pitchFamily="34" charset="77"/>
              </a:rPr>
              <a:t> </a:t>
            </a:r>
            <a:r>
              <a:rPr lang="en-AU" sz="1600" b="1" dirty="0" err="1">
                <a:solidFill>
                  <a:schemeClr val="accent1"/>
                </a:solidFill>
                <a:latin typeface="Telstra Display" panose="020B0504040000000004" pitchFamily="34" charset="77"/>
                <a:ea typeface="Telstra Display" panose="020B0504040000000004" pitchFamily="34" charset="77"/>
              </a:rPr>
              <a:t>chú</a:t>
            </a:r>
            <a:endParaRPr lang="en-AU" sz="1400" dirty="0">
              <a:latin typeface="Telstra Text" panose="020B0504040000000004" pitchFamily="34" charset="77"/>
              <a:ea typeface="Telstra Text" panose="020B0504040000000004" pitchFamily="34" charset="77"/>
            </a:endParaRPr>
          </a:p>
        </p:txBody>
      </p:sp>
      <p:graphicFrame>
        <p:nvGraphicFramePr>
          <p:cNvPr id="12" name="Table 11">
            <a:extLst>
              <a:ext uri="{FF2B5EF4-FFF2-40B4-BE49-F238E27FC236}">
                <a16:creationId xmlns:a16="http://schemas.microsoft.com/office/drawing/2014/main" id="{F496ECF3-64B7-BBFB-635B-5C58E900950E}"/>
              </a:ext>
            </a:extLst>
          </p:cNvPr>
          <p:cNvGraphicFramePr>
            <a:graphicFrameLocks noGrp="1"/>
          </p:cNvGraphicFramePr>
          <p:nvPr>
            <p:extLst>
              <p:ext uri="{D42A27DB-BD31-4B8C-83A1-F6EECF244321}">
                <p14:modId xmlns:p14="http://schemas.microsoft.com/office/powerpoint/2010/main" val="1409151746"/>
              </p:ext>
            </p:extLst>
          </p:nvPr>
        </p:nvGraphicFramePr>
        <p:xfrm>
          <a:off x="8853123" y="818774"/>
          <a:ext cx="3707175" cy="7776000"/>
        </p:xfrm>
        <a:graphic>
          <a:graphicData uri="http://schemas.openxmlformats.org/drawingml/2006/table">
            <a:tbl>
              <a:tblPr firstRow="1">
                <a:tableStyleId>{2D5ABB26-0587-4C30-8999-92F81FD0307C}</a:tableStyleId>
              </a:tblPr>
              <a:tblGrid>
                <a:gridCol w="3707175">
                  <a:extLst>
                    <a:ext uri="{9D8B030D-6E8A-4147-A177-3AD203B41FA5}">
                      <a16:colId xmlns:a16="http://schemas.microsoft.com/office/drawing/2014/main" val="1448202117"/>
                    </a:ext>
                  </a:extLst>
                </a:gridCol>
              </a:tblGrid>
              <a:tr h="288000">
                <a:tc>
                  <a:txBody>
                    <a:bodyPr/>
                    <a:lstStyle/>
                    <a:p>
                      <a:endParaRPr lang="en-AU" sz="800" b="0" i="0">
                        <a:latin typeface="Telstra Text Light" panose="020B0304040000000004" pitchFamily="34" charset="77"/>
                        <a:ea typeface="Telstra Text Light" panose="020B0304040000000004" pitchFamily="34" charset="77"/>
                      </a:endParaRPr>
                    </a:p>
                  </a:txBody>
                  <a:tcPr>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447715845"/>
                  </a:ext>
                </a:extLst>
              </a:tr>
              <a:tr h="288000">
                <a:tc>
                  <a:txBody>
                    <a:bodyPr/>
                    <a:lstStyle/>
                    <a:p>
                      <a:endParaRPr lang="en-AU" sz="800" b="0" i="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3376733974"/>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3996839202"/>
                  </a:ext>
                </a:extLst>
              </a:tr>
              <a:tr h="288000">
                <a:tc>
                  <a:txBody>
                    <a:bodyPr/>
                    <a:lstStyle/>
                    <a:p>
                      <a:endParaRPr lang="en-AU" sz="800" b="0" i="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1735636820"/>
                  </a:ext>
                </a:extLst>
              </a:tr>
              <a:tr h="288000">
                <a:tc>
                  <a:txBody>
                    <a:bodyPr/>
                    <a:lstStyle/>
                    <a:p>
                      <a:endParaRPr lang="en-AU" sz="800" b="0" i="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2430725147"/>
                  </a:ext>
                </a:extLst>
              </a:tr>
              <a:tr h="288000">
                <a:tc>
                  <a:txBody>
                    <a:bodyPr/>
                    <a:lstStyle/>
                    <a:p>
                      <a:endParaRPr lang="en-AU" sz="800" b="0" i="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3648390403"/>
                  </a:ext>
                </a:extLst>
              </a:tr>
              <a:tr h="288000">
                <a:tc>
                  <a:txBody>
                    <a:bodyPr/>
                    <a:lstStyle/>
                    <a:p>
                      <a:endParaRPr lang="en-AU" sz="800" b="0" i="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1823319691"/>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3274413866"/>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2460184458"/>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1811200573"/>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2131985411"/>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3064449642"/>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2308287678"/>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617966083"/>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2947092551"/>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2576473195"/>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2642800546"/>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106059131"/>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2151455596"/>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3187583123"/>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2720648732"/>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2412082860"/>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4048431814"/>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4256460201"/>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3647598256"/>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217733249"/>
                  </a:ext>
                </a:extLst>
              </a:tr>
              <a:tr h="288000">
                <a:tc>
                  <a:txBody>
                    <a:bodyPr/>
                    <a:lstStyle/>
                    <a:p>
                      <a:endParaRPr lang="en-AU" sz="800" b="0" i="0" dirty="0">
                        <a:latin typeface="Telstra Text Light" panose="020B0304040000000004" pitchFamily="34" charset="77"/>
                        <a:ea typeface="Telstra Text Light" panose="020B0304040000000004" pitchFamily="34" charset="77"/>
                      </a:endParaRPr>
                    </a:p>
                  </a:txBody>
                  <a:tcPr>
                    <a:lnT w="12700" cap="flat" cmpd="sng" algn="ctr">
                      <a:solidFill>
                        <a:schemeClr val="bg1">
                          <a:lumMod val="85000"/>
                        </a:schemeClr>
                      </a:solidFill>
                      <a:prstDash val="solid"/>
                      <a:round/>
                      <a:headEnd type="none" w="med" len="med"/>
                      <a:tailEnd type="none" w="med" len="med"/>
                    </a:lnT>
                  </a:tcPr>
                </a:tc>
                <a:extLst>
                  <a:ext uri="{0D108BD9-81ED-4DB2-BD59-A6C34878D82A}">
                    <a16:rowId xmlns:a16="http://schemas.microsoft.com/office/drawing/2014/main" val="3875694140"/>
                  </a:ext>
                </a:extLst>
              </a:tr>
            </a:tbl>
          </a:graphicData>
        </a:graphic>
      </p:graphicFrame>
      <p:pic>
        <p:nvPicPr>
          <p:cNvPr id="31" name="Picture 30">
            <a:extLst>
              <a:ext uri="{FF2B5EF4-FFF2-40B4-BE49-F238E27FC236}">
                <a16:creationId xmlns:a16="http://schemas.microsoft.com/office/drawing/2014/main" id="{8DA13FD1-A2D4-56C0-478C-BD4F0010C416}"/>
              </a:ext>
              <a:ext uri="{C183D7F6-B498-43B3-948B-1728B52AA6E4}">
                <adec:decorative xmlns:adec="http://schemas.microsoft.com/office/drawing/2017/decorative" val="1"/>
              </a:ext>
            </a:extLst>
          </p:cNvPr>
          <p:cNvPicPr>
            <a:picLocks noChangeAspect="1"/>
          </p:cNvPicPr>
          <p:nvPr/>
        </p:nvPicPr>
        <p:blipFill>
          <a:blip r:embed="rId6"/>
          <a:stretch>
            <a:fillRect/>
          </a:stretch>
        </p:blipFill>
        <p:spPr>
          <a:xfrm>
            <a:off x="213865" y="1601170"/>
            <a:ext cx="723900" cy="711200"/>
          </a:xfrm>
          <a:prstGeom prst="rect">
            <a:avLst/>
          </a:prstGeom>
        </p:spPr>
      </p:pic>
      <p:pic>
        <p:nvPicPr>
          <p:cNvPr id="32" name="Picture 31">
            <a:extLst>
              <a:ext uri="{FF2B5EF4-FFF2-40B4-BE49-F238E27FC236}">
                <a16:creationId xmlns:a16="http://schemas.microsoft.com/office/drawing/2014/main" id="{5E2D1785-A6A3-A1C1-4738-DFBD07D0B7F8}"/>
              </a:ext>
              <a:ext uri="{C183D7F6-B498-43B3-948B-1728B52AA6E4}">
                <adec:decorative xmlns:adec="http://schemas.microsoft.com/office/drawing/2017/decorative" val="1"/>
              </a:ext>
            </a:extLst>
          </p:cNvPr>
          <p:cNvPicPr>
            <a:picLocks noChangeAspect="1"/>
          </p:cNvPicPr>
          <p:nvPr/>
        </p:nvPicPr>
        <p:blipFill>
          <a:blip r:embed="rId7"/>
          <a:stretch>
            <a:fillRect/>
          </a:stretch>
        </p:blipFill>
        <p:spPr>
          <a:xfrm>
            <a:off x="241302" y="6269849"/>
            <a:ext cx="723900" cy="723900"/>
          </a:xfrm>
          <a:prstGeom prst="rect">
            <a:avLst/>
          </a:prstGeom>
        </p:spPr>
      </p:pic>
      <p:pic>
        <p:nvPicPr>
          <p:cNvPr id="33" name="Picture 32">
            <a:extLst>
              <a:ext uri="{FF2B5EF4-FFF2-40B4-BE49-F238E27FC236}">
                <a16:creationId xmlns:a16="http://schemas.microsoft.com/office/drawing/2014/main" id="{8AD6F9E4-E0C6-42E0-099B-A8B024952C95}"/>
              </a:ext>
              <a:ext uri="{C183D7F6-B498-43B3-948B-1728B52AA6E4}">
                <adec:decorative xmlns:adec="http://schemas.microsoft.com/office/drawing/2017/decorative" val="1"/>
              </a:ext>
            </a:extLst>
          </p:cNvPr>
          <p:cNvPicPr>
            <a:picLocks noChangeAspect="1"/>
          </p:cNvPicPr>
          <p:nvPr/>
        </p:nvPicPr>
        <p:blipFill>
          <a:blip r:embed="rId8"/>
          <a:stretch>
            <a:fillRect/>
          </a:stretch>
        </p:blipFill>
        <p:spPr>
          <a:xfrm>
            <a:off x="5013732" y="3636941"/>
            <a:ext cx="698500" cy="685800"/>
          </a:xfrm>
          <a:prstGeom prst="rect">
            <a:avLst/>
          </a:prstGeom>
        </p:spPr>
      </p:pic>
      <p:pic>
        <p:nvPicPr>
          <p:cNvPr id="34" name="Picture 33">
            <a:extLst>
              <a:ext uri="{FF2B5EF4-FFF2-40B4-BE49-F238E27FC236}">
                <a16:creationId xmlns:a16="http://schemas.microsoft.com/office/drawing/2014/main" id="{40B7C732-9C54-B8F7-234E-F7EB7FF02817}"/>
              </a:ext>
              <a:ext uri="{C183D7F6-B498-43B3-948B-1728B52AA6E4}">
                <adec:decorative xmlns:adec="http://schemas.microsoft.com/office/drawing/2017/decorative" val="1"/>
              </a:ext>
            </a:extLst>
          </p:cNvPr>
          <p:cNvPicPr>
            <a:picLocks noChangeAspect="1"/>
          </p:cNvPicPr>
          <p:nvPr/>
        </p:nvPicPr>
        <p:blipFill>
          <a:blip r:embed="rId9"/>
          <a:stretch>
            <a:fillRect/>
          </a:stretch>
        </p:blipFill>
        <p:spPr>
          <a:xfrm>
            <a:off x="221092" y="3602918"/>
            <a:ext cx="698500" cy="685800"/>
          </a:xfrm>
          <a:prstGeom prst="rect">
            <a:avLst/>
          </a:prstGeom>
        </p:spPr>
      </p:pic>
      <p:pic>
        <p:nvPicPr>
          <p:cNvPr id="8" name="Picture 7">
            <a:extLst>
              <a:ext uri="{FF2B5EF4-FFF2-40B4-BE49-F238E27FC236}">
                <a16:creationId xmlns:a16="http://schemas.microsoft.com/office/drawing/2014/main" id="{5D556AF2-1771-A24A-A52D-AB99AACD6DCF}"/>
              </a:ext>
              <a:ext uri="{C183D7F6-B498-43B3-948B-1728B52AA6E4}">
                <adec:decorative xmlns:adec="http://schemas.microsoft.com/office/drawing/2017/decorative" val="1"/>
              </a:ext>
            </a:extLst>
          </p:cNvPr>
          <p:cNvPicPr>
            <a:picLocks noChangeAspect="1"/>
          </p:cNvPicPr>
          <p:nvPr/>
        </p:nvPicPr>
        <p:blipFill>
          <a:blip r:embed="rId10"/>
          <a:stretch>
            <a:fillRect/>
          </a:stretch>
        </p:blipFill>
        <p:spPr>
          <a:xfrm>
            <a:off x="11935592" y="8740797"/>
            <a:ext cx="563040" cy="612000"/>
          </a:xfrm>
          <a:prstGeom prst="rect">
            <a:avLst/>
          </a:prstGeom>
        </p:spPr>
      </p:pic>
      <p:cxnSp>
        <p:nvCxnSpPr>
          <p:cNvPr id="13" name="Straight Connector 12">
            <a:extLst>
              <a:ext uri="{FF2B5EF4-FFF2-40B4-BE49-F238E27FC236}">
                <a16:creationId xmlns:a16="http://schemas.microsoft.com/office/drawing/2014/main" id="{F520F150-12DE-94A5-F5ED-2405A8B6D099}"/>
              </a:ext>
              <a:ext uri="{C183D7F6-B498-43B3-948B-1728B52AA6E4}">
                <adec:decorative xmlns:adec="http://schemas.microsoft.com/office/drawing/2017/decorative" val="1"/>
              </a:ext>
            </a:extLst>
          </p:cNvPr>
          <p:cNvCxnSpPr>
            <a:cxnSpLocks/>
          </p:cNvCxnSpPr>
          <p:nvPr/>
        </p:nvCxnSpPr>
        <p:spPr>
          <a:xfrm>
            <a:off x="11661969" y="8740797"/>
            <a:ext cx="0" cy="612000"/>
          </a:xfrm>
          <a:prstGeom prst="line">
            <a:avLst/>
          </a:prstGeom>
          <a:ln w="127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5162858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56C0DB-CCB5-5070-3D4A-396E665B377C}"/>
            </a:ext>
          </a:extLst>
        </p:cNvPr>
        <p:cNvGrpSpPr/>
        <p:nvPr/>
      </p:nvGrpSpPr>
      <p:grpSpPr>
        <a:xfrm>
          <a:off x="0" y="0"/>
          <a:ext cx="0" cy="0"/>
          <a:chOff x="0" y="0"/>
          <a:chExt cx="0" cy="0"/>
        </a:xfrm>
      </p:grpSpPr>
      <p:sp>
        <p:nvSpPr>
          <p:cNvPr id="30" name="Subtitle 2">
            <a:extLst>
              <a:ext uri="{FF2B5EF4-FFF2-40B4-BE49-F238E27FC236}">
                <a16:creationId xmlns:a16="http://schemas.microsoft.com/office/drawing/2014/main" id="{55E9616C-EE6C-CEC2-2B50-F30E234AB039}"/>
              </a:ext>
            </a:extLst>
          </p:cNvPr>
          <p:cNvSpPr>
            <a:spLocks noGrp="1"/>
          </p:cNvSpPr>
          <p:nvPr>
            <p:ph type="subTitle" idx="1"/>
          </p:nvPr>
        </p:nvSpPr>
        <p:spPr>
          <a:xfrm>
            <a:off x="1105272" y="1553163"/>
            <a:ext cx="3015826" cy="8125301"/>
          </a:xfrm>
        </p:spPr>
        <p:txBody>
          <a:bodyPr wrap="square" lIns="90000">
            <a:spAutoFit/>
          </a:bodyPr>
          <a:lstStyle/>
          <a:p>
            <a:pPr algn="l">
              <a:lnSpc>
                <a:spcPct val="100000"/>
              </a:lnSpc>
              <a:spcBef>
                <a:spcPts val="600"/>
              </a:spcBef>
            </a:pPr>
            <a:r>
              <a:rPr lang="en-AU" sz="1600" b="1" dirty="0">
                <a:solidFill>
                  <a:schemeClr val="accent1"/>
                </a:solidFill>
                <a:latin typeface="Telstra Text" panose="020B0504040000000004" pitchFamily="34" charset="77"/>
                <a:ea typeface="Telstra Text" panose="020B0504040000000004" pitchFamily="34" charset="77"/>
              </a:rPr>
              <a:t>Internet </a:t>
            </a:r>
            <a:r>
              <a:rPr lang="en-AU" sz="1600" b="1" dirty="0" err="1">
                <a:solidFill>
                  <a:schemeClr val="accent1"/>
                </a:solidFill>
                <a:latin typeface="Telstra Text" panose="020B0504040000000004" pitchFamily="34" charset="77"/>
                <a:ea typeface="Telstra Text" panose="020B0504040000000004" pitchFamily="34" charset="77"/>
              </a:rPr>
              <a:t>là</a:t>
            </a:r>
            <a:r>
              <a:rPr lang="en-AU" sz="1600" b="1" dirty="0">
                <a:solidFill>
                  <a:schemeClr val="accent1"/>
                </a:solidFill>
                <a:latin typeface="Telstra Text" panose="020B0504040000000004" pitchFamily="34" charset="77"/>
                <a:ea typeface="Telstra Text" panose="020B0504040000000004" pitchFamily="34" charset="77"/>
              </a:rPr>
              <a:t> </a:t>
            </a:r>
            <a:r>
              <a:rPr lang="en-AU" sz="1600" b="1" dirty="0" err="1">
                <a:solidFill>
                  <a:schemeClr val="accent1"/>
                </a:solidFill>
                <a:latin typeface="Telstra Text" panose="020B0504040000000004" pitchFamily="34" charset="77"/>
                <a:ea typeface="Telstra Text" panose="020B0504040000000004" pitchFamily="34" charset="77"/>
              </a:rPr>
              <a:t>gì</a:t>
            </a:r>
            <a:r>
              <a:rPr lang="en-AU" sz="1600" b="1" dirty="0">
                <a:solidFill>
                  <a:schemeClr val="accent1"/>
                </a:solidFill>
                <a:latin typeface="Telstra Text" panose="020B0504040000000004" pitchFamily="34" charset="77"/>
                <a:ea typeface="Telstra Text" panose="020B0504040000000004" pitchFamily="34" charset="77"/>
              </a:rPr>
              <a:t>?</a:t>
            </a:r>
          </a:p>
          <a:p>
            <a:pPr marL="226800" indent="-226800" algn="l">
              <a:lnSpc>
                <a:spcPct val="100000"/>
              </a:lnSpc>
              <a:spcBef>
                <a:spcPts val="600"/>
              </a:spcBef>
              <a:buFont typeface="Arial" panose="020B0604020202020204" pitchFamily="34" charset="0"/>
              <a:buChar char="•"/>
            </a:pPr>
            <a:r>
              <a:rPr lang="vi-VN" sz="1100" dirty="0">
                <a:latin typeface="Telstra Text" panose="020B0504040000000004" pitchFamily="34" charset="77"/>
                <a:ea typeface="Telstra Text" panose="020B0504040000000004" pitchFamily="34" charset="77"/>
              </a:rPr>
              <a:t>Internet kết nối mọi người trên toàn thế giới thông qua máy tính, điện thoại và các thiết bị khác.</a:t>
            </a:r>
          </a:p>
          <a:p>
            <a:pPr marL="226800" indent="-226800" algn="l">
              <a:lnSpc>
                <a:spcPct val="100000"/>
              </a:lnSpc>
              <a:spcBef>
                <a:spcPts val="600"/>
              </a:spcBef>
              <a:buFont typeface="Arial" panose="020B0604020202020204" pitchFamily="34" charset="0"/>
              <a:buChar char="•"/>
            </a:pPr>
            <a:r>
              <a:rPr lang="vi-VN" sz="1100" dirty="0">
                <a:latin typeface="Telstra Text" panose="020B0504040000000004" pitchFamily="34" charset="77"/>
                <a:ea typeface="Telstra Text" panose="020B0504040000000004" pitchFamily="34" charset="77"/>
              </a:rPr>
              <a:t>Bạn có thể sử dụng nó để tìm kiếm công thức nấu ăn, thông tin sức khỏe, tin tức, mua sắm và nhiều hơn nữa.</a:t>
            </a:r>
          </a:p>
          <a:p>
            <a:pPr marL="226800" indent="-226800" algn="l">
              <a:lnSpc>
                <a:spcPct val="100000"/>
              </a:lnSpc>
              <a:spcBef>
                <a:spcPts val="600"/>
              </a:spcBef>
              <a:buFont typeface="Arial" panose="020B0604020202020204" pitchFamily="34" charset="0"/>
              <a:buChar char="•"/>
            </a:pPr>
            <a:r>
              <a:rPr lang="vi-VN" sz="1100" dirty="0">
                <a:latin typeface="Telstra Text" panose="020B0504040000000004" pitchFamily="34" charset="77"/>
                <a:ea typeface="Telstra Text" panose="020B0504040000000004" pitchFamily="34" charset="77"/>
              </a:rPr>
              <a:t>Để truy cập internet, thiết bị của bạn cần được kết nối với Wi-Fi hoặc dữ liệu di động.</a:t>
            </a:r>
          </a:p>
          <a:p>
            <a:pPr marL="226800" indent="-226800" algn="l">
              <a:lnSpc>
                <a:spcPct val="100000"/>
              </a:lnSpc>
              <a:spcBef>
                <a:spcPts val="600"/>
              </a:spcBef>
              <a:buFont typeface="Arial" panose="020B0604020202020204" pitchFamily="34" charset="0"/>
              <a:buChar char="•"/>
            </a:pPr>
            <a:r>
              <a:rPr lang="vi-VN" sz="1100" dirty="0">
                <a:latin typeface="Telstra Text" panose="020B0504040000000004" pitchFamily="34" charset="77"/>
                <a:ea typeface="Telstra Text" panose="020B0504040000000004" pitchFamily="34" charset="77"/>
              </a:rPr>
              <a:t>Bạn sử dụng trình duyệt (như Chrome hoặc Safari) để truy cập trực tuyến và công cụ tìm kiếm (như Google) để tìm những gì bạn cần.</a:t>
            </a:r>
          </a:p>
          <a:p>
            <a:pPr algn="l">
              <a:lnSpc>
                <a:spcPct val="100000"/>
              </a:lnSpc>
              <a:spcBef>
                <a:spcPts val="600"/>
              </a:spcBef>
            </a:pPr>
            <a:r>
              <a:rPr lang="en-AU" sz="1600" b="1" dirty="0" err="1">
                <a:solidFill>
                  <a:schemeClr val="accent1"/>
                </a:solidFill>
                <a:latin typeface="Telstra Text" panose="020B0504040000000004" pitchFamily="34" charset="77"/>
                <a:ea typeface="Telstra Text" panose="020B0504040000000004" pitchFamily="34" charset="77"/>
              </a:rPr>
              <a:t>Tìm</a:t>
            </a:r>
            <a:r>
              <a:rPr lang="en-AU" sz="1600" b="1" dirty="0">
                <a:solidFill>
                  <a:schemeClr val="accent1"/>
                </a:solidFill>
                <a:latin typeface="Telstra Text" panose="020B0504040000000004" pitchFamily="34" charset="77"/>
                <a:ea typeface="Telstra Text" panose="020B0504040000000004" pitchFamily="34" charset="77"/>
              </a:rPr>
              <a:t> </a:t>
            </a:r>
            <a:r>
              <a:rPr lang="en-AU" sz="1600" b="1" dirty="0" err="1">
                <a:solidFill>
                  <a:schemeClr val="accent1"/>
                </a:solidFill>
                <a:latin typeface="Telstra Text" panose="020B0504040000000004" pitchFamily="34" charset="77"/>
                <a:ea typeface="Telstra Text" panose="020B0504040000000004" pitchFamily="34" charset="77"/>
              </a:rPr>
              <a:t>kiếm</a:t>
            </a:r>
            <a:r>
              <a:rPr lang="en-AU" sz="1600" b="1" dirty="0">
                <a:solidFill>
                  <a:schemeClr val="accent1"/>
                </a:solidFill>
                <a:latin typeface="Telstra Text" panose="020B0504040000000004" pitchFamily="34" charset="77"/>
                <a:ea typeface="Telstra Text" panose="020B0504040000000004" pitchFamily="34" charset="77"/>
              </a:rPr>
              <a:t> </a:t>
            </a:r>
            <a:r>
              <a:rPr lang="en-AU" sz="1600" b="1" dirty="0" err="1">
                <a:solidFill>
                  <a:schemeClr val="accent1"/>
                </a:solidFill>
                <a:latin typeface="Telstra Text" panose="020B0504040000000004" pitchFamily="34" charset="77"/>
                <a:ea typeface="Telstra Text" panose="020B0504040000000004" pitchFamily="34" charset="77"/>
              </a:rPr>
              <a:t>trên</a:t>
            </a:r>
            <a:r>
              <a:rPr lang="en-AU" sz="1600" b="1" dirty="0">
                <a:solidFill>
                  <a:schemeClr val="accent1"/>
                </a:solidFill>
                <a:latin typeface="Telstra Text" panose="020B0504040000000004" pitchFamily="34" charset="77"/>
                <a:ea typeface="Telstra Text" panose="020B0504040000000004" pitchFamily="34" charset="77"/>
              </a:rPr>
              <a:t> internet</a:t>
            </a:r>
          </a:p>
          <a:p>
            <a:pPr marL="226800" indent="-226800" algn="l">
              <a:lnSpc>
                <a:spcPct val="100000"/>
              </a:lnSpc>
              <a:spcBef>
                <a:spcPts val="600"/>
              </a:spcBef>
              <a:buFont typeface="Arial" panose="020B0604020202020204" pitchFamily="34" charset="0"/>
              <a:buChar char="•"/>
            </a:pPr>
            <a:r>
              <a:rPr lang="vi-VN" sz="1100" dirty="0">
                <a:latin typeface="Telstra Text" panose="020B0504040000000004" pitchFamily="34" charset="77"/>
                <a:ea typeface="Telstra Text" panose="020B0504040000000004" pitchFamily="34" charset="77"/>
              </a:rPr>
              <a:t>Nhập từ khóa hoặc câu hỏi ngắn (không cần cả đoạn văn) vào thanh tìm kiếm.</a:t>
            </a:r>
          </a:p>
          <a:p>
            <a:pPr marL="226800" indent="-226800" algn="l">
              <a:lnSpc>
                <a:spcPct val="100000"/>
              </a:lnSpc>
              <a:spcBef>
                <a:spcPts val="600"/>
              </a:spcBef>
              <a:buFont typeface="Arial" panose="020B0604020202020204" pitchFamily="34" charset="0"/>
              <a:buChar char="•"/>
            </a:pPr>
            <a:r>
              <a:rPr lang="vi-VN" sz="1100" dirty="0">
                <a:latin typeface="Telstra Text" panose="020B0504040000000004" pitchFamily="34" charset="77"/>
                <a:ea typeface="Telstra Text" panose="020B0504040000000004" pitchFamily="34" charset="77"/>
              </a:rPr>
              <a:t>Nhìn vào tiêu đề màu xanh lam, liên kết màu xanh lục hoặc xám (địa chỉ trang mạng) và mô tả ngắn.</a:t>
            </a:r>
          </a:p>
          <a:p>
            <a:pPr marL="226800" indent="-226800" algn="l">
              <a:lnSpc>
                <a:spcPct val="100000"/>
              </a:lnSpc>
              <a:spcBef>
                <a:spcPts val="600"/>
              </a:spcBef>
              <a:buFont typeface="Arial" panose="020B0604020202020204" pitchFamily="34" charset="0"/>
              <a:buChar char="•"/>
            </a:pPr>
            <a:r>
              <a:rPr lang="vi-VN" sz="1100" dirty="0">
                <a:latin typeface="Telstra Text" panose="020B0504040000000004" pitchFamily="34" charset="77"/>
                <a:ea typeface="Telstra Text" panose="020B0504040000000004" pitchFamily="34" charset="77"/>
              </a:rPr>
              <a:t>Chọn liên kết để mở và sử dụng mũi tên Quay lại để trở về trang tìm kiếm.</a:t>
            </a:r>
          </a:p>
          <a:p>
            <a:pPr marL="226800" indent="-226800" algn="l">
              <a:lnSpc>
                <a:spcPct val="100000"/>
              </a:lnSpc>
              <a:spcBef>
                <a:spcPts val="600"/>
              </a:spcBef>
              <a:buFont typeface="Arial" panose="020B0604020202020204" pitchFamily="34" charset="0"/>
              <a:buChar char="•"/>
            </a:pPr>
            <a:r>
              <a:rPr lang="vi-VN" sz="1100" dirty="0">
                <a:latin typeface="Telstra Text" panose="020B0504040000000004" pitchFamily="34" charset="77"/>
                <a:ea typeface="Telstra Text" panose="020B0504040000000004" pitchFamily="34" charset="77"/>
              </a:rPr>
              <a:t>Sử dụng các tab như "Hình ảnh" hoặc "Tin tức" để lọc kết quả.</a:t>
            </a:r>
          </a:p>
          <a:p>
            <a:pPr algn="l">
              <a:lnSpc>
                <a:spcPct val="100000"/>
              </a:lnSpc>
              <a:spcBef>
                <a:spcPts val="600"/>
              </a:spcBef>
            </a:pPr>
            <a:r>
              <a:rPr lang="en-AU" sz="1600" b="1" dirty="0" err="1">
                <a:solidFill>
                  <a:schemeClr val="accent1"/>
                </a:solidFill>
                <a:latin typeface="Telstra Text" panose="020B0504040000000004" pitchFamily="34" charset="77"/>
                <a:ea typeface="Telstra Text" panose="020B0504040000000004" pitchFamily="34" charset="77"/>
              </a:rPr>
              <a:t>Sử</a:t>
            </a:r>
            <a:r>
              <a:rPr lang="en-AU" sz="1600" b="1" dirty="0">
                <a:solidFill>
                  <a:schemeClr val="accent1"/>
                </a:solidFill>
                <a:latin typeface="Telstra Text" panose="020B0504040000000004" pitchFamily="34" charset="77"/>
                <a:ea typeface="Telstra Text" panose="020B0504040000000004" pitchFamily="34" charset="77"/>
              </a:rPr>
              <a:t> </a:t>
            </a:r>
            <a:r>
              <a:rPr lang="en-AU" sz="1600" b="1" dirty="0" err="1">
                <a:solidFill>
                  <a:schemeClr val="accent1"/>
                </a:solidFill>
                <a:latin typeface="Telstra Text" panose="020B0504040000000004" pitchFamily="34" charset="77"/>
                <a:ea typeface="Telstra Text" panose="020B0504040000000004" pitchFamily="34" charset="77"/>
              </a:rPr>
              <a:t>dụng</a:t>
            </a:r>
            <a:r>
              <a:rPr lang="en-AU" sz="1600" b="1" dirty="0">
                <a:solidFill>
                  <a:schemeClr val="accent1"/>
                </a:solidFill>
                <a:latin typeface="Telstra Text" panose="020B0504040000000004" pitchFamily="34" charset="77"/>
                <a:ea typeface="Telstra Text" panose="020B0504040000000004" pitchFamily="34" charset="77"/>
              </a:rPr>
              <a:t> </a:t>
            </a:r>
            <a:r>
              <a:rPr lang="en-AU" sz="1600" b="1" dirty="0" err="1">
                <a:solidFill>
                  <a:schemeClr val="accent1"/>
                </a:solidFill>
                <a:latin typeface="Telstra Text" panose="020B0504040000000004" pitchFamily="34" charset="77"/>
                <a:ea typeface="Telstra Text" panose="020B0504040000000004" pitchFamily="34" charset="77"/>
              </a:rPr>
              <a:t>thanh</a:t>
            </a:r>
            <a:r>
              <a:rPr lang="en-AU" sz="1600" b="1" dirty="0">
                <a:solidFill>
                  <a:schemeClr val="accent1"/>
                </a:solidFill>
                <a:latin typeface="Telstra Text" panose="020B0504040000000004" pitchFamily="34" charset="77"/>
                <a:ea typeface="Telstra Text" panose="020B0504040000000004" pitchFamily="34" charset="77"/>
              </a:rPr>
              <a:t> tab</a:t>
            </a:r>
          </a:p>
          <a:p>
            <a:pPr algn="l">
              <a:lnSpc>
                <a:spcPct val="100000"/>
              </a:lnSpc>
              <a:spcBef>
                <a:spcPts val="600"/>
              </a:spcBef>
            </a:pPr>
            <a:r>
              <a:rPr lang="en-AU" sz="1100" b="1" dirty="0">
                <a:latin typeface="Telstra Text" panose="020B0504040000000004" pitchFamily="34" charset="77"/>
                <a:ea typeface="Telstra Text" panose="020B0504040000000004" pitchFamily="34" charset="77"/>
              </a:rPr>
              <a:t>Thanh tab</a:t>
            </a:r>
            <a:r>
              <a:rPr lang="en-AU" sz="1100" dirty="0">
                <a:latin typeface="Telstra Text" panose="020B0504040000000004" pitchFamily="34" charset="77"/>
                <a:ea typeface="Telstra Text" panose="020B0504040000000004" pitchFamily="34" charset="77"/>
              </a:rPr>
              <a:t> </a:t>
            </a:r>
            <a:r>
              <a:rPr lang="vi-VN" sz="1100" dirty="0">
                <a:latin typeface="Telstra Text" panose="020B0504040000000004" pitchFamily="34" charset="77"/>
                <a:ea typeface="Telstra Text" panose="020B0504040000000004" pitchFamily="34" charset="77"/>
              </a:rPr>
              <a:t>Cho phép bạn mở nhiều trang mạng cùng một lúc (giống như lật trang sách)</a:t>
            </a:r>
            <a:endParaRPr lang="en-AU" sz="1100" dirty="0">
              <a:latin typeface="Telstra Text" panose="020B0504040000000004" pitchFamily="34" charset="77"/>
              <a:ea typeface="Telstra Text" panose="020B0504040000000004" pitchFamily="34" charset="77"/>
            </a:endParaRPr>
          </a:p>
          <a:p>
            <a:pPr marL="226800" indent="-226800" algn="l">
              <a:lnSpc>
                <a:spcPct val="100000"/>
              </a:lnSpc>
              <a:spcBef>
                <a:spcPts val="600"/>
              </a:spcBef>
              <a:buFont typeface="Arial" panose="020B0604020202020204" pitchFamily="34" charset="0"/>
              <a:buChar char="•"/>
            </a:pPr>
            <a:r>
              <a:rPr lang="en-AU" sz="1100" dirty="0" err="1">
                <a:latin typeface="Telstra Text" panose="020B0504040000000004" pitchFamily="34" charset="77"/>
                <a:ea typeface="Telstra Text" panose="020B0504040000000004" pitchFamily="34" charset="77"/>
              </a:rPr>
              <a:t>Để</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mở</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thanh</a:t>
            </a:r>
            <a:r>
              <a:rPr lang="en-AU" sz="1100" dirty="0">
                <a:latin typeface="Telstra Text" panose="020B0504040000000004" pitchFamily="34" charset="77"/>
                <a:ea typeface="Telstra Text" panose="020B0504040000000004" pitchFamily="34" charset="77"/>
              </a:rPr>
              <a:t> tab </a:t>
            </a:r>
            <a:r>
              <a:rPr lang="en-AU" sz="1100" dirty="0" err="1">
                <a:latin typeface="Telstra Text" panose="020B0504040000000004" pitchFamily="34" charset="77"/>
                <a:ea typeface="Telstra Text" panose="020B0504040000000004" pitchFamily="34" charset="77"/>
              </a:rPr>
              <a:t>mới</a:t>
            </a:r>
            <a:r>
              <a:rPr lang="en-AU" sz="1100" dirty="0">
                <a:latin typeface="Telstra Text" panose="020B0504040000000004" pitchFamily="34" charset="77"/>
                <a:ea typeface="Telstra Text" panose="020B0504040000000004" pitchFamily="34" charset="77"/>
              </a:rPr>
              <a:t>:</a:t>
            </a:r>
          </a:p>
          <a:p>
            <a:pPr marL="457200" lvl="1" indent="-226800" algn="l">
              <a:lnSpc>
                <a:spcPct val="100000"/>
              </a:lnSpc>
              <a:spcBef>
                <a:spcPts val="600"/>
              </a:spcBef>
              <a:buFont typeface="Courier New" panose="02070309020205020404" pitchFamily="49" charset="0"/>
              <a:buChar char="o"/>
            </a:pPr>
            <a:r>
              <a:rPr lang="vi-VN" sz="1100" dirty="0">
                <a:latin typeface="Telstra Text" panose="020B0504040000000004" pitchFamily="34" charset="77"/>
                <a:ea typeface="Telstra Text" panose="020B0504040000000004" pitchFamily="34" charset="77"/>
              </a:rPr>
              <a:t>Mở trình duyệt mạng</a:t>
            </a:r>
          </a:p>
          <a:p>
            <a:pPr marL="457200" lvl="1" indent="-226800" algn="l">
              <a:lnSpc>
                <a:spcPct val="100000"/>
              </a:lnSpc>
              <a:spcBef>
                <a:spcPts val="600"/>
              </a:spcBef>
              <a:buFont typeface="Courier New" panose="02070309020205020404" pitchFamily="49" charset="0"/>
              <a:buChar char="o"/>
            </a:pPr>
            <a:r>
              <a:rPr lang="vi-VN" sz="1100" dirty="0">
                <a:latin typeface="Telstra Text" panose="020B0504040000000004" pitchFamily="34" charset="77"/>
                <a:ea typeface="Telstra Text" panose="020B0504040000000004" pitchFamily="34" charset="77"/>
              </a:rPr>
              <a:t>Chọn biểu tượng Tab (thường là hai hình vuông chồng lên nhau hoặc một số trong hình vuông)</a:t>
            </a:r>
          </a:p>
          <a:p>
            <a:pPr marL="457200" lvl="1" indent="-226800" algn="l">
              <a:lnSpc>
                <a:spcPct val="100000"/>
              </a:lnSpc>
              <a:spcBef>
                <a:spcPts val="600"/>
              </a:spcBef>
              <a:buFont typeface="Courier New" panose="02070309020205020404" pitchFamily="49" charset="0"/>
              <a:buChar char="o"/>
            </a:pPr>
            <a:r>
              <a:rPr lang="vi-VN" sz="1100" dirty="0">
                <a:latin typeface="Telstra Text" panose="020B0504040000000004" pitchFamily="34" charset="77"/>
                <a:ea typeface="Telstra Text" panose="020B0504040000000004" pitchFamily="34" charset="77"/>
              </a:rPr>
              <a:t>Chọn biểu tượng + để mở thanh tab mới</a:t>
            </a:r>
            <a:endParaRPr lang="en-AU" sz="1100" dirty="0">
              <a:latin typeface="Telstra Text" panose="020B0504040000000004" pitchFamily="34" charset="77"/>
              <a:ea typeface="Telstra Text" panose="020B0504040000000004" pitchFamily="34" charset="77"/>
            </a:endParaRPr>
          </a:p>
          <a:p>
            <a:pPr marL="226800" indent="-226800" algn="l">
              <a:lnSpc>
                <a:spcPct val="100000"/>
              </a:lnSpc>
              <a:spcBef>
                <a:spcPts val="600"/>
              </a:spcBef>
              <a:buFont typeface="Arial" panose="020B0604020202020204" pitchFamily="34" charset="0"/>
              <a:buChar char="•"/>
            </a:pPr>
            <a:endParaRPr lang="en-AU" sz="1200" dirty="0">
              <a:latin typeface="Telstra Text" panose="020B0504040000000004" pitchFamily="34" charset="77"/>
              <a:ea typeface="Telstra Text" panose="020B0504040000000004" pitchFamily="34" charset="77"/>
            </a:endParaRPr>
          </a:p>
          <a:p>
            <a:pPr marL="226800" indent="-226800" algn="l">
              <a:lnSpc>
                <a:spcPct val="100000"/>
              </a:lnSpc>
              <a:spcBef>
                <a:spcPts val="600"/>
              </a:spcBef>
              <a:buFont typeface="Arial" panose="020B0604020202020204" pitchFamily="34" charset="0"/>
              <a:buChar char="•"/>
            </a:pPr>
            <a:endParaRPr lang="en-AU" sz="1200" dirty="0">
              <a:latin typeface="Telstra Text" panose="020B0504040000000004" pitchFamily="34" charset="77"/>
              <a:ea typeface="Telstra Text" panose="020B0504040000000004" pitchFamily="34" charset="77"/>
            </a:endParaRPr>
          </a:p>
        </p:txBody>
      </p:sp>
      <p:sp>
        <p:nvSpPr>
          <p:cNvPr id="37" name="Subtitle 2">
            <a:extLst>
              <a:ext uri="{FF2B5EF4-FFF2-40B4-BE49-F238E27FC236}">
                <a16:creationId xmlns:a16="http://schemas.microsoft.com/office/drawing/2014/main" id="{6958442D-1448-BE96-F619-97141E7EA379}"/>
              </a:ext>
            </a:extLst>
          </p:cNvPr>
          <p:cNvSpPr txBox="1">
            <a:spLocks/>
          </p:cNvSpPr>
          <p:nvPr/>
        </p:nvSpPr>
        <p:spPr>
          <a:xfrm>
            <a:off x="5294444" y="1568552"/>
            <a:ext cx="3549415" cy="7617470"/>
          </a:xfrm>
          <a:prstGeom prst="rect">
            <a:avLst/>
          </a:prstGeom>
        </p:spPr>
        <p:txBody>
          <a:bodyPr vert="horz" wrap="square" lIns="90000" tIns="45720" rIns="91440" bIns="45720" rtlCol="0">
            <a:spAutoFit/>
          </a:bodyPr>
          <a:lstStyle>
            <a:lvl1pPr marL="0" indent="0" algn="ctr" defTabSz="1280160" rtl="0" eaLnBrk="1" latinLnBrk="0" hangingPunct="1">
              <a:lnSpc>
                <a:spcPct val="90000"/>
              </a:lnSpc>
              <a:spcBef>
                <a:spcPts val="1400"/>
              </a:spcBef>
              <a:buFont typeface="Arial" panose="020B0604020202020204" pitchFamily="34" charset="0"/>
              <a:buNone/>
              <a:defRPr sz="3360" kern="1200">
                <a:solidFill>
                  <a:schemeClr val="tx1"/>
                </a:solidFill>
                <a:latin typeface="+mn-lt"/>
                <a:ea typeface="+mn-ea"/>
                <a:cs typeface="+mn-cs"/>
              </a:defRPr>
            </a:lvl1pPr>
            <a:lvl2pPr marL="640080" indent="0" algn="ctr" defTabSz="1280160" rtl="0" eaLnBrk="1" latinLnBrk="0" hangingPunct="1">
              <a:lnSpc>
                <a:spcPct val="90000"/>
              </a:lnSpc>
              <a:spcBef>
                <a:spcPts val="700"/>
              </a:spcBef>
              <a:buFont typeface="Arial" panose="020B0604020202020204" pitchFamily="34" charset="0"/>
              <a:buNone/>
              <a:defRPr sz="2800" kern="1200">
                <a:solidFill>
                  <a:schemeClr val="tx1"/>
                </a:solidFill>
                <a:latin typeface="+mn-lt"/>
                <a:ea typeface="+mn-ea"/>
                <a:cs typeface="+mn-cs"/>
              </a:defRPr>
            </a:lvl2pPr>
            <a:lvl3pPr marL="1280160" indent="0" algn="ctr" defTabSz="1280160" rtl="0" eaLnBrk="1" latinLnBrk="0" hangingPunct="1">
              <a:lnSpc>
                <a:spcPct val="90000"/>
              </a:lnSpc>
              <a:spcBef>
                <a:spcPts val="700"/>
              </a:spcBef>
              <a:buFont typeface="Arial" panose="020B0604020202020204" pitchFamily="34" charset="0"/>
              <a:buNone/>
              <a:defRPr sz="2520" kern="1200">
                <a:solidFill>
                  <a:schemeClr val="tx1"/>
                </a:solidFill>
                <a:latin typeface="+mn-lt"/>
                <a:ea typeface="+mn-ea"/>
                <a:cs typeface="+mn-cs"/>
              </a:defRPr>
            </a:lvl3pPr>
            <a:lvl4pPr marL="19202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4pPr>
            <a:lvl5pPr marL="256032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5pPr>
            <a:lvl6pPr marL="320040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6pPr>
            <a:lvl7pPr marL="384048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7pPr>
            <a:lvl8pPr marL="448056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8pPr>
            <a:lvl9pPr marL="51206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9pPr>
          </a:lstStyle>
          <a:p>
            <a:pPr algn="l">
              <a:lnSpc>
                <a:spcPct val="100000"/>
              </a:lnSpc>
              <a:spcBef>
                <a:spcPts val="600"/>
              </a:spcBef>
            </a:pPr>
            <a:r>
              <a:rPr lang="en-AU" sz="1600" b="1" dirty="0">
                <a:solidFill>
                  <a:schemeClr val="accent1"/>
                </a:solidFill>
                <a:latin typeface="Telstra Text" panose="020B0504040000000004" pitchFamily="34" charset="77"/>
                <a:ea typeface="Telstra Text" panose="020B0504040000000004" pitchFamily="34" charset="77"/>
              </a:rPr>
              <a:t>Quay </a:t>
            </a:r>
            <a:r>
              <a:rPr lang="en-AU" sz="1600" b="1" dirty="0" err="1">
                <a:solidFill>
                  <a:schemeClr val="accent1"/>
                </a:solidFill>
                <a:latin typeface="Telstra Text" panose="020B0504040000000004" pitchFamily="34" charset="77"/>
                <a:ea typeface="Telstra Text" panose="020B0504040000000004" pitchFamily="34" charset="77"/>
              </a:rPr>
              <a:t>lại</a:t>
            </a:r>
            <a:r>
              <a:rPr lang="en-AU" sz="1600" b="1" dirty="0">
                <a:solidFill>
                  <a:schemeClr val="accent1"/>
                </a:solidFill>
                <a:latin typeface="Telstra Text" panose="020B0504040000000004" pitchFamily="34" charset="77"/>
                <a:ea typeface="Telstra Text" panose="020B0504040000000004" pitchFamily="34" charset="77"/>
              </a:rPr>
              <a:t> </a:t>
            </a:r>
            <a:r>
              <a:rPr lang="en-AU" sz="1600" b="1" dirty="0" err="1">
                <a:solidFill>
                  <a:schemeClr val="accent1"/>
                </a:solidFill>
                <a:latin typeface="Telstra Text" panose="020B0504040000000004" pitchFamily="34" charset="77"/>
                <a:ea typeface="Telstra Text" panose="020B0504040000000004" pitchFamily="34" charset="77"/>
              </a:rPr>
              <a:t>trang</a:t>
            </a:r>
            <a:r>
              <a:rPr lang="en-AU" sz="1600" b="1" dirty="0">
                <a:solidFill>
                  <a:schemeClr val="accent1"/>
                </a:solidFill>
                <a:latin typeface="Telstra Text" panose="020B0504040000000004" pitchFamily="34" charset="77"/>
                <a:ea typeface="Telstra Text" panose="020B0504040000000004" pitchFamily="34" charset="77"/>
              </a:rPr>
              <a:t> </a:t>
            </a:r>
            <a:r>
              <a:rPr lang="en-AU" sz="1600" b="1" dirty="0" err="1">
                <a:solidFill>
                  <a:schemeClr val="accent1"/>
                </a:solidFill>
                <a:latin typeface="Telstra Text" panose="020B0504040000000004" pitchFamily="34" charset="77"/>
                <a:ea typeface="Telstra Text" panose="020B0504040000000004" pitchFamily="34" charset="77"/>
              </a:rPr>
              <a:t>mạng</a:t>
            </a:r>
            <a:endParaRPr lang="en-AU" sz="1600" b="1" dirty="0">
              <a:solidFill>
                <a:schemeClr val="accent1"/>
              </a:solidFill>
              <a:latin typeface="Telstra Text" panose="020B0504040000000004" pitchFamily="34" charset="77"/>
              <a:ea typeface="Telstra Text" panose="020B0504040000000004" pitchFamily="34" charset="77"/>
            </a:endParaRPr>
          </a:p>
          <a:p>
            <a:pPr marL="226800" indent="-226800" algn="l">
              <a:lnSpc>
                <a:spcPct val="100000"/>
              </a:lnSpc>
              <a:spcBef>
                <a:spcPts val="600"/>
              </a:spcBef>
              <a:buFont typeface="Arial" panose="020B0604020202020204" pitchFamily="34" charset="0"/>
              <a:buChar char="•"/>
            </a:pPr>
            <a:r>
              <a:rPr lang="vi-VN" sz="1100" b="1" dirty="0">
                <a:latin typeface="Telstra Text" panose="020B0504040000000004" pitchFamily="34" charset="77"/>
                <a:ea typeface="Telstra Text" panose="020B0504040000000004" pitchFamily="34" charset="77"/>
              </a:rPr>
              <a:t>Đánh dấu trang </a:t>
            </a:r>
            <a:r>
              <a:rPr lang="vi-VN" sz="1100" dirty="0">
                <a:latin typeface="Telstra Text" panose="020B0504040000000004" pitchFamily="34" charset="77"/>
                <a:ea typeface="Telstra Text" panose="020B0504040000000004" pitchFamily="34" charset="77"/>
              </a:rPr>
              <a:t>giúp bạn lưu các trang mạng yêu thích để có thể dễ dàng quay lại chúng sau này.</a:t>
            </a:r>
          </a:p>
          <a:p>
            <a:pPr marL="226800" indent="-226800" algn="l">
              <a:lnSpc>
                <a:spcPct val="100000"/>
              </a:lnSpc>
              <a:spcBef>
                <a:spcPts val="600"/>
              </a:spcBef>
              <a:buFont typeface="Arial" panose="020B0604020202020204" pitchFamily="34" charset="0"/>
              <a:buChar char="•"/>
            </a:pPr>
            <a:r>
              <a:rPr lang="vi-VN" sz="1100" dirty="0">
                <a:latin typeface="Telstra Text" panose="020B0504040000000004" pitchFamily="34" charset="77"/>
                <a:ea typeface="Telstra Text" panose="020B0504040000000004" pitchFamily="34" charset="77"/>
              </a:rPr>
              <a:t>Để đánh dấu một trang mạng:</a:t>
            </a:r>
            <a:endParaRPr lang="en-AU" sz="1100" dirty="0">
              <a:latin typeface="Telstra Text" panose="020B0504040000000004" pitchFamily="34" charset="77"/>
              <a:ea typeface="Telstra Text" panose="020B0504040000000004" pitchFamily="34" charset="77"/>
            </a:endParaRPr>
          </a:p>
          <a:p>
            <a:pPr marL="457200" lvl="1" indent="-226800" algn="l">
              <a:lnSpc>
                <a:spcPct val="100000"/>
              </a:lnSpc>
              <a:spcBef>
                <a:spcPts val="600"/>
              </a:spcBef>
              <a:buFont typeface="Courier New" panose="02070309020205020404" pitchFamily="49" charset="0"/>
              <a:buChar char="o"/>
            </a:pPr>
            <a:r>
              <a:rPr lang="vi-VN" sz="1100" dirty="0">
                <a:latin typeface="Telstra Text" panose="020B0504040000000004" pitchFamily="34" charset="77"/>
                <a:ea typeface="Telstra Text" panose="020B0504040000000004" pitchFamily="34" charset="77"/>
              </a:rPr>
              <a:t>Truy cập vào một trang mạng hữu ích (ví dụ: www.abc.net.au hoặc thư viện địa phương)</a:t>
            </a:r>
          </a:p>
          <a:p>
            <a:pPr marL="457200" lvl="1" indent="-226800" algn="l">
              <a:lnSpc>
                <a:spcPct val="100000"/>
              </a:lnSpc>
              <a:spcBef>
                <a:spcPts val="600"/>
              </a:spcBef>
              <a:buFont typeface="Courier New" panose="02070309020205020404" pitchFamily="49" charset="0"/>
              <a:buChar char="o"/>
            </a:pPr>
            <a:r>
              <a:rPr lang="vi-VN" sz="1100" dirty="0">
                <a:latin typeface="Telstra Text" panose="020B0504040000000004" pitchFamily="34" charset="77"/>
                <a:ea typeface="Telstra Text" panose="020B0504040000000004" pitchFamily="34" charset="77"/>
              </a:rPr>
              <a:t>Từ menu trình duyệt, chọn Đánh dấu trang</a:t>
            </a:r>
          </a:p>
          <a:p>
            <a:pPr marL="457200" lvl="1" indent="-226800" algn="l">
              <a:lnSpc>
                <a:spcPct val="100000"/>
              </a:lnSpc>
              <a:spcBef>
                <a:spcPts val="600"/>
              </a:spcBef>
              <a:buFont typeface="Courier New" panose="02070309020205020404" pitchFamily="49" charset="0"/>
              <a:buChar char="o"/>
            </a:pPr>
            <a:r>
              <a:rPr lang="vi-VN" sz="1100" dirty="0">
                <a:latin typeface="Telstra Text" panose="020B0504040000000004" pitchFamily="34" charset="77"/>
                <a:ea typeface="Telstra Text" panose="020B0504040000000004" pitchFamily="34" charset="77"/>
              </a:rPr>
              <a:t>Chọn “Thêm vào đánh dấu trang” hoặc “Thêm vào mục yêu thích”</a:t>
            </a:r>
            <a:endParaRPr lang="en-AU" sz="1100" dirty="0">
              <a:latin typeface="Telstra Text" panose="020B0504040000000004" pitchFamily="34" charset="77"/>
              <a:ea typeface="Telstra Text" panose="020B0504040000000004" pitchFamily="34" charset="77"/>
            </a:endParaRPr>
          </a:p>
          <a:p>
            <a:pPr marL="226800" indent="-226800" algn="l">
              <a:lnSpc>
                <a:spcPct val="100000"/>
              </a:lnSpc>
              <a:spcBef>
                <a:spcPts val="600"/>
              </a:spcBef>
              <a:buFont typeface="Arial" panose="020B0604020202020204" pitchFamily="34" charset="0"/>
              <a:buChar char="•"/>
            </a:pPr>
            <a:r>
              <a:rPr lang="vi-VN" sz="1100" b="1" dirty="0">
                <a:latin typeface="Telstra Text" panose="020B0504040000000004" pitchFamily="34" charset="77"/>
                <a:ea typeface="Telstra Text" panose="020B0504040000000004" pitchFamily="34" charset="77"/>
              </a:rPr>
              <a:t>Lịch sử</a:t>
            </a:r>
            <a:r>
              <a:rPr lang="vi-VN" sz="1100" dirty="0">
                <a:latin typeface="Telstra Text" panose="020B0504040000000004" pitchFamily="34" charset="77"/>
                <a:ea typeface="Telstra Text" panose="020B0504040000000004" pitchFamily="34" charset="77"/>
              </a:rPr>
              <a:t> trình duyệt giúp bạn tìm lại các trang mạng đã truy cập trước đó.</a:t>
            </a:r>
          </a:p>
          <a:p>
            <a:pPr marL="226800" indent="-226800" algn="l">
              <a:lnSpc>
                <a:spcPct val="100000"/>
              </a:lnSpc>
              <a:spcBef>
                <a:spcPts val="600"/>
              </a:spcBef>
              <a:buFont typeface="Arial" panose="020B0604020202020204" pitchFamily="34" charset="0"/>
              <a:buChar char="•"/>
            </a:pPr>
            <a:r>
              <a:rPr lang="vi-VN" sz="1100" dirty="0">
                <a:latin typeface="Telstra Text" panose="020B0504040000000004" pitchFamily="34" charset="77"/>
                <a:ea typeface="Telstra Text" panose="020B0504040000000004" pitchFamily="34" charset="77"/>
              </a:rPr>
              <a:t>Để xem lịch sử:</a:t>
            </a:r>
            <a:endParaRPr lang="en-AU" sz="1100" dirty="0">
              <a:latin typeface="Telstra Text" panose="020B0504040000000004" pitchFamily="34" charset="77"/>
              <a:ea typeface="Telstra Text" panose="020B0504040000000004" pitchFamily="34" charset="77"/>
            </a:endParaRPr>
          </a:p>
          <a:p>
            <a:pPr marL="457200" lvl="1" indent="-226800" algn="l">
              <a:lnSpc>
                <a:spcPct val="100000"/>
              </a:lnSpc>
              <a:spcBef>
                <a:spcPts val="600"/>
              </a:spcBef>
              <a:buFont typeface="Courier New" panose="02070309020205020404" pitchFamily="49" charset="0"/>
              <a:buChar char="o"/>
            </a:pPr>
            <a:r>
              <a:rPr lang="en-AU" sz="1100" dirty="0" err="1">
                <a:latin typeface="Telstra Text" panose="020B0504040000000004" pitchFamily="34" charset="77"/>
                <a:ea typeface="Telstra Text" panose="020B0504040000000004" pitchFamily="34" charset="77"/>
              </a:rPr>
              <a:t>Từ</a:t>
            </a:r>
            <a:r>
              <a:rPr lang="en-AU" sz="1100" dirty="0">
                <a:latin typeface="Telstra Text" panose="020B0504040000000004" pitchFamily="34" charset="77"/>
                <a:ea typeface="Telstra Text" panose="020B0504040000000004" pitchFamily="34" charset="77"/>
              </a:rPr>
              <a:t> menu </a:t>
            </a:r>
            <a:r>
              <a:rPr lang="en-AU" sz="1100" dirty="0" err="1">
                <a:latin typeface="Telstra Text" panose="020B0504040000000004" pitchFamily="34" charset="77"/>
                <a:ea typeface="Telstra Text" panose="020B0504040000000004" pitchFamily="34" charset="77"/>
              </a:rPr>
              <a:t>trình</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duyệt</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chọn</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Lịch</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sử</a:t>
            </a:r>
            <a:r>
              <a:rPr lang="en-AU" sz="1100" dirty="0">
                <a:latin typeface="Telstra Text" panose="020B0504040000000004" pitchFamily="34" charset="77"/>
                <a:ea typeface="Telstra Text" panose="020B0504040000000004" pitchFamily="34" charset="77"/>
              </a:rPr>
              <a:t>”</a:t>
            </a:r>
          </a:p>
          <a:p>
            <a:pPr marL="457200" lvl="1" indent="-226800" algn="l">
              <a:lnSpc>
                <a:spcPct val="100000"/>
              </a:lnSpc>
              <a:spcBef>
                <a:spcPts val="600"/>
              </a:spcBef>
              <a:buFont typeface="Courier New" panose="02070309020205020404" pitchFamily="49" charset="0"/>
              <a:buChar char="o"/>
            </a:pPr>
            <a:r>
              <a:rPr lang="en-AU" sz="1100" dirty="0" err="1">
                <a:latin typeface="Telstra Text" panose="020B0504040000000004" pitchFamily="34" charset="77"/>
                <a:ea typeface="Telstra Text" panose="020B0504040000000004" pitchFamily="34" charset="77"/>
              </a:rPr>
              <a:t>Chọn</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một</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trang</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để</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mở</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lại</a:t>
            </a:r>
            <a:endParaRPr lang="en-AU" sz="1100" b="1" dirty="0">
              <a:solidFill>
                <a:schemeClr val="accent1"/>
              </a:solidFill>
              <a:latin typeface="Telstra Text" panose="020B0504040000000004" pitchFamily="34" charset="77"/>
              <a:ea typeface="Telstra Text" panose="020B0504040000000004" pitchFamily="34" charset="77"/>
            </a:endParaRPr>
          </a:p>
          <a:p>
            <a:pPr algn="l">
              <a:lnSpc>
                <a:spcPct val="100000"/>
              </a:lnSpc>
              <a:spcBef>
                <a:spcPts val="600"/>
              </a:spcBef>
            </a:pPr>
            <a:r>
              <a:rPr lang="en-AU" sz="1600" b="1" dirty="0" err="1">
                <a:solidFill>
                  <a:schemeClr val="accent1"/>
                </a:solidFill>
                <a:latin typeface="Telstra Text" panose="020B0504040000000004" pitchFamily="34" charset="77"/>
                <a:ea typeface="Telstra Text" panose="020B0504040000000004" pitchFamily="34" charset="77"/>
              </a:rPr>
              <a:t>Nhận</a:t>
            </a:r>
            <a:r>
              <a:rPr lang="en-AU" sz="1600" b="1" dirty="0">
                <a:solidFill>
                  <a:schemeClr val="accent1"/>
                </a:solidFill>
                <a:latin typeface="Telstra Text" panose="020B0504040000000004" pitchFamily="34" charset="77"/>
                <a:ea typeface="Telstra Text" panose="020B0504040000000004" pitchFamily="34" charset="77"/>
              </a:rPr>
              <a:t> </a:t>
            </a:r>
            <a:r>
              <a:rPr lang="en-AU" sz="1600" b="1" dirty="0" err="1">
                <a:solidFill>
                  <a:schemeClr val="accent1"/>
                </a:solidFill>
                <a:latin typeface="Telstra Text" panose="020B0504040000000004" pitchFamily="34" charset="77"/>
                <a:ea typeface="Telstra Text" panose="020B0504040000000004" pitchFamily="34" charset="77"/>
              </a:rPr>
              <a:t>biết</a:t>
            </a:r>
            <a:r>
              <a:rPr lang="en-AU" sz="1600" b="1" dirty="0">
                <a:solidFill>
                  <a:schemeClr val="accent1"/>
                </a:solidFill>
                <a:latin typeface="Telstra Text" panose="020B0504040000000004" pitchFamily="34" charset="77"/>
                <a:ea typeface="Telstra Text" panose="020B0504040000000004" pitchFamily="34" charset="77"/>
              </a:rPr>
              <a:t> </a:t>
            </a:r>
            <a:r>
              <a:rPr lang="en-AU" sz="1600" b="1" dirty="0" err="1">
                <a:solidFill>
                  <a:schemeClr val="accent1"/>
                </a:solidFill>
                <a:latin typeface="Telstra Text" panose="020B0504040000000004" pitchFamily="34" charset="77"/>
                <a:ea typeface="Telstra Text" panose="020B0504040000000004" pitchFamily="34" charset="77"/>
              </a:rPr>
              <a:t>trang</a:t>
            </a:r>
            <a:r>
              <a:rPr lang="en-AU" sz="1600" b="1" dirty="0">
                <a:solidFill>
                  <a:schemeClr val="accent1"/>
                </a:solidFill>
                <a:latin typeface="Telstra Text" panose="020B0504040000000004" pitchFamily="34" charset="77"/>
                <a:ea typeface="Telstra Text" panose="020B0504040000000004" pitchFamily="34" charset="77"/>
              </a:rPr>
              <a:t> </a:t>
            </a:r>
            <a:r>
              <a:rPr lang="en-AU" sz="1600" b="1" dirty="0" err="1">
                <a:solidFill>
                  <a:schemeClr val="accent1"/>
                </a:solidFill>
                <a:latin typeface="Telstra Text" panose="020B0504040000000004" pitchFamily="34" charset="77"/>
                <a:ea typeface="Telstra Text" panose="020B0504040000000004" pitchFamily="34" charset="77"/>
              </a:rPr>
              <a:t>mạng</a:t>
            </a:r>
            <a:r>
              <a:rPr lang="en-AU" sz="1600" b="1" dirty="0">
                <a:solidFill>
                  <a:schemeClr val="accent1"/>
                </a:solidFill>
                <a:latin typeface="Telstra Text" panose="020B0504040000000004" pitchFamily="34" charset="77"/>
                <a:ea typeface="Telstra Text" panose="020B0504040000000004" pitchFamily="34" charset="77"/>
              </a:rPr>
              <a:t> an </a:t>
            </a:r>
            <a:r>
              <a:rPr lang="en-AU" sz="1600" b="1" dirty="0" err="1">
                <a:solidFill>
                  <a:schemeClr val="accent1"/>
                </a:solidFill>
                <a:latin typeface="Telstra Text" panose="020B0504040000000004" pitchFamily="34" charset="77"/>
                <a:ea typeface="Telstra Text" panose="020B0504040000000004" pitchFamily="34" charset="77"/>
              </a:rPr>
              <a:t>toàn</a:t>
            </a:r>
            <a:r>
              <a:rPr lang="en-AU" sz="1600" b="1" dirty="0">
                <a:solidFill>
                  <a:schemeClr val="accent1"/>
                </a:solidFill>
                <a:latin typeface="Telstra Text" panose="020B0504040000000004" pitchFamily="34" charset="77"/>
                <a:ea typeface="Telstra Text" panose="020B0504040000000004" pitchFamily="34" charset="77"/>
              </a:rPr>
              <a:t> </a:t>
            </a:r>
            <a:r>
              <a:rPr lang="en-AU" sz="1600" b="1" dirty="0" err="1">
                <a:solidFill>
                  <a:schemeClr val="accent1"/>
                </a:solidFill>
                <a:latin typeface="Telstra Text" panose="020B0504040000000004" pitchFamily="34" charset="77"/>
                <a:ea typeface="Telstra Text" panose="020B0504040000000004" pitchFamily="34" charset="77"/>
              </a:rPr>
              <a:t>và</a:t>
            </a:r>
            <a:r>
              <a:rPr lang="en-AU" sz="1600" b="1" dirty="0">
                <a:solidFill>
                  <a:schemeClr val="accent1"/>
                </a:solidFill>
                <a:latin typeface="Telstra Text" panose="020B0504040000000004" pitchFamily="34" charset="77"/>
                <a:ea typeface="Telstra Text" panose="020B0504040000000004" pitchFamily="34" charset="77"/>
              </a:rPr>
              <a:t> </a:t>
            </a:r>
            <a:r>
              <a:rPr lang="en-AU" sz="1600" b="1" dirty="0" err="1">
                <a:solidFill>
                  <a:schemeClr val="accent1"/>
                </a:solidFill>
                <a:latin typeface="Telstra Text" panose="020B0504040000000004" pitchFamily="34" charset="77"/>
                <a:ea typeface="Telstra Text" panose="020B0504040000000004" pitchFamily="34" charset="77"/>
              </a:rPr>
              <a:t>trang</a:t>
            </a:r>
            <a:r>
              <a:rPr lang="en-AU" sz="1600" b="1" dirty="0">
                <a:solidFill>
                  <a:schemeClr val="accent1"/>
                </a:solidFill>
                <a:latin typeface="Telstra Text" panose="020B0504040000000004" pitchFamily="34" charset="77"/>
                <a:ea typeface="Telstra Text" panose="020B0504040000000004" pitchFamily="34" charset="77"/>
              </a:rPr>
              <a:t> </a:t>
            </a:r>
            <a:r>
              <a:rPr lang="en-AU" sz="1600" b="1" dirty="0" err="1">
                <a:solidFill>
                  <a:schemeClr val="accent1"/>
                </a:solidFill>
                <a:latin typeface="Telstra Text" panose="020B0504040000000004" pitchFamily="34" charset="77"/>
                <a:ea typeface="Telstra Text" panose="020B0504040000000004" pitchFamily="34" charset="77"/>
              </a:rPr>
              <a:t>mạng</a:t>
            </a:r>
            <a:r>
              <a:rPr lang="en-AU" sz="1600" b="1" dirty="0">
                <a:solidFill>
                  <a:schemeClr val="accent1"/>
                </a:solidFill>
                <a:latin typeface="Telstra Text" panose="020B0504040000000004" pitchFamily="34" charset="77"/>
                <a:ea typeface="Telstra Text" panose="020B0504040000000004" pitchFamily="34" charset="77"/>
              </a:rPr>
              <a:t> </a:t>
            </a:r>
            <a:r>
              <a:rPr lang="en-AU" sz="1600" b="1" dirty="0" err="1">
                <a:solidFill>
                  <a:schemeClr val="accent1"/>
                </a:solidFill>
                <a:latin typeface="Telstra Text" panose="020B0504040000000004" pitchFamily="34" charset="77"/>
                <a:ea typeface="Telstra Text" panose="020B0504040000000004" pitchFamily="34" charset="77"/>
              </a:rPr>
              <a:t>rủi</a:t>
            </a:r>
            <a:r>
              <a:rPr lang="en-AU" sz="1600" b="1" dirty="0">
                <a:solidFill>
                  <a:schemeClr val="accent1"/>
                </a:solidFill>
                <a:latin typeface="Telstra Text" panose="020B0504040000000004" pitchFamily="34" charset="77"/>
                <a:ea typeface="Telstra Text" panose="020B0504040000000004" pitchFamily="34" charset="77"/>
              </a:rPr>
              <a:t> </a:t>
            </a:r>
            <a:r>
              <a:rPr lang="en-AU" sz="1600" b="1" dirty="0" err="1">
                <a:solidFill>
                  <a:schemeClr val="accent1"/>
                </a:solidFill>
                <a:latin typeface="Telstra Text" panose="020B0504040000000004" pitchFamily="34" charset="77"/>
                <a:ea typeface="Telstra Text" panose="020B0504040000000004" pitchFamily="34" charset="77"/>
              </a:rPr>
              <a:t>ro</a:t>
            </a:r>
            <a:endParaRPr lang="en-AU" sz="1600" b="1" dirty="0">
              <a:solidFill>
                <a:schemeClr val="accent1"/>
              </a:solidFill>
              <a:latin typeface="Telstra Text" panose="020B0504040000000004" pitchFamily="34" charset="77"/>
              <a:ea typeface="Telstra Text" panose="020B0504040000000004" pitchFamily="34" charset="77"/>
            </a:endParaRPr>
          </a:p>
          <a:p>
            <a:pPr marL="226800" indent="-226800" algn="l">
              <a:lnSpc>
                <a:spcPct val="100000"/>
              </a:lnSpc>
              <a:spcBef>
                <a:spcPts val="600"/>
              </a:spcBef>
              <a:buFont typeface="Arial" panose="020B0604020202020204" pitchFamily="34" charset="0"/>
              <a:buChar char="•"/>
            </a:pPr>
            <a:r>
              <a:rPr lang="vi-VN" sz="1100" dirty="0">
                <a:latin typeface="Telstra Text" panose="020B0504040000000004" pitchFamily="34" charset="77"/>
                <a:ea typeface="Telstra Text" panose="020B0504040000000004" pitchFamily="34" charset="77"/>
              </a:rPr>
              <a:t>Các trang mạng an toàn thường:</a:t>
            </a:r>
            <a:endParaRPr lang="en-AU" sz="1100" dirty="0">
              <a:latin typeface="Telstra Text" panose="020B0504040000000004" pitchFamily="34" charset="77"/>
              <a:ea typeface="Telstra Text" panose="020B0504040000000004" pitchFamily="34" charset="77"/>
            </a:endParaRPr>
          </a:p>
          <a:p>
            <a:pPr marL="457200" lvl="1" indent="-226800" algn="l">
              <a:lnSpc>
                <a:spcPct val="100000"/>
              </a:lnSpc>
              <a:spcBef>
                <a:spcPts val="600"/>
              </a:spcBef>
              <a:buFont typeface="Courier New" panose="02070309020205020404" pitchFamily="49" charset="0"/>
              <a:buChar char="o"/>
            </a:pPr>
            <a:r>
              <a:rPr lang="vi-VN" sz="1100" dirty="0">
                <a:latin typeface="Telstra Text" panose="020B0504040000000004" pitchFamily="34" charset="77"/>
                <a:ea typeface="Telstra Text" panose="020B0504040000000004" pitchFamily="34" charset="77"/>
              </a:rPr>
              <a:t>Có biểu tượng ổ khóa trên thanh địa chỉ và bắt đầu bằng “https://”</a:t>
            </a:r>
          </a:p>
          <a:p>
            <a:pPr marL="457200" lvl="1" indent="-226800" algn="l">
              <a:lnSpc>
                <a:spcPct val="100000"/>
              </a:lnSpc>
              <a:spcBef>
                <a:spcPts val="600"/>
              </a:spcBef>
              <a:buFont typeface="Courier New" panose="02070309020205020404" pitchFamily="49" charset="0"/>
              <a:buChar char="o"/>
            </a:pPr>
            <a:r>
              <a:rPr lang="vi-VN" sz="1100" dirty="0">
                <a:latin typeface="Telstra Text" panose="020B0504040000000004" pitchFamily="34" charset="77"/>
                <a:ea typeface="Telstra Text" panose="020B0504040000000004" pitchFamily="34" charset="77"/>
              </a:rPr>
              <a:t>Kết thúc bằng .gov.au, .org hoặc tên công ty quen thuộc (ví dụ: telstra.com.au)</a:t>
            </a:r>
          </a:p>
          <a:p>
            <a:pPr marL="457200" lvl="1" indent="-226800" algn="l">
              <a:lnSpc>
                <a:spcPct val="100000"/>
              </a:lnSpc>
              <a:spcBef>
                <a:spcPts val="600"/>
              </a:spcBef>
              <a:buFont typeface="Courier New" panose="02070309020205020404" pitchFamily="49" charset="0"/>
              <a:buChar char="o"/>
            </a:pPr>
            <a:r>
              <a:rPr lang="vi-VN" sz="1100" dirty="0">
                <a:latin typeface="Telstra Text" panose="020B0504040000000004" pitchFamily="34" charset="77"/>
                <a:ea typeface="Telstra Text" panose="020B0504040000000004" pitchFamily="34" charset="77"/>
              </a:rPr>
              <a:t>Được viết rõ ràng và không gây áp lực cho bạn</a:t>
            </a:r>
            <a:endParaRPr lang="en-AU" sz="1100" dirty="0">
              <a:latin typeface="Telstra Text" panose="020B0504040000000004" pitchFamily="34" charset="77"/>
              <a:ea typeface="Telstra Text" panose="020B0504040000000004" pitchFamily="34" charset="77"/>
            </a:endParaRPr>
          </a:p>
          <a:p>
            <a:pPr marL="226800" indent="-226800" algn="l">
              <a:lnSpc>
                <a:spcPct val="100000"/>
              </a:lnSpc>
              <a:spcBef>
                <a:spcPts val="600"/>
              </a:spcBef>
              <a:buFont typeface="Arial" panose="020B0604020202020204" pitchFamily="34" charset="0"/>
              <a:buChar char="•"/>
            </a:pPr>
            <a:r>
              <a:rPr lang="en-AU" sz="1100" dirty="0" err="1">
                <a:latin typeface="Telstra Text" panose="020B0504040000000004" pitchFamily="34" charset="77"/>
                <a:ea typeface="Telstra Text" panose="020B0504040000000004" pitchFamily="34" charset="77"/>
              </a:rPr>
              <a:t>Các</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trang</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mạng</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nguy</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hiểm</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có</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thể</a:t>
            </a:r>
            <a:r>
              <a:rPr lang="en-AU" sz="1100" dirty="0">
                <a:latin typeface="Telstra Text" panose="020B0504040000000004" pitchFamily="34" charset="77"/>
                <a:ea typeface="Telstra Text" panose="020B0504040000000004" pitchFamily="34" charset="77"/>
              </a:rPr>
              <a:t>:</a:t>
            </a:r>
          </a:p>
          <a:p>
            <a:pPr marL="457200" lvl="1" indent="-226800" algn="l">
              <a:lnSpc>
                <a:spcPct val="100000"/>
              </a:lnSpc>
              <a:spcBef>
                <a:spcPts val="600"/>
              </a:spcBef>
              <a:buFont typeface="Courier New" panose="02070309020205020404" pitchFamily="49" charset="0"/>
              <a:buChar char="o"/>
            </a:pPr>
            <a:r>
              <a:rPr lang="en-AU" sz="1100" dirty="0" err="1">
                <a:latin typeface="Telstra Text" panose="020B0504040000000004" pitchFamily="34" charset="77"/>
                <a:ea typeface="Telstra Text" panose="020B0504040000000004" pitchFamily="34" charset="77"/>
              </a:rPr>
              <a:t>Hiển</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thị</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cửa</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sổ</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mới</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bật</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lên</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cảnh</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báo</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nhấp</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nháy</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hoặc</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lỗi</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chính</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tả</a:t>
            </a:r>
            <a:endParaRPr lang="en-AU" sz="1100" dirty="0">
              <a:latin typeface="Telstra Text" panose="020B0504040000000004" pitchFamily="34" charset="77"/>
              <a:ea typeface="Telstra Text" panose="020B0504040000000004" pitchFamily="34" charset="77"/>
            </a:endParaRPr>
          </a:p>
          <a:p>
            <a:pPr marL="457200" lvl="1" indent="-226800" algn="l">
              <a:lnSpc>
                <a:spcPct val="100000"/>
              </a:lnSpc>
              <a:spcBef>
                <a:spcPts val="600"/>
              </a:spcBef>
              <a:buFont typeface="Courier New" panose="02070309020205020404" pitchFamily="49" charset="0"/>
              <a:buChar char="o"/>
            </a:pPr>
            <a:r>
              <a:rPr lang="en-AU" sz="1100" dirty="0" err="1">
                <a:latin typeface="Telstra Text" panose="020B0504040000000004" pitchFamily="34" charset="77"/>
                <a:ea typeface="Telstra Text" panose="020B0504040000000004" pitchFamily="34" charset="77"/>
              </a:rPr>
              <a:t>Yêu</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cầu</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thông</a:t>
            </a:r>
            <a:r>
              <a:rPr lang="en-AU" sz="1100" dirty="0">
                <a:latin typeface="Telstra Text" panose="020B0504040000000004" pitchFamily="34" charset="77"/>
                <a:ea typeface="Telstra Text" panose="020B0504040000000004" pitchFamily="34" charset="77"/>
              </a:rPr>
              <a:t> tin </a:t>
            </a:r>
            <a:r>
              <a:rPr lang="en-AU" sz="1100" dirty="0" err="1">
                <a:latin typeface="Telstra Text" panose="020B0504040000000004" pitchFamily="34" charset="77"/>
                <a:ea typeface="Telstra Text" panose="020B0504040000000004" pitchFamily="34" charset="77"/>
              </a:rPr>
              <a:t>cá</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nhân</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nhanh</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chóng</a:t>
            </a:r>
            <a:endParaRPr lang="en-AU" sz="1100" dirty="0">
              <a:latin typeface="Telstra Text" panose="020B0504040000000004" pitchFamily="34" charset="77"/>
              <a:ea typeface="Telstra Text" panose="020B0504040000000004" pitchFamily="34" charset="77"/>
            </a:endParaRPr>
          </a:p>
          <a:p>
            <a:pPr marL="457200" lvl="1" indent="-226800" algn="l">
              <a:lnSpc>
                <a:spcPct val="100000"/>
              </a:lnSpc>
              <a:spcBef>
                <a:spcPts val="600"/>
              </a:spcBef>
              <a:buFont typeface="Courier New" panose="02070309020205020404" pitchFamily="49" charset="0"/>
              <a:buChar char="o"/>
            </a:pPr>
            <a:r>
              <a:rPr lang="en-AU" sz="1100" dirty="0" err="1">
                <a:latin typeface="Telstra Text" panose="020B0504040000000004" pitchFamily="34" charset="77"/>
                <a:ea typeface="Telstra Text" panose="020B0504040000000004" pitchFamily="34" charset="77"/>
              </a:rPr>
              <a:t>Có</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địa</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chỉ</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trang</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mạng</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lạ</a:t>
            </a:r>
            <a:endParaRPr lang="en-AU" sz="1100" dirty="0">
              <a:latin typeface="Telstra Text" panose="020B0504040000000004" pitchFamily="34" charset="77"/>
              <a:ea typeface="Telstra Text" panose="020B0504040000000004" pitchFamily="34" charset="77"/>
            </a:endParaRPr>
          </a:p>
          <a:p>
            <a:pPr marL="226800" indent="-226800" algn="l">
              <a:lnSpc>
                <a:spcPct val="100000"/>
              </a:lnSpc>
              <a:spcBef>
                <a:spcPts val="600"/>
              </a:spcBef>
              <a:buFont typeface="Arial" panose="020B0604020202020204" pitchFamily="34" charset="0"/>
              <a:buChar char="•"/>
            </a:pPr>
            <a:r>
              <a:rPr lang="vi-VN" sz="1100" dirty="0">
                <a:latin typeface="Telstra Text" panose="020B0504040000000004" pitchFamily="34" charset="77"/>
                <a:ea typeface="Telstra Text" panose="020B0504040000000004" pitchFamily="34" charset="77"/>
              </a:rPr>
              <a:t>Đừng mở các liên kết trong tin nhắn trừ khi bạn chắc chắn chúng là thật.</a:t>
            </a:r>
          </a:p>
          <a:p>
            <a:pPr marL="226800" indent="-226800" algn="l">
              <a:lnSpc>
                <a:spcPct val="100000"/>
              </a:lnSpc>
              <a:spcBef>
                <a:spcPts val="600"/>
              </a:spcBef>
              <a:buFont typeface="Arial" panose="020B0604020202020204" pitchFamily="34" charset="0"/>
              <a:buChar char="•"/>
            </a:pPr>
            <a:r>
              <a:rPr lang="vi-VN" sz="1100" dirty="0">
                <a:latin typeface="Telstra Text" panose="020B0504040000000004" pitchFamily="34" charset="77"/>
                <a:ea typeface="Telstra Text" panose="020B0504040000000004" pitchFamily="34" charset="77"/>
              </a:rPr>
              <a:t>Khi nghi ngờ, hãy hỏi người bạn tin tưởng hoặc nhập tên hoặc địa chỉ chính thức của công ty vào trình duyệt của bạn (không phải từ liên kết). Nếu bạn vẫn không chắc chắn, hãy gọi đến số điện thoại chính thức của họ để được trợ giúp.</a:t>
            </a:r>
            <a:endParaRPr lang="en-AU" sz="1100" dirty="0">
              <a:latin typeface="Telstra Text" panose="020B0504040000000004" pitchFamily="34" charset="77"/>
              <a:ea typeface="Telstra Text" panose="020B0504040000000004" pitchFamily="34" charset="77"/>
            </a:endParaRPr>
          </a:p>
        </p:txBody>
      </p:sp>
      <p:pic>
        <p:nvPicPr>
          <p:cNvPr id="1047" name="Picture 1046">
            <a:extLst>
              <a:ext uri="{FF2B5EF4-FFF2-40B4-BE49-F238E27FC236}">
                <a16:creationId xmlns:a16="http://schemas.microsoft.com/office/drawing/2014/main" id="{71BA7293-D5E9-EEA6-7442-378F43E2B188}"/>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324999" y="6565027"/>
            <a:ext cx="736600" cy="673100"/>
          </a:xfrm>
          <a:prstGeom prst="rect">
            <a:avLst/>
          </a:prstGeom>
        </p:spPr>
      </p:pic>
      <p:sp>
        <p:nvSpPr>
          <p:cNvPr id="1050" name="Title 1">
            <a:extLst>
              <a:ext uri="{FF2B5EF4-FFF2-40B4-BE49-F238E27FC236}">
                <a16:creationId xmlns:a16="http://schemas.microsoft.com/office/drawing/2014/main" id="{95F62D5A-A07D-263C-5000-EE7ED1E1AFB8}"/>
              </a:ext>
            </a:extLst>
          </p:cNvPr>
          <p:cNvSpPr txBox="1">
            <a:spLocks noGrp="1"/>
          </p:cNvSpPr>
          <p:nvPr>
            <p:ph type="title" idx="4294967295"/>
          </p:nvPr>
        </p:nvSpPr>
        <p:spPr>
          <a:xfrm>
            <a:off x="305062" y="402875"/>
            <a:ext cx="10881360" cy="902069"/>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rmAutofit/>
          </a:bodyPr>
          <a:lstStyle>
            <a:lvl1pPr algn="ctr" defTabSz="1280160" rtl="0" eaLnBrk="1" latinLnBrk="0" hangingPunct="1">
              <a:lnSpc>
                <a:spcPct val="90000"/>
              </a:lnSpc>
              <a:spcBef>
                <a:spcPct val="0"/>
              </a:spcBef>
              <a:buNone/>
              <a:defRPr sz="8400" kern="1200">
                <a:solidFill>
                  <a:schemeClr val="tx1"/>
                </a:solidFill>
                <a:latin typeface="+mj-lt"/>
                <a:ea typeface="+mj-ea"/>
                <a:cs typeface="+mj-cs"/>
              </a:defRPr>
            </a:lvl1pPr>
          </a:lstStyle>
          <a:p>
            <a:pPr marL="0" marR="0" lvl="0" indent="0" algn="l" defTabSz="1280160" rtl="0" eaLnBrk="1" fontAlgn="auto" latinLnBrk="0" hangingPunct="1">
              <a:lnSpc>
                <a:spcPct val="100000"/>
              </a:lnSpc>
              <a:spcBef>
                <a:spcPts val="1800"/>
              </a:spcBef>
              <a:spcAft>
                <a:spcPts val="0"/>
              </a:spcAft>
              <a:buClrTx/>
              <a:buSzTx/>
              <a:buFontTx/>
              <a:buNone/>
              <a:tabLst/>
              <a:defRPr/>
            </a:pPr>
            <a:r>
              <a:rPr kumimoji="0" lang="en-AU" sz="1600" b="1" i="0" u="none" strike="noStrike" kern="1200" cap="none" spc="0" normalizeH="0" baseline="0" noProof="0" dirty="0" err="1">
                <a:ln>
                  <a:noFill/>
                </a:ln>
                <a:solidFill>
                  <a:schemeClr val="accent1"/>
                </a:solidFill>
                <a:effectLst/>
                <a:uLnTx/>
                <a:uFillTx/>
                <a:latin typeface="Telstra Display" panose="020B0504040000000004" pitchFamily="34" charset="77"/>
                <a:ea typeface="Telstra Display" panose="020B0504040000000004" pitchFamily="34" charset="77"/>
                <a:cs typeface="+mj-cs"/>
              </a:rPr>
              <a:t>Người</a:t>
            </a:r>
            <a:r>
              <a:rPr kumimoji="0" lang="en-AU" sz="1600" b="1" i="0" u="none" strike="noStrike" kern="1200" cap="none" spc="0" normalizeH="0" baseline="0" noProof="0" dirty="0">
                <a:ln>
                  <a:noFill/>
                </a:ln>
                <a:solidFill>
                  <a:schemeClr val="accent1"/>
                </a:solidFill>
                <a:effectLst/>
                <a:uLnTx/>
                <a:uFillTx/>
                <a:latin typeface="Telstra Display" panose="020B0504040000000004" pitchFamily="34" charset="77"/>
                <a:ea typeface="Telstra Display" panose="020B0504040000000004" pitchFamily="34" charset="77"/>
                <a:cs typeface="+mj-cs"/>
              </a:rPr>
              <a:t> Cao </a:t>
            </a:r>
            <a:r>
              <a:rPr kumimoji="0" lang="en-AU" sz="1600" b="1" i="0" u="none" strike="noStrike" kern="1200" cap="none" spc="0" normalizeH="0" baseline="0" noProof="0" dirty="0" err="1">
                <a:ln>
                  <a:noFill/>
                </a:ln>
                <a:solidFill>
                  <a:schemeClr val="accent1"/>
                </a:solidFill>
                <a:effectLst/>
                <a:uLnTx/>
                <a:uFillTx/>
                <a:latin typeface="Telstra Display" panose="020B0504040000000004" pitchFamily="34" charset="77"/>
                <a:ea typeface="Telstra Display" panose="020B0504040000000004" pitchFamily="34" charset="77"/>
                <a:cs typeface="+mj-cs"/>
              </a:rPr>
              <a:t>niên</a:t>
            </a:r>
            <a:r>
              <a:rPr kumimoji="0" lang="en-AU" sz="1600" b="1" i="0" u="none" strike="noStrike" kern="1200" cap="none" spc="0" normalizeH="0" baseline="0" noProof="0" dirty="0">
                <a:ln>
                  <a:noFill/>
                </a:ln>
                <a:solidFill>
                  <a:schemeClr val="accent1"/>
                </a:solidFill>
                <a:effectLst/>
                <a:uLnTx/>
                <a:uFillTx/>
                <a:latin typeface="Telstra Display" panose="020B0504040000000004" pitchFamily="34" charset="77"/>
                <a:ea typeface="Telstra Display" panose="020B0504040000000004" pitchFamily="34" charset="77"/>
                <a:cs typeface="+mj-cs"/>
              </a:rPr>
              <a:t> Thành </a:t>
            </a:r>
            <a:r>
              <a:rPr kumimoji="0" lang="en-AU" sz="1600" b="1" i="0" u="none" strike="noStrike" kern="1200" cap="none" spc="0" normalizeH="0" baseline="0" noProof="0" dirty="0" err="1">
                <a:ln>
                  <a:noFill/>
                </a:ln>
                <a:solidFill>
                  <a:schemeClr val="accent1"/>
                </a:solidFill>
                <a:effectLst/>
                <a:uLnTx/>
                <a:uFillTx/>
                <a:latin typeface="Telstra Display" panose="020B0504040000000004" pitchFamily="34" charset="77"/>
                <a:ea typeface="Telstra Display" panose="020B0504040000000004" pitchFamily="34" charset="77"/>
                <a:cs typeface="+mj-cs"/>
              </a:rPr>
              <a:t>thạo</a:t>
            </a:r>
            <a:r>
              <a:rPr kumimoji="0" lang="en-AU" sz="1600" b="1" i="0" u="none" strike="noStrike" kern="1200" cap="none" spc="0" normalizeH="0" baseline="0" noProof="0" dirty="0">
                <a:ln>
                  <a:noFill/>
                </a:ln>
                <a:solidFill>
                  <a:schemeClr val="accent1"/>
                </a:solidFill>
                <a:effectLst/>
                <a:uLnTx/>
                <a:uFillTx/>
                <a:latin typeface="Telstra Display" panose="020B0504040000000004" pitchFamily="34" charset="77"/>
                <a:ea typeface="Telstra Display" panose="020B0504040000000004" pitchFamily="34" charset="77"/>
                <a:cs typeface="+mj-cs"/>
              </a:rPr>
              <a:t> Công </a:t>
            </a:r>
            <a:r>
              <a:rPr kumimoji="0" lang="en-AU" sz="1600" b="1" i="0" u="none" strike="noStrike" kern="1200" cap="none" spc="0" normalizeH="0" baseline="0" noProof="0" dirty="0" err="1">
                <a:ln>
                  <a:noFill/>
                </a:ln>
                <a:solidFill>
                  <a:schemeClr val="accent1"/>
                </a:solidFill>
                <a:effectLst/>
                <a:uLnTx/>
                <a:uFillTx/>
                <a:latin typeface="Telstra Display" panose="020B0504040000000004" pitchFamily="34" charset="77"/>
                <a:ea typeface="Telstra Display" panose="020B0504040000000004" pitchFamily="34" charset="77"/>
                <a:cs typeface="+mj-cs"/>
              </a:rPr>
              <a:t>nghệ</a:t>
            </a:r>
            <a:br>
              <a:rPr kumimoji="0" lang="en-AU" sz="2000" b="1" i="0" u="none" strike="noStrike" kern="1200" cap="none" spc="0" normalizeH="0" baseline="0" noProof="0" dirty="0">
                <a:ln>
                  <a:noFill/>
                </a:ln>
                <a:solidFill>
                  <a:schemeClr val="tx1"/>
                </a:solidFill>
                <a:effectLst/>
                <a:uLnTx/>
                <a:uFillTx/>
                <a:latin typeface="Telstra Display" panose="020B0504040000000004" pitchFamily="34" charset="77"/>
                <a:ea typeface="Telstra Display" panose="020B0504040000000004" pitchFamily="34" charset="77"/>
                <a:cs typeface="+mj-cs"/>
              </a:rPr>
            </a:br>
            <a:r>
              <a:rPr kumimoji="0" lang="en-AU" sz="3200" b="1" i="0" u="none" strike="noStrike" kern="1200" cap="none" spc="0" normalizeH="0" baseline="0" noProof="0" dirty="0">
                <a:ln>
                  <a:noFill/>
                </a:ln>
                <a:solidFill>
                  <a:schemeClr val="tx1"/>
                </a:solidFill>
                <a:effectLst/>
                <a:uLnTx/>
                <a:uFillTx/>
                <a:latin typeface="Telstra Display" panose="020B0504040000000004" pitchFamily="34" charset="77"/>
                <a:ea typeface="Telstra Display" panose="020B0504040000000004" pitchFamily="34" charset="77"/>
                <a:cs typeface="+mj-cs"/>
              </a:rPr>
              <a:t>Học </a:t>
            </a:r>
            <a:r>
              <a:rPr kumimoji="0" lang="en-AU" sz="3200" b="1" i="0" u="none" strike="noStrike" kern="1200" cap="none" spc="0" normalizeH="0" baseline="0" noProof="0" dirty="0" err="1">
                <a:ln>
                  <a:noFill/>
                </a:ln>
                <a:solidFill>
                  <a:schemeClr val="tx1"/>
                </a:solidFill>
                <a:effectLst/>
                <a:uLnTx/>
                <a:uFillTx/>
                <a:latin typeface="Telstra Display" panose="020B0504040000000004" pitchFamily="34" charset="77"/>
                <a:ea typeface="Telstra Display" panose="020B0504040000000004" pitchFamily="34" charset="77"/>
                <a:cs typeface="+mj-cs"/>
              </a:rPr>
              <a:t>phần</a:t>
            </a:r>
            <a:r>
              <a:rPr kumimoji="0" lang="en-AU" sz="3200" b="1" i="0" u="none" strike="noStrike" kern="1200" cap="none" spc="0" normalizeH="0" baseline="0" noProof="0" dirty="0">
                <a:ln>
                  <a:noFill/>
                </a:ln>
                <a:solidFill>
                  <a:schemeClr val="tx1"/>
                </a:solidFill>
                <a:effectLst/>
                <a:uLnTx/>
                <a:uFillTx/>
                <a:latin typeface="Telstra Display" panose="020B0504040000000004" pitchFamily="34" charset="77"/>
                <a:ea typeface="Telstra Display" panose="020B0504040000000004" pitchFamily="34" charset="77"/>
                <a:cs typeface="+mj-cs"/>
              </a:rPr>
              <a:t> 4: </a:t>
            </a:r>
            <a:r>
              <a:rPr kumimoji="0" lang="en-AU" sz="3200" b="1" i="0" u="none" strike="noStrike" kern="1200" cap="none" spc="0" normalizeH="0" baseline="0" noProof="0" dirty="0" err="1">
                <a:ln>
                  <a:noFill/>
                </a:ln>
                <a:solidFill>
                  <a:schemeClr val="tx1"/>
                </a:solidFill>
                <a:effectLst/>
                <a:uLnTx/>
                <a:uFillTx/>
                <a:latin typeface="Telstra Display" panose="020B0504040000000004" pitchFamily="34" charset="77"/>
                <a:ea typeface="Telstra Display" panose="020B0504040000000004" pitchFamily="34" charset="77"/>
                <a:cs typeface="+mj-cs"/>
              </a:rPr>
              <a:t>Trình</a:t>
            </a:r>
            <a:r>
              <a:rPr kumimoji="0" lang="en-AU" sz="3200" b="1" i="0" u="none" strike="noStrike" kern="1200" cap="none" spc="0" normalizeH="0" baseline="0" noProof="0" dirty="0">
                <a:ln>
                  <a:noFill/>
                </a:ln>
                <a:solidFill>
                  <a:schemeClr val="tx1"/>
                </a:solidFill>
                <a:effectLst/>
                <a:uLnTx/>
                <a:uFillTx/>
                <a:latin typeface="Telstra Display" panose="020B0504040000000004" pitchFamily="34" charset="77"/>
                <a:ea typeface="Telstra Display" panose="020B0504040000000004" pitchFamily="34" charset="77"/>
                <a:cs typeface="+mj-cs"/>
              </a:rPr>
              <a:t> </a:t>
            </a:r>
            <a:r>
              <a:rPr kumimoji="0" lang="en-AU" sz="3200" b="1" i="0" u="none" strike="noStrike" kern="1200" cap="none" spc="0" normalizeH="0" baseline="0" noProof="0" dirty="0" err="1">
                <a:ln>
                  <a:noFill/>
                </a:ln>
                <a:solidFill>
                  <a:schemeClr val="tx1"/>
                </a:solidFill>
                <a:effectLst/>
                <a:uLnTx/>
                <a:uFillTx/>
                <a:latin typeface="Telstra Display" panose="020B0504040000000004" pitchFamily="34" charset="77"/>
                <a:ea typeface="Telstra Display" panose="020B0504040000000004" pitchFamily="34" charset="77"/>
                <a:cs typeface="+mj-cs"/>
              </a:rPr>
              <a:t>duyệt</a:t>
            </a:r>
            <a:r>
              <a:rPr kumimoji="0" lang="en-AU" sz="3200" b="1" i="0" u="none" strike="noStrike" kern="1200" cap="none" spc="0" normalizeH="0" baseline="0" noProof="0" dirty="0">
                <a:ln>
                  <a:noFill/>
                </a:ln>
                <a:solidFill>
                  <a:schemeClr val="tx1"/>
                </a:solidFill>
                <a:effectLst/>
                <a:uLnTx/>
                <a:uFillTx/>
                <a:latin typeface="Telstra Display" panose="020B0504040000000004" pitchFamily="34" charset="77"/>
                <a:ea typeface="Telstra Display" panose="020B0504040000000004" pitchFamily="34" charset="77"/>
                <a:cs typeface="+mj-cs"/>
              </a:rPr>
              <a:t> internet an </a:t>
            </a:r>
            <a:r>
              <a:rPr kumimoji="0" lang="en-AU" sz="3200" b="1" i="0" u="none" strike="noStrike" kern="1200" cap="none" spc="0" normalizeH="0" baseline="0" noProof="0" dirty="0" err="1">
                <a:ln>
                  <a:noFill/>
                </a:ln>
                <a:solidFill>
                  <a:schemeClr val="tx1"/>
                </a:solidFill>
                <a:effectLst/>
                <a:uLnTx/>
                <a:uFillTx/>
                <a:latin typeface="Telstra Display" panose="020B0504040000000004" pitchFamily="34" charset="77"/>
                <a:ea typeface="Telstra Display" panose="020B0504040000000004" pitchFamily="34" charset="77"/>
                <a:cs typeface="+mj-cs"/>
              </a:rPr>
              <a:t>toàn</a:t>
            </a:r>
            <a:endParaRPr kumimoji="0" lang="en-AU" sz="3200" b="1" i="0" u="none" strike="noStrike" kern="1200" cap="none" spc="0" normalizeH="0" baseline="0" noProof="0" dirty="0">
              <a:ln>
                <a:noFill/>
              </a:ln>
              <a:solidFill>
                <a:schemeClr val="tx1"/>
              </a:solidFill>
              <a:effectLst/>
              <a:uLnTx/>
              <a:uFillTx/>
              <a:latin typeface="Telstra Display" panose="020B0504040000000004" pitchFamily="34" charset="77"/>
              <a:ea typeface="Telstra Display" panose="020B0504040000000004" pitchFamily="34" charset="77"/>
              <a:cs typeface="+mj-cs"/>
            </a:endParaRPr>
          </a:p>
        </p:txBody>
      </p:sp>
      <p:pic>
        <p:nvPicPr>
          <p:cNvPr id="2" name="Picture 1">
            <a:extLst>
              <a:ext uri="{FF2B5EF4-FFF2-40B4-BE49-F238E27FC236}">
                <a16:creationId xmlns:a16="http://schemas.microsoft.com/office/drawing/2014/main" id="{3565E7DD-F24B-E408-C4CA-E7B99AF220E6}"/>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10849752" y="8740797"/>
            <a:ext cx="534277" cy="612000"/>
          </a:xfrm>
          <a:prstGeom prst="rect">
            <a:avLst/>
          </a:prstGeom>
        </p:spPr>
      </p:pic>
      <p:pic>
        <p:nvPicPr>
          <p:cNvPr id="3" name="Picture 2">
            <a:extLst>
              <a:ext uri="{FF2B5EF4-FFF2-40B4-BE49-F238E27FC236}">
                <a16:creationId xmlns:a16="http://schemas.microsoft.com/office/drawing/2014/main" id="{3A6697AA-4221-C844-7FAB-198E05495F43}"/>
              </a:ex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11935592" y="8740797"/>
            <a:ext cx="563040" cy="612000"/>
          </a:xfrm>
          <a:prstGeom prst="rect">
            <a:avLst/>
          </a:prstGeom>
        </p:spPr>
      </p:pic>
      <p:cxnSp>
        <p:nvCxnSpPr>
          <p:cNvPr id="4" name="Straight Connector 3">
            <a:extLst>
              <a:ext uri="{FF2B5EF4-FFF2-40B4-BE49-F238E27FC236}">
                <a16:creationId xmlns:a16="http://schemas.microsoft.com/office/drawing/2014/main" id="{2C4D1580-C39F-B968-2C0B-70535591FB3B}"/>
              </a:ext>
              <a:ext uri="{C183D7F6-B498-43B3-948B-1728B52AA6E4}">
                <adec:decorative xmlns:adec="http://schemas.microsoft.com/office/drawing/2017/decorative" val="1"/>
              </a:ext>
            </a:extLst>
          </p:cNvPr>
          <p:cNvCxnSpPr>
            <a:cxnSpLocks/>
          </p:cNvCxnSpPr>
          <p:nvPr/>
        </p:nvCxnSpPr>
        <p:spPr>
          <a:xfrm>
            <a:off x="11661969" y="8740797"/>
            <a:ext cx="0" cy="612000"/>
          </a:xfrm>
          <a:prstGeom prst="line">
            <a:avLst/>
          </a:prstGeom>
          <a:ln w="127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pic>
        <p:nvPicPr>
          <p:cNvPr id="9" name="Picture 8">
            <a:extLst>
              <a:ext uri="{FF2B5EF4-FFF2-40B4-BE49-F238E27FC236}">
                <a16:creationId xmlns:a16="http://schemas.microsoft.com/office/drawing/2014/main" id="{9864B132-818F-5318-D112-F8F3A3CD83DB}"/>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287895" y="4403284"/>
            <a:ext cx="736600" cy="673100"/>
          </a:xfrm>
          <a:prstGeom prst="rect">
            <a:avLst/>
          </a:prstGeom>
        </p:spPr>
      </p:pic>
      <p:sp>
        <p:nvSpPr>
          <p:cNvPr id="10" name="Rounded Rectangle 9">
            <a:extLst>
              <a:ext uri="{FF2B5EF4-FFF2-40B4-BE49-F238E27FC236}">
                <a16:creationId xmlns:a16="http://schemas.microsoft.com/office/drawing/2014/main" id="{C2B0C5F1-26A5-B58D-3E7F-7266F76998E9}"/>
              </a:ext>
              <a:ext uri="{C183D7F6-B498-43B3-948B-1728B52AA6E4}">
                <adec:decorative xmlns:adec="http://schemas.microsoft.com/office/drawing/2017/decorative" val="1"/>
              </a:ext>
            </a:extLst>
          </p:cNvPr>
          <p:cNvSpPr/>
          <p:nvPr/>
        </p:nvSpPr>
        <p:spPr>
          <a:xfrm>
            <a:off x="9775050" y="5740867"/>
            <a:ext cx="2701551" cy="2559636"/>
          </a:xfrm>
          <a:prstGeom prst="roundRect">
            <a:avLst>
              <a:gd name="adj" fmla="val 0"/>
            </a:avLst>
          </a:prstGeom>
          <a:solidFill>
            <a:srgbClr val="F04C23">
              <a:alpha val="5098"/>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sz="8000" b="1" dirty="0">
              <a:solidFill>
                <a:schemeClr val="accent4"/>
              </a:solidFill>
              <a:latin typeface="Telstra Display" panose="020B0504040000000004" pitchFamily="34" charset="77"/>
              <a:ea typeface="Telstra Display" panose="020B0504040000000004" pitchFamily="34" charset="77"/>
            </a:endParaRPr>
          </a:p>
        </p:txBody>
      </p:sp>
      <p:pic>
        <p:nvPicPr>
          <p:cNvPr id="11" name="Picture 10">
            <a:extLst>
              <a:ext uri="{FF2B5EF4-FFF2-40B4-BE49-F238E27FC236}">
                <a16:creationId xmlns:a16="http://schemas.microsoft.com/office/drawing/2014/main" id="{6A1AF540-70A7-018B-CF86-F80BBE1BF515}"/>
              </a:ext>
              <a:ext uri="{C183D7F6-B498-43B3-948B-1728B52AA6E4}">
                <adec:decorative xmlns:adec="http://schemas.microsoft.com/office/drawing/2017/decorative" val="1"/>
              </a:ext>
            </a:extLst>
          </p:cNvPr>
          <p:cNvPicPr>
            <a:picLocks noChangeAspect="1"/>
          </p:cNvPicPr>
          <p:nvPr/>
        </p:nvPicPr>
        <p:blipFill>
          <a:blip r:embed="rId6"/>
          <a:stretch>
            <a:fillRect/>
          </a:stretch>
        </p:blipFill>
        <p:spPr>
          <a:xfrm>
            <a:off x="8959985" y="6007568"/>
            <a:ext cx="698500" cy="673100"/>
          </a:xfrm>
          <a:prstGeom prst="rect">
            <a:avLst/>
          </a:prstGeom>
        </p:spPr>
      </p:pic>
      <p:sp>
        <p:nvSpPr>
          <p:cNvPr id="12" name="Subtitle 2">
            <a:extLst>
              <a:ext uri="{FF2B5EF4-FFF2-40B4-BE49-F238E27FC236}">
                <a16:creationId xmlns:a16="http://schemas.microsoft.com/office/drawing/2014/main" id="{A5474173-4AF2-4436-ECB8-9CD2B828595A}"/>
              </a:ext>
            </a:extLst>
          </p:cNvPr>
          <p:cNvSpPr txBox="1">
            <a:spLocks/>
          </p:cNvSpPr>
          <p:nvPr/>
        </p:nvSpPr>
        <p:spPr>
          <a:xfrm>
            <a:off x="9868779" y="6007568"/>
            <a:ext cx="2304106" cy="2416046"/>
          </a:xfrm>
          <a:prstGeom prst="rect">
            <a:avLst/>
          </a:prstGeom>
        </p:spPr>
        <p:txBody>
          <a:bodyPr vert="horz" wrap="square" lIns="90000" tIns="45720" rIns="91440" bIns="45720" rtlCol="0">
            <a:spAutoFit/>
          </a:bodyPr>
          <a:lstStyle>
            <a:lvl1pPr marL="0" indent="0" algn="ctr" defTabSz="1280160" rtl="0" eaLnBrk="1" latinLnBrk="0" hangingPunct="1">
              <a:lnSpc>
                <a:spcPct val="90000"/>
              </a:lnSpc>
              <a:spcBef>
                <a:spcPts val="1400"/>
              </a:spcBef>
              <a:buFont typeface="Arial" panose="020B0604020202020204" pitchFamily="34" charset="0"/>
              <a:buNone/>
              <a:defRPr sz="3360" kern="1200">
                <a:solidFill>
                  <a:schemeClr val="tx1"/>
                </a:solidFill>
                <a:latin typeface="+mn-lt"/>
                <a:ea typeface="+mn-ea"/>
                <a:cs typeface="+mn-cs"/>
              </a:defRPr>
            </a:lvl1pPr>
            <a:lvl2pPr marL="640080" indent="0" algn="ctr" defTabSz="1280160" rtl="0" eaLnBrk="1" latinLnBrk="0" hangingPunct="1">
              <a:lnSpc>
                <a:spcPct val="90000"/>
              </a:lnSpc>
              <a:spcBef>
                <a:spcPts val="700"/>
              </a:spcBef>
              <a:buFont typeface="Arial" panose="020B0604020202020204" pitchFamily="34" charset="0"/>
              <a:buNone/>
              <a:defRPr sz="2800" kern="1200">
                <a:solidFill>
                  <a:schemeClr val="tx1"/>
                </a:solidFill>
                <a:latin typeface="+mn-lt"/>
                <a:ea typeface="+mn-ea"/>
                <a:cs typeface="+mn-cs"/>
              </a:defRPr>
            </a:lvl2pPr>
            <a:lvl3pPr marL="1280160" indent="0" algn="ctr" defTabSz="1280160" rtl="0" eaLnBrk="1" latinLnBrk="0" hangingPunct="1">
              <a:lnSpc>
                <a:spcPct val="90000"/>
              </a:lnSpc>
              <a:spcBef>
                <a:spcPts val="700"/>
              </a:spcBef>
              <a:buFont typeface="Arial" panose="020B0604020202020204" pitchFamily="34" charset="0"/>
              <a:buNone/>
              <a:defRPr sz="2520" kern="1200">
                <a:solidFill>
                  <a:schemeClr val="tx1"/>
                </a:solidFill>
                <a:latin typeface="+mn-lt"/>
                <a:ea typeface="+mn-ea"/>
                <a:cs typeface="+mn-cs"/>
              </a:defRPr>
            </a:lvl3pPr>
            <a:lvl4pPr marL="19202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4pPr>
            <a:lvl5pPr marL="256032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5pPr>
            <a:lvl6pPr marL="320040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6pPr>
            <a:lvl7pPr marL="384048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7pPr>
            <a:lvl8pPr marL="448056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8pPr>
            <a:lvl9pPr marL="51206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9pPr>
          </a:lstStyle>
          <a:p>
            <a:pPr algn="l">
              <a:lnSpc>
                <a:spcPct val="100000"/>
              </a:lnSpc>
              <a:spcBef>
                <a:spcPts val="600"/>
              </a:spcBef>
            </a:pPr>
            <a:r>
              <a:rPr lang="en-AU" sz="1600" b="1" dirty="0" err="1">
                <a:solidFill>
                  <a:schemeClr val="accent1"/>
                </a:solidFill>
                <a:latin typeface="Telstra Text" panose="020B0504040000000004" pitchFamily="34" charset="77"/>
                <a:ea typeface="Telstra Text" panose="020B0504040000000004" pitchFamily="34" charset="77"/>
              </a:rPr>
              <a:t>Hướng</a:t>
            </a:r>
            <a:r>
              <a:rPr lang="en-AU" sz="1600" b="1" dirty="0">
                <a:solidFill>
                  <a:schemeClr val="accent1"/>
                </a:solidFill>
                <a:latin typeface="Telstra Text" panose="020B0504040000000004" pitchFamily="34" charset="77"/>
                <a:ea typeface="Telstra Text" panose="020B0504040000000004" pitchFamily="34" charset="77"/>
              </a:rPr>
              <a:t> </a:t>
            </a:r>
            <a:r>
              <a:rPr lang="en-AU" sz="1600" b="1" dirty="0" err="1">
                <a:solidFill>
                  <a:schemeClr val="accent1"/>
                </a:solidFill>
                <a:latin typeface="Telstra Text" panose="020B0504040000000004" pitchFamily="34" charset="77"/>
                <a:ea typeface="Telstra Text" panose="020B0504040000000004" pitchFamily="34" charset="77"/>
              </a:rPr>
              <a:t>dẫn</a:t>
            </a:r>
            <a:r>
              <a:rPr lang="en-AU" sz="1600" b="1" dirty="0">
                <a:solidFill>
                  <a:schemeClr val="accent1"/>
                </a:solidFill>
                <a:latin typeface="Telstra Text" panose="020B0504040000000004" pitchFamily="34" charset="77"/>
                <a:ea typeface="Telstra Text" panose="020B0504040000000004" pitchFamily="34" charset="77"/>
              </a:rPr>
              <a:t> </a:t>
            </a:r>
            <a:r>
              <a:rPr lang="en-AU" sz="1600" b="1" dirty="0" err="1">
                <a:solidFill>
                  <a:schemeClr val="accent1"/>
                </a:solidFill>
                <a:latin typeface="Telstra Text" panose="020B0504040000000004" pitchFamily="34" charset="77"/>
                <a:ea typeface="Telstra Text" panose="020B0504040000000004" pitchFamily="34" charset="77"/>
              </a:rPr>
              <a:t>sử</a:t>
            </a:r>
            <a:r>
              <a:rPr lang="en-AU" sz="1600" b="1" dirty="0">
                <a:solidFill>
                  <a:schemeClr val="accent1"/>
                </a:solidFill>
                <a:latin typeface="Telstra Text" panose="020B0504040000000004" pitchFamily="34" charset="77"/>
                <a:ea typeface="Telstra Text" panose="020B0504040000000004" pitchFamily="34" charset="77"/>
              </a:rPr>
              <a:t> </a:t>
            </a:r>
            <a:r>
              <a:rPr lang="en-AU" sz="1600" b="1" dirty="0" err="1">
                <a:solidFill>
                  <a:schemeClr val="accent1"/>
                </a:solidFill>
                <a:latin typeface="Telstra Text" panose="020B0504040000000004" pitchFamily="34" charset="77"/>
                <a:ea typeface="Telstra Text" panose="020B0504040000000004" pitchFamily="34" charset="77"/>
              </a:rPr>
              <a:t>dụng</a:t>
            </a:r>
            <a:endParaRPr lang="en-AU" sz="1600" b="1" dirty="0">
              <a:solidFill>
                <a:schemeClr val="accent1"/>
              </a:solidFill>
              <a:latin typeface="Telstra Text" panose="020B0504040000000004" pitchFamily="34" charset="77"/>
              <a:ea typeface="Telstra Text" panose="020B0504040000000004" pitchFamily="34" charset="77"/>
            </a:endParaRPr>
          </a:p>
          <a:p>
            <a:pPr algn="l">
              <a:lnSpc>
                <a:spcPct val="100000"/>
              </a:lnSpc>
              <a:spcBef>
                <a:spcPts val="600"/>
              </a:spcBef>
            </a:pPr>
            <a:r>
              <a:rPr lang="en-AU" sz="1100" dirty="0">
                <a:latin typeface="Telstra Text" panose="020B0504040000000004" pitchFamily="34" charset="77"/>
                <a:ea typeface="Telstra Text" panose="020B0504040000000004" pitchFamily="34" charset="77"/>
              </a:rPr>
              <a:t>Scan </a:t>
            </a:r>
            <a:r>
              <a:rPr lang="en-AU" sz="1100" dirty="0" err="1">
                <a:latin typeface="Telstra Text" panose="020B0504040000000004" pitchFamily="34" charset="77"/>
                <a:ea typeface="Telstra Text" panose="020B0504040000000004" pitchFamily="34" charset="77"/>
              </a:rPr>
              <a:t>mã</a:t>
            </a:r>
            <a:r>
              <a:rPr lang="en-AU" sz="1100" dirty="0">
                <a:latin typeface="Telstra Text" panose="020B0504040000000004" pitchFamily="34" charset="77"/>
                <a:ea typeface="Telstra Text" panose="020B0504040000000004" pitchFamily="34" charset="77"/>
              </a:rPr>
              <a:t> QR (</a:t>
            </a:r>
            <a:r>
              <a:rPr lang="en-AU" sz="1100" dirty="0" err="1">
                <a:latin typeface="Telstra Text" panose="020B0504040000000004" pitchFamily="34" charset="77"/>
                <a:ea typeface="Telstra Text" panose="020B0504040000000004" pitchFamily="34" charset="77"/>
              </a:rPr>
              <a:t>với</a:t>
            </a:r>
            <a:r>
              <a:rPr lang="en-AU" sz="1100" dirty="0">
                <a:latin typeface="Telstra Text" panose="020B0504040000000004" pitchFamily="34" charset="77"/>
                <a:ea typeface="Telstra Text" panose="020B0504040000000004" pitchFamily="34" charset="77"/>
              </a:rPr>
              <a:t> camera) </a:t>
            </a:r>
            <a:r>
              <a:rPr lang="en-AU" sz="1100" dirty="0" err="1">
                <a:latin typeface="Telstra Text" panose="020B0504040000000004" pitchFamily="34" charset="77"/>
                <a:ea typeface="Telstra Text" panose="020B0504040000000004" pitchFamily="34" charset="77"/>
              </a:rPr>
              <a:t>hoặc</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nhấn</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vào</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đường</a:t>
            </a:r>
            <a:r>
              <a:rPr lang="en-AU" sz="1100" dirty="0">
                <a:latin typeface="Telstra Text" panose="020B0504040000000004" pitchFamily="34" charset="77"/>
                <a:ea typeface="Telstra Text" panose="020B0504040000000004" pitchFamily="34" charset="77"/>
              </a:rPr>
              <a:t> </a:t>
            </a:r>
            <a:r>
              <a:rPr lang="en-AU" sz="1100" dirty="0" err="1">
                <a:latin typeface="Telstra Text" panose="020B0504040000000004" pitchFamily="34" charset="77"/>
                <a:ea typeface="Telstra Text" panose="020B0504040000000004" pitchFamily="34" charset="77"/>
              </a:rPr>
              <a:t>dẫn</a:t>
            </a:r>
            <a:r>
              <a:rPr lang="en-AU" sz="1100" dirty="0">
                <a:latin typeface="Telstra Text" panose="020B0504040000000004" pitchFamily="34" charset="77"/>
                <a:ea typeface="Telstra Text" panose="020B0504040000000004" pitchFamily="34" charset="77"/>
              </a:rPr>
              <a:t>.</a:t>
            </a:r>
            <a:endParaRPr lang="en-AU" sz="1200" dirty="0">
              <a:latin typeface="Telstra Text" panose="020B0504040000000004" pitchFamily="34" charset="77"/>
              <a:ea typeface="Telstra Text" panose="020B0504040000000004" pitchFamily="34" charset="77"/>
            </a:endParaRPr>
          </a:p>
          <a:p>
            <a:pPr algn="l">
              <a:lnSpc>
                <a:spcPct val="100000"/>
              </a:lnSpc>
              <a:spcBef>
                <a:spcPts val="600"/>
              </a:spcBef>
            </a:pPr>
            <a:endParaRPr lang="en-AU" sz="1200" dirty="0">
              <a:latin typeface="Telstra Text" panose="020B0504040000000004" pitchFamily="34" charset="77"/>
              <a:ea typeface="Telstra Text" panose="020B0504040000000004" pitchFamily="34" charset="77"/>
            </a:endParaRPr>
          </a:p>
          <a:p>
            <a:pPr algn="l">
              <a:lnSpc>
                <a:spcPct val="100000"/>
              </a:lnSpc>
              <a:spcBef>
                <a:spcPts val="600"/>
              </a:spcBef>
            </a:pPr>
            <a:r>
              <a:rPr lang="en-AU" sz="1400" b="1" dirty="0" err="1">
                <a:solidFill>
                  <a:srgbClr val="F04C23"/>
                </a:solidFill>
                <a:hlinkClick r:id="rId7">
                  <a:extLst>
                    <a:ext uri="{A12FA001-AC4F-418D-AE19-62706E023703}">
                      <ahyp:hlinkClr xmlns:ahyp="http://schemas.microsoft.com/office/drawing/2018/hyperlinkcolor" val="tx"/>
                    </a:ext>
                  </a:extLst>
                </a:hlinkClick>
              </a:rPr>
              <a:t>Mẹo</a:t>
            </a:r>
            <a:r>
              <a:rPr lang="en-AU" sz="1400" b="1" dirty="0">
                <a:solidFill>
                  <a:srgbClr val="F04C23"/>
                </a:solidFill>
                <a:hlinkClick r:id="rId7">
                  <a:extLst>
                    <a:ext uri="{A12FA001-AC4F-418D-AE19-62706E023703}">
                      <ahyp:hlinkClr xmlns:ahyp="http://schemas.microsoft.com/office/drawing/2018/hyperlinkcolor" val="tx"/>
                    </a:ext>
                  </a:extLst>
                </a:hlinkClick>
              </a:rPr>
              <a:t> </a:t>
            </a:r>
            <a:r>
              <a:rPr lang="en-AU" sz="1400" b="1" dirty="0" err="1">
                <a:solidFill>
                  <a:srgbClr val="F04C23"/>
                </a:solidFill>
                <a:hlinkClick r:id="rId7">
                  <a:extLst>
                    <a:ext uri="{A12FA001-AC4F-418D-AE19-62706E023703}">
                      <ahyp:hlinkClr xmlns:ahyp="http://schemas.microsoft.com/office/drawing/2018/hyperlinkcolor" val="tx"/>
                    </a:ext>
                  </a:extLst>
                </a:hlinkClick>
              </a:rPr>
              <a:t>giữ</a:t>
            </a:r>
            <a:r>
              <a:rPr lang="en-AU" sz="1400" b="1" dirty="0">
                <a:solidFill>
                  <a:srgbClr val="F04C23"/>
                </a:solidFill>
                <a:hlinkClick r:id="rId7">
                  <a:extLst>
                    <a:ext uri="{A12FA001-AC4F-418D-AE19-62706E023703}">
                      <ahyp:hlinkClr xmlns:ahyp="http://schemas.microsoft.com/office/drawing/2018/hyperlinkcolor" val="tx"/>
                    </a:ext>
                  </a:extLst>
                </a:hlinkClick>
              </a:rPr>
              <a:t> an </a:t>
            </a:r>
          </a:p>
          <a:p>
            <a:pPr algn="l">
              <a:lnSpc>
                <a:spcPct val="100000"/>
              </a:lnSpc>
              <a:spcBef>
                <a:spcPts val="600"/>
              </a:spcBef>
            </a:pPr>
            <a:r>
              <a:rPr lang="en-AU" sz="1400" b="1" dirty="0" err="1">
                <a:solidFill>
                  <a:srgbClr val="F04C23"/>
                </a:solidFill>
                <a:hlinkClick r:id="rId7">
                  <a:extLst>
                    <a:ext uri="{A12FA001-AC4F-418D-AE19-62706E023703}">
                      <ahyp:hlinkClr xmlns:ahyp="http://schemas.microsoft.com/office/drawing/2018/hyperlinkcolor" val="tx"/>
                    </a:ext>
                  </a:extLst>
                </a:hlinkClick>
              </a:rPr>
              <a:t>toàn</a:t>
            </a:r>
            <a:r>
              <a:rPr lang="en-AU" sz="1400" b="1" dirty="0">
                <a:solidFill>
                  <a:srgbClr val="F04C23"/>
                </a:solidFill>
                <a:hlinkClick r:id="rId7">
                  <a:extLst>
                    <a:ext uri="{A12FA001-AC4F-418D-AE19-62706E023703}">
                      <ahyp:hlinkClr xmlns:ahyp="http://schemas.microsoft.com/office/drawing/2018/hyperlinkcolor" val="tx"/>
                    </a:ext>
                  </a:extLst>
                </a:hlinkClick>
              </a:rPr>
              <a:t> </a:t>
            </a:r>
            <a:r>
              <a:rPr lang="en-AU" sz="1400" b="1" dirty="0" err="1">
                <a:solidFill>
                  <a:srgbClr val="F04C23"/>
                </a:solidFill>
                <a:hlinkClick r:id="rId7">
                  <a:extLst>
                    <a:ext uri="{A12FA001-AC4F-418D-AE19-62706E023703}">
                      <ahyp:hlinkClr xmlns:ahyp="http://schemas.microsoft.com/office/drawing/2018/hyperlinkcolor" val="tx"/>
                    </a:ext>
                  </a:extLst>
                </a:hlinkClick>
              </a:rPr>
              <a:t>trên</a:t>
            </a:r>
            <a:r>
              <a:rPr lang="en-AU" sz="1400" b="1" dirty="0">
                <a:solidFill>
                  <a:srgbClr val="F04C23"/>
                </a:solidFill>
                <a:hlinkClick r:id="rId7">
                  <a:extLst>
                    <a:ext uri="{A12FA001-AC4F-418D-AE19-62706E023703}">
                      <ahyp:hlinkClr xmlns:ahyp="http://schemas.microsoft.com/office/drawing/2018/hyperlinkcolor" val="tx"/>
                    </a:ext>
                  </a:extLst>
                </a:hlinkClick>
              </a:rPr>
              <a:t> </a:t>
            </a:r>
            <a:r>
              <a:rPr lang="en-AU" sz="1400" b="1" dirty="0" err="1">
                <a:solidFill>
                  <a:srgbClr val="F04C23"/>
                </a:solidFill>
                <a:hlinkClick r:id="rId7">
                  <a:extLst>
                    <a:ext uri="{A12FA001-AC4F-418D-AE19-62706E023703}">
                      <ahyp:hlinkClr xmlns:ahyp="http://schemas.microsoft.com/office/drawing/2018/hyperlinkcolor" val="tx"/>
                    </a:ext>
                  </a:extLst>
                </a:hlinkClick>
              </a:rPr>
              <a:t>mạng</a:t>
            </a:r>
            <a:endParaRPr lang="en-AU" sz="1400" b="1" dirty="0">
              <a:solidFill>
                <a:srgbClr val="F04C23"/>
              </a:solidFill>
              <a:latin typeface="Telstra Text" panose="020B0504040000000004" pitchFamily="34" charset="77"/>
              <a:ea typeface="Telstra Text" panose="020B0504040000000004" pitchFamily="34" charset="77"/>
            </a:endParaRPr>
          </a:p>
          <a:p>
            <a:pPr algn="l">
              <a:lnSpc>
                <a:spcPct val="100000"/>
              </a:lnSpc>
              <a:spcBef>
                <a:spcPts val="600"/>
              </a:spcBef>
            </a:pPr>
            <a:endParaRPr lang="en-AU" sz="1400" b="1" dirty="0">
              <a:solidFill>
                <a:schemeClr val="accent1"/>
              </a:solidFill>
              <a:latin typeface="Telstra Text" panose="020B0504040000000004" pitchFamily="34" charset="77"/>
              <a:ea typeface="Telstra Text" panose="020B0504040000000004" pitchFamily="34" charset="77"/>
            </a:endParaRPr>
          </a:p>
          <a:p>
            <a:pPr algn="l">
              <a:lnSpc>
                <a:spcPct val="100000"/>
              </a:lnSpc>
              <a:spcBef>
                <a:spcPts val="600"/>
              </a:spcBef>
            </a:pPr>
            <a:r>
              <a:rPr lang="en-AU" sz="1200" b="1" dirty="0">
                <a:latin typeface="Telstra Text" panose="020B0504040000000004" pitchFamily="34" charset="77"/>
                <a:ea typeface="Telstra Text" panose="020B0504040000000004" pitchFamily="34" charset="77"/>
              </a:rPr>
              <a:t>	</a:t>
            </a:r>
          </a:p>
          <a:p>
            <a:pPr algn="l">
              <a:lnSpc>
                <a:spcPct val="100000"/>
              </a:lnSpc>
              <a:spcBef>
                <a:spcPts val="600"/>
              </a:spcBef>
            </a:pPr>
            <a:endParaRPr lang="en-AU" sz="1200" b="1" dirty="0">
              <a:latin typeface="Telstra Text" panose="020B0504040000000004" pitchFamily="34" charset="77"/>
              <a:ea typeface="Telstra Text" panose="020B0504040000000004" pitchFamily="34" charset="77"/>
            </a:endParaRPr>
          </a:p>
        </p:txBody>
      </p:sp>
      <p:pic>
        <p:nvPicPr>
          <p:cNvPr id="5" name="Picture 4" descr="QR code">
            <a:extLst>
              <a:ext uri="{FF2B5EF4-FFF2-40B4-BE49-F238E27FC236}">
                <a16:creationId xmlns:a16="http://schemas.microsoft.com/office/drawing/2014/main" id="{30BF4365-084E-2B33-604E-EDD8064DAA35}"/>
              </a:ext>
            </a:extLst>
          </p:cNvPr>
          <p:cNvPicPr>
            <a:picLocks noChangeAspect="1"/>
          </p:cNvPicPr>
          <p:nvPr/>
        </p:nvPicPr>
        <p:blipFill>
          <a:blip r:embed="rId8"/>
          <a:stretch>
            <a:fillRect/>
          </a:stretch>
        </p:blipFill>
        <p:spPr>
          <a:xfrm>
            <a:off x="11244743" y="6901577"/>
            <a:ext cx="1080000" cy="1080000"/>
          </a:xfrm>
          <a:prstGeom prst="rect">
            <a:avLst/>
          </a:prstGeom>
        </p:spPr>
      </p:pic>
      <p:pic>
        <p:nvPicPr>
          <p:cNvPr id="7" name="Picture 6">
            <a:extLst>
              <a:ext uri="{FF2B5EF4-FFF2-40B4-BE49-F238E27FC236}">
                <a16:creationId xmlns:a16="http://schemas.microsoft.com/office/drawing/2014/main" id="{F35C6FBD-371D-0F33-87F8-FB1C567EB109}"/>
              </a:ext>
              <a:ext uri="{C183D7F6-B498-43B3-948B-1728B52AA6E4}">
                <adec:decorative xmlns:adec="http://schemas.microsoft.com/office/drawing/2017/decorative" val="1"/>
              </a:ext>
            </a:extLst>
          </p:cNvPr>
          <p:cNvPicPr>
            <a:picLocks noChangeAspect="1"/>
          </p:cNvPicPr>
          <p:nvPr/>
        </p:nvPicPr>
        <p:blipFill>
          <a:blip r:embed="rId9"/>
          <a:stretch>
            <a:fillRect/>
          </a:stretch>
        </p:blipFill>
        <p:spPr>
          <a:xfrm>
            <a:off x="340376" y="1480322"/>
            <a:ext cx="698500" cy="673100"/>
          </a:xfrm>
          <a:prstGeom prst="rect">
            <a:avLst/>
          </a:prstGeom>
        </p:spPr>
      </p:pic>
      <p:sp>
        <p:nvSpPr>
          <p:cNvPr id="16" name="Subtitle 2">
            <a:extLst>
              <a:ext uri="{FF2B5EF4-FFF2-40B4-BE49-F238E27FC236}">
                <a16:creationId xmlns:a16="http://schemas.microsoft.com/office/drawing/2014/main" id="{C9B40A32-1976-24ED-E0C2-E589E091F20A}"/>
              </a:ext>
            </a:extLst>
          </p:cNvPr>
          <p:cNvSpPr txBox="1">
            <a:spLocks/>
          </p:cNvSpPr>
          <p:nvPr/>
        </p:nvSpPr>
        <p:spPr>
          <a:xfrm>
            <a:off x="9659708" y="1499361"/>
            <a:ext cx="2816893" cy="4016484"/>
          </a:xfrm>
          <a:prstGeom prst="rect">
            <a:avLst/>
          </a:prstGeom>
        </p:spPr>
        <p:txBody>
          <a:bodyPr vert="horz" wrap="square" lIns="90000" tIns="45720" rIns="91440" bIns="45720" rtlCol="0">
            <a:spAutoFit/>
          </a:bodyPr>
          <a:lstStyle>
            <a:lvl1pPr marL="0" indent="0" algn="ctr" defTabSz="1280160" rtl="0" eaLnBrk="1" latinLnBrk="0" hangingPunct="1">
              <a:lnSpc>
                <a:spcPct val="90000"/>
              </a:lnSpc>
              <a:spcBef>
                <a:spcPts val="1400"/>
              </a:spcBef>
              <a:buFont typeface="Arial" panose="020B0604020202020204" pitchFamily="34" charset="0"/>
              <a:buNone/>
              <a:defRPr sz="3360" kern="1200">
                <a:solidFill>
                  <a:schemeClr val="tx1"/>
                </a:solidFill>
                <a:latin typeface="+mn-lt"/>
                <a:ea typeface="+mn-ea"/>
                <a:cs typeface="+mn-cs"/>
              </a:defRPr>
            </a:lvl1pPr>
            <a:lvl2pPr marL="640080" indent="0" algn="ctr" defTabSz="1280160" rtl="0" eaLnBrk="1" latinLnBrk="0" hangingPunct="1">
              <a:lnSpc>
                <a:spcPct val="90000"/>
              </a:lnSpc>
              <a:spcBef>
                <a:spcPts val="700"/>
              </a:spcBef>
              <a:buFont typeface="Arial" panose="020B0604020202020204" pitchFamily="34" charset="0"/>
              <a:buNone/>
              <a:defRPr sz="2800" kern="1200">
                <a:solidFill>
                  <a:schemeClr val="tx1"/>
                </a:solidFill>
                <a:latin typeface="+mn-lt"/>
                <a:ea typeface="+mn-ea"/>
                <a:cs typeface="+mn-cs"/>
              </a:defRPr>
            </a:lvl2pPr>
            <a:lvl3pPr marL="1280160" indent="0" algn="ctr" defTabSz="1280160" rtl="0" eaLnBrk="1" latinLnBrk="0" hangingPunct="1">
              <a:lnSpc>
                <a:spcPct val="90000"/>
              </a:lnSpc>
              <a:spcBef>
                <a:spcPts val="700"/>
              </a:spcBef>
              <a:buFont typeface="Arial" panose="020B0604020202020204" pitchFamily="34" charset="0"/>
              <a:buNone/>
              <a:defRPr sz="2520" kern="1200">
                <a:solidFill>
                  <a:schemeClr val="tx1"/>
                </a:solidFill>
                <a:latin typeface="+mn-lt"/>
                <a:ea typeface="+mn-ea"/>
                <a:cs typeface="+mn-cs"/>
              </a:defRPr>
            </a:lvl3pPr>
            <a:lvl4pPr marL="19202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4pPr>
            <a:lvl5pPr marL="256032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5pPr>
            <a:lvl6pPr marL="320040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6pPr>
            <a:lvl7pPr marL="384048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7pPr>
            <a:lvl8pPr marL="448056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8pPr>
            <a:lvl9pPr marL="5120640" indent="0" algn="ctr" defTabSz="1280160" rtl="0" eaLnBrk="1" latinLnBrk="0" hangingPunct="1">
              <a:lnSpc>
                <a:spcPct val="90000"/>
              </a:lnSpc>
              <a:spcBef>
                <a:spcPts val="700"/>
              </a:spcBef>
              <a:buFont typeface="Arial" panose="020B0604020202020204" pitchFamily="34" charset="0"/>
              <a:buNone/>
              <a:defRPr sz="2240" kern="1200">
                <a:solidFill>
                  <a:schemeClr val="tx1"/>
                </a:solidFill>
                <a:latin typeface="+mn-lt"/>
                <a:ea typeface="+mn-ea"/>
                <a:cs typeface="+mn-cs"/>
              </a:defRPr>
            </a:lvl9pPr>
          </a:lstStyle>
          <a:p>
            <a:pPr algn="l">
              <a:lnSpc>
                <a:spcPct val="100000"/>
              </a:lnSpc>
              <a:spcBef>
                <a:spcPts val="600"/>
              </a:spcBef>
            </a:pPr>
            <a:r>
              <a:rPr lang="en-AU" sz="1600" b="1" dirty="0" err="1">
                <a:solidFill>
                  <a:schemeClr val="accent1"/>
                </a:solidFill>
                <a:latin typeface="Telstra Text" panose="020B0504040000000004" pitchFamily="34" charset="77"/>
                <a:ea typeface="Telstra Text" panose="020B0504040000000004" pitchFamily="34" charset="77"/>
              </a:rPr>
              <a:t>Các</a:t>
            </a:r>
            <a:r>
              <a:rPr lang="en-AU" sz="1600" b="1" dirty="0">
                <a:solidFill>
                  <a:schemeClr val="accent1"/>
                </a:solidFill>
                <a:latin typeface="Telstra Text" panose="020B0504040000000004" pitchFamily="34" charset="77"/>
                <a:ea typeface="Telstra Text" panose="020B0504040000000004" pitchFamily="34" charset="77"/>
              </a:rPr>
              <a:t> </a:t>
            </a:r>
            <a:r>
              <a:rPr lang="en-AU" sz="1600" b="1" dirty="0" err="1">
                <a:solidFill>
                  <a:schemeClr val="accent1"/>
                </a:solidFill>
                <a:latin typeface="Telstra Text" panose="020B0504040000000004" pitchFamily="34" charset="77"/>
                <a:ea typeface="Telstra Text" panose="020B0504040000000004" pitchFamily="34" charset="77"/>
              </a:rPr>
              <a:t>thuật</a:t>
            </a:r>
            <a:r>
              <a:rPr lang="en-AU" sz="1600" b="1" dirty="0">
                <a:solidFill>
                  <a:schemeClr val="accent1"/>
                </a:solidFill>
                <a:latin typeface="Telstra Text" panose="020B0504040000000004" pitchFamily="34" charset="77"/>
                <a:ea typeface="Telstra Text" panose="020B0504040000000004" pitchFamily="34" charset="77"/>
              </a:rPr>
              <a:t> </a:t>
            </a:r>
            <a:r>
              <a:rPr lang="en-AU" sz="1600" b="1" dirty="0" err="1">
                <a:solidFill>
                  <a:schemeClr val="accent1"/>
                </a:solidFill>
                <a:latin typeface="Telstra Text" panose="020B0504040000000004" pitchFamily="34" charset="77"/>
                <a:ea typeface="Telstra Text" panose="020B0504040000000004" pitchFamily="34" charset="77"/>
              </a:rPr>
              <a:t>ngữ</a:t>
            </a:r>
            <a:r>
              <a:rPr lang="en-AU" sz="1600" b="1" dirty="0">
                <a:solidFill>
                  <a:schemeClr val="accent1"/>
                </a:solidFill>
                <a:latin typeface="Telstra Text" panose="020B0504040000000004" pitchFamily="34" charset="77"/>
                <a:ea typeface="Telstra Text" panose="020B0504040000000004" pitchFamily="34" charset="77"/>
              </a:rPr>
              <a:t> </a:t>
            </a:r>
            <a:r>
              <a:rPr lang="en-AU" sz="1600" b="1" dirty="0" err="1">
                <a:solidFill>
                  <a:schemeClr val="accent1"/>
                </a:solidFill>
                <a:latin typeface="Telstra Text" panose="020B0504040000000004" pitchFamily="34" charset="77"/>
                <a:ea typeface="Telstra Text" panose="020B0504040000000004" pitchFamily="34" charset="77"/>
              </a:rPr>
              <a:t>chính</a:t>
            </a:r>
            <a:endParaRPr lang="en-AU" sz="1600" b="1" dirty="0">
              <a:solidFill>
                <a:schemeClr val="accent1"/>
              </a:solidFill>
              <a:latin typeface="Telstra Text" panose="020B0504040000000004" pitchFamily="34" charset="77"/>
              <a:ea typeface="Telstra Text" panose="020B0504040000000004" pitchFamily="34" charset="77"/>
            </a:endParaRPr>
          </a:p>
          <a:p>
            <a:pPr marL="226800" indent="-226800" algn="l">
              <a:lnSpc>
                <a:spcPct val="100000"/>
              </a:lnSpc>
              <a:spcBef>
                <a:spcPts val="600"/>
              </a:spcBef>
              <a:buFont typeface="Arial" panose="020B0604020202020204" pitchFamily="34" charset="0"/>
              <a:buChar char="•"/>
            </a:pPr>
            <a:r>
              <a:rPr lang="vi-VN" sz="1100" b="1" dirty="0">
                <a:latin typeface="Telstra Text" panose="020B0504040000000004" pitchFamily="34" charset="77"/>
                <a:ea typeface="Telstra Text" panose="020B0504040000000004" pitchFamily="34" charset="77"/>
              </a:rPr>
              <a:t>Internet </a:t>
            </a:r>
            <a:r>
              <a:rPr lang="vi-VN" sz="1100" dirty="0">
                <a:latin typeface="Telstra Text" panose="020B0504040000000004" pitchFamily="34" charset="77"/>
                <a:ea typeface="Telstra Text" panose="020B0504040000000004" pitchFamily="34" charset="77"/>
              </a:rPr>
              <a:t>– hệ thống kết nối máy tính, điện thoại và thông tin trên toàn thế giới</a:t>
            </a:r>
          </a:p>
          <a:p>
            <a:pPr marL="226800" indent="-226800" algn="l">
              <a:lnSpc>
                <a:spcPct val="100000"/>
              </a:lnSpc>
              <a:spcBef>
                <a:spcPts val="600"/>
              </a:spcBef>
              <a:buFont typeface="Arial" panose="020B0604020202020204" pitchFamily="34" charset="0"/>
              <a:buChar char="•"/>
            </a:pPr>
            <a:r>
              <a:rPr lang="vi-VN" sz="1100" b="1" dirty="0">
                <a:latin typeface="Telstra Text" panose="020B0504040000000004" pitchFamily="34" charset="77"/>
                <a:ea typeface="Telstra Text" panose="020B0504040000000004" pitchFamily="34" charset="77"/>
              </a:rPr>
              <a:t>Wi-Fi</a:t>
            </a:r>
            <a:r>
              <a:rPr lang="vi-VN" sz="1100" dirty="0">
                <a:latin typeface="Telstra Text" panose="020B0504040000000004" pitchFamily="34" charset="77"/>
                <a:ea typeface="Telstra Text" panose="020B0504040000000004" pitchFamily="34" charset="77"/>
              </a:rPr>
              <a:t> – phương thức kết nối internet không dây, thường có sẵn tại nhà và ở những nơi công cộng như thư viện và quán cà phê</a:t>
            </a:r>
          </a:p>
          <a:p>
            <a:pPr marL="226800" indent="-226800" algn="l">
              <a:lnSpc>
                <a:spcPct val="100000"/>
              </a:lnSpc>
              <a:spcBef>
                <a:spcPts val="600"/>
              </a:spcBef>
              <a:buFont typeface="Arial" panose="020B0604020202020204" pitchFamily="34" charset="0"/>
              <a:buChar char="•"/>
            </a:pPr>
            <a:r>
              <a:rPr lang="vi-VN" sz="1100" b="1" dirty="0">
                <a:latin typeface="Telstra Text" panose="020B0504040000000004" pitchFamily="34" charset="77"/>
                <a:ea typeface="Telstra Text" panose="020B0504040000000004" pitchFamily="34" charset="77"/>
              </a:rPr>
              <a:t>Dữ liệu</a:t>
            </a:r>
            <a:r>
              <a:rPr lang="vi-VN" sz="1100" dirty="0">
                <a:latin typeface="Telstra Text" panose="020B0504040000000004" pitchFamily="34" charset="77"/>
                <a:ea typeface="Telstra Text" panose="020B0504040000000004" pitchFamily="34" charset="77"/>
              </a:rPr>
              <a:t> – cho phép điện thoại của bạn sử dụng internet khi bạn không kết nối Wi-Fi</a:t>
            </a:r>
          </a:p>
          <a:p>
            <a:pPr marL="226800" indent="-226800" algn="l">
              <a:lnSpc>
                <a:spcPct val="100000"/>
              </a:lnSpc>
              <a:spcBef>
                <a:spcPts val="600"/>
              </a:spcBef>
              <a:buFont typeface="Arial" panose="020B0604020202020204" pitchFamily="34" charset="0"/>
              <a:buChar char="•"/>
            </a:pPr>
            <a:r>
              <a:rPr lang="vi-VN" sz="1100" b="1" dirty="0">
                <a:latin typeface="Telstra Text" panose="020B0504040000000004" pitchFamily="34" charset="77"/>
                <a:ea typeface="Telstra Text" panose="020B0504040000000004" pitchFamily="34" charset="77"/>
              </a:rPr>
              <a:t>Trang mạng </a:t>
            </a:r>
            <a:r>
              <a:rPr lang="vi-VN" sz="1100" dirty="0">
                <a:latin typeface="Telstra Text" panose="020B0504040000000004" pitchFamily="34" charset="77"/>
                <a:ea typeface="Telstra Text" panose="020B0504040000000004" pitchFamily="34" charset="77"/>
              </a:rPr>
              <a:t>– một địa điểm trên internet (như báo trực tuyến, thư viện trực tuyến hoặc cửa hàng trực tuyến)</a:t>
            </a:r>
          </a:p>
          <a:p>
            <a:pPr marL="226800" indent="-226800" algn="l">
              <a:lnSpc>
                <a:spcPct val="100000"/>
              </a:lnSpc>
              <a:spcBef>
                <a:spcPts val="600"/>
              </a:spcBef>
              <a:buFont typeface="Arial" panose="020B0604020202020204" pitchFamily="34" charset="0"/>
              <a:buChar char="•"/>
            </a:pPr>
            <a:r>
              <a:rPr lang="vi-VN" sz="1100" b="1" dirty="0">
                <a:latin typeface="Telstra Text" panose="020B0504040000000004" pitchFamily="34" charset="77"/>
                <a:ea typeface="Telstra Text" panose="020B0504040000000004" pitchFamily="34" charset="77"/>
              </a:rPr>
              <a:t>Trình duyệt</a:t>
            </a:r>
            <a:r>
              <a:rPr lang="vi-VN" sz="1100" dirty="0">
                <a:latin typeface="Telstra Text" panose="020B0504040000000004" pitchFamily="34" charset="77"/>
                <a:ea typeface="Telstra Text" panose="020B0504040000000004" pitchFamily="34" charset="77"/>
              </a:rPr>
              <a:t> – ứng dụng cho phép bạn truy cập các trang web (ví dụ: Chrome, Edge)</a:t>
            </a:r>
          </a:p>
          <a:p>
            <a:pPr marL="226800" indent="-226800" algn="l">
              <a:lnSpc>
                <a:spcPct val="100000"/>
              </a:lnSpc>
              <a:spcBef>
                <a:spcPts val="600"/>
              </a:spcBef>
              <a:buFont typeface="Arial" panose="020B0604020202020204" pitchFamily="34" charset="0"/>
              <a:buChar char="•"/>
            </a:pPr>
            <a:r>
              <a:rPr lang="vi-VN" sz="1100" b="1" dirty="0">
                <a:latin typeface="Telstra Text" panose="020B0504040000000004" pitchFamily="34" charset="77"/>
                <a:ea typeface="Telstra Text" panose="020B0504040000000004" pitchFamily="34" charset="77"/>
              </a:rPr>
              <a:t>Công cụ tìm kiếm</a:t>
            </a:r>
            <a:r>
              <a:rPr lang="vi-VN" sz="1100" dirty="0">
                <a:latin typeface="Telstra Text" panose="020B0504040000000004" pitchFamily="34" charset="77"/>
                <a:ea typeface="Telstra Text" panose="020B0504040000000004" pitchFamily="34" charset="77"/>
              </a:rPr>
              <a:t> – công cụ giúp bạn tìm kiếm các trang web hoặc thông tin (ví dụ: Google)</a:t>
            </a:r>
            <a:endParaRPr lang="en-AU" sz="1100" dirty="0">
              <a:latin typeface="Telstra Text" panose="020B0504040000000004" pitchFamily="34" charset="77"/>
              <a:ea typeface="Telstra Text" panose="020B0504040000000004" pitchFamily="34" charset="77"/>
            </a:endParaRPr>
          </a:p>
        </p:txBody>
      </p:sp>
      <p:pic>
        <p:nvPicPr>
          <p:cNvPr id="18" name="Picture 17">
            <a:extLst>
              <a:ext uri="{FF2B5EF4-FFF2-40B4-BE49-F238E27FC236}">
                <a16:creationId xmlns:a16="http://schemas.microsoft.com/office/drawing/2014/main" id="{7A344A08-7A60-A39A-88E7-9A0301C98402}"/>
              </a:ext>
              <a:ext uri="{C183D7F6-B498-43B3-948B-1728B52AA6E4}">
                <adec:decorative xmlns:adec="http://schemas.microsoft.com/office/drawing/2017/decorative" val="1"/>
              </a:ext>
            </a:extLst>
          </p:cNvPr>
          <p:cNvPicPr>
            <a:picLocks noChangeAspect="1"/>
          </p:cNvPicPr>
          <p:nvPr/>
        </p:nvPicPr>
        <p:blipFill>
          <a:blip r:embed="rId9"/>
          <a:stretch>
            <a:fillRect/>
          </a:stretch>
        </p:blipFill>
        <p:spPr>
          <a:xfrm>
            <a:off x="8902533" y="1568552"/>
            <a:ext cx="698500" cy="673100"/>
          </a:xfrm>
          <a:prstGeom prst="rect">
            <a:avLst/>
          </a:prstGeom>
        </p:spPr>
      </p:pic>
      <p:pic>
        <p:nvPicPr>
          <p:cNvPr id="20" name="Picture 19">
            <a:extLst>
              <a:ext uri="{FF2B5EF4-FFF2-40B4-BE49-F238E27FC236}">
                <a16:creationId xmlns:a16="http://schemas.microsoft.com/office/drawing/2014/main" id="{D3AEABA2-F8B2-B3D9-E676-CF9A25E0CD8D}"/>
              </a:ext>
              <a:ext uri="{C183D7F6-B498-43B3-948B-1728B52AA6E4}">
                <adec:decorative xmlns:adec="http://schemas.microsoft.com/office/drawing/2017/decorative" val="1"/>
              </a:ext>
            </a:extLst>
          </p:cNvPr>
          <p:cNvPicPr>
            <a:picLocks noChangeAspect="1"/>
          </p:cNvPicPr>
          <p:nvPr/>
        </p:nvPicPr>
        <p:blipFill>
          <a:blip r:embed="rId9"/>
          <a:stretch>
            <a:fillRect/>
          </a:stretch>
        </p:blipFill>
        <p:spPr>
          <a:xfrm>
            <a:off x="4445680" y="4875054"/>
            <a:ext cx="698500" cy="673100"/>
          </a:xfrm>
          <a:prstGeom prst="rect">
            <a:avLst/>
          </a:prstGeom>
        </p:spPr>
      </p:pic>
      <p:pic>
        <p:nvPicPr>
          <p:cNvPr id="21" name="Picture 20">
            <a:extLst>
              <a:ext uri="{FF2B5EF4-FFF2-40B4-BE49-F238E27FC236}">
                <a16:creationId xmlns:a16="http://schemas.microsoft.com/office/drawing/2014/main" id="{0098EEAE-2E29-1204-8904-A795A50173F2}"/>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4402105" y="1677759"/>
            <a:ext cx="736600" cy="673100"/>
          </a:xfrm>
          <a:prstGeom prst="rect">
            <a:avLst/>
          </a:prstGeom>
        </p:spPr>
      </p:pic>
    </p:spTree>
    <p:extLst>
      <p:ext uri="{BB962C8B-B14F-4D97-AF65-F5344CB8AC3E}">
        <p14:creationId xmlns:p14="http://schemas.microsoft.com/office/powerpoint/2010/main" val="3242740232"/>
      </p:ext>
    </p:extLst>
  </p:cSld>
  <p:clrMapOvr>
    <a:masterClrMapping/>
  </p:clrMapOvr>
</p:sld>
</file>

<file path=ppt/theme/theme1.xml><?xml version="1.0" encoding="utf-8"?>
<a:theme xmlns:a="http://schemas.openxmlformats.org/drawingml/2006/main" name="Office Theme">
  <a:themeElements>
    <a:clrScheme name="Telstra">
      <a:dk1>
        <a:srgbClr val="00003C"/>
      </a:dk1>
      <a:lt1>
        <a:srgbClr val="FFFFFF"/>
      </a:lt1>
      <a:dk2>
        <a:srgbClr val="00003C"/>
      </a:dk2>
      <a:lt2>
        <a:srgbClr val="FFFFFF"/>
      </a:lt2>
      <a:accent1>
        <a:srgbClr val="F04C23"/>
      </a:accent1>
      <a:accent2>
        <a:srgbClr val="007CC2"/>
      </a:accent2>
      <a:accent3>
        <a:srgbClr val="00438C"/>
      </a:accent3>
      <a:accent4>
        <a:srgbClr val="66CEF6"/>
      </a:accent4>
      <a:accent5>
        <a:srgbClr val="BFE7FB"/>
      </a:accent5>
      <a:accent6>
        <a:srgbClr val="F37050"/>
      </a:accent6>
      <a:hlink>
        <a:srgbClr val="00438C"/>
      </a:hlink>
      <a:folHlink>
        <a:srgbClr val="EF4B23"/>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c7b56d83-7d92-4d5e-8552-dd44030ff6cf" xsi:nil="true"/>
    <lcf76f155ced4ddcb4097134ff3c332f xmlns="f6374f94-ea7c-428a-97f4-b9a8f1ddd6c6">
      <Terms xmlns="http://schemas.microsoft.com/office/infopath/2007/PartnerControls"/>
    </lcf76f155ced4ddcb4097134ff3c332f>
    <ContentMatched xmlns="f6374f94-ea7c-428a-97f4-b9a8f1ddd6c6">true</ContentMatched>
    <_dlc_DocId xmlns="2a7a03ce-2042-4c5f-90e9-1f29c56988a9">AATUC-1823800632-107910</_dlc_DocId>
    <_dlc_DocIdUrl xmlns="2a7a03ce-2042-4c5f-90e9-1f29c56988a9">
      <Url>https://teamtelstra.sharepoint.com/sites/DigitalSystems/_layouts/15/DocIdRedir.aspx?ID=AATUC-1823800632-107910</Url>
      <Description>AATUC-1823800632-107910</Description>
    </_dlc_DocIdUrl>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CE3B1D3E7822C549A581B067E19CC315" ma:contentTypeVersion="21" ma:contentTypeDescription="Create a new document." ma:contentTypeScope="" ma:versionID="6c0394f7b96bb5f51ee8fcd64fafe47e">
  <xsd:schema xmlns:xsd="http://www.w3.org/2001/XMLSchema" xmlns:xs="http://www.w3.org/2001/XMLSchema" xmlns:p="http://schemas.microsoft.com/office/2006/metadata/properties" xmlns:ns2="f6374f94-ea7c-428a-97f4-b9a8f1ddd6c6" xmlns:ns3="2a7a03ce-2042-4c5f-90e9-1f29c56988a9" xmlns:ns4="c7b56d83-7d92-4d5e-8552-dd44030ff6cf" targetNamespace="http://schemas.microsoft.com/office/2006/metadata/properties" ma:root="true" ma:fieldsID="b1fd14c332512e0bf86725748d83ef6f" ns2:_="" ns3:_="" ns4:_="">
    <xsd:import namespace="f6374f94-ea7c-428a-97f4-b9a8f1ddd6c6"/>
    <xsd:import namespace="2a7a03ce-2042-4c5f-90e9-1f29c56988a9"/>
    <xsd:import namespace="c7b56d83-7d92-4d5e-8552-dd44030ff6cf"/>
    <xsd:element name="properties">
      <xsd:complexType>
        <xsd:sequence>
          <xsd:element name="documentManagement">
            <xsd:complexType>
              <xsd:all>
                <xsd:element ref="ns2:MediaServiceMetadata" minOccurs="0"/>
                <xsd:element ref="ns2:MediaServiceFastMetadata" minOccurs="0"/>
                <xsd:element ref="ns3:_dlc_DocId" minOccurs="0"/>
                <xsd:element ref="ns3:_dlc_DocIdUrl" minOccurs="0"/>
                <xsd:element ref="ns3:_dlc_DocIdPersistId"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DateTaken" minOccurs="0"/>
                <xsd:element ref="ns2:MediaServiceLocation" minOccurs="0"/>
                <xsd:element ref="ns2:MediaServiceAutoKeyPoints" minOccurs="0"/>
                <xsd:element ref="ns2:MediaServiceKeyPoints" minOccurs="0"/>
                <xsd:element ref="ns2:MediaLengthInSeconds" minOccurs="0"/>
                <xsd:element ref="ns2:ContentMatched" minOccurs="0"/>
                <xsd:element ref="ns2:lcf76f155ced4ddcb4097134ff3c332f" minOccurs="0"/>
                <xsd:element ref="ns4: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6374f94-ea7c-428a-97f4-b9a8f1ddd6c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ternalName="MediaServiceDateTaken"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element name="MediaServiceAutoKeyPoints" ma:index="21" nillable="true" ma:displayName="MediaServiceAutoKeyPoints" ma:hidden="true" ma:internalName="MediaServiceAutoKeyPoints" ma:readOnly="true">
      <xsd:simpleType>
        <xsd:restriction base="dms:Note"/>
      </xsd:simpleType>
    </xsd:element>
    <xsd:element name="MediaServiceKeyPoints" ma:index="22" nillable="true" ma:displayName="KeyPoints" ma:internalName="MediaServiceKeyPoints" ma:readOnly="true">
      <xsd:simpleType>
        <xsd:restriction base="dms:Note">
          <xsd:maxLength value="255"/>
        </xsd:restriction>
      </xsd:simpleType>
    </xsd:element>
    <xsd:element name="MediaLengthInSeconds" ma:index="23" nillable="true" ma:displayName="Length (seconds)" ma:internalName="MediaLengthInSeconds" ma:readOnly="true">
      <xsd:simpleType>
        <xsd:restriction base="dms:Unknown"/>
      </xsd:simpleType>
    </xsd:element>
    <xsd:element name="ContentMatched" ma:index="24" nillable="true" ma:displayName="Content Matched" ma:default="1" ma:format="Dropdown" ma:internalName="ContentMatched">
      <xsd:simpleType>
        <xsd:restriction base="dms:Boolean"/>
      </xsd:simpleType>
    </xsd:element>
    <xsd:element name="lcf76f155ced4ddcb4097134ff3c332f" ma:index="26" nillable="true" ma:taxonomy="true" ma:internalName="lcf76f155ced4ddcb4097134ff3c332f" ma:taxonomyFieldName="MediaServiceImageTags" ma:displayName="Image Tags" ma:readOnly="false" ma:fieldId="{5cf76f15-5ced-4ddc-b409-7134ff3c332f}" ma:taxonomyMulti="true" ma:sspId="97780b6f-135f-46e7-9608-4a6f87a7424a"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8"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BillingMetadata" ma:index="30"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a7a03ce-2042-4c5f-90e9-1f29c56988a9" elementFormDefault="qualified">
    <xsd:import namespace="http://schemas.microsoft.com/office/2006/documentManagement/types"/>
    <xsd:import namespace="http://schemas.microsoft.com/office/infopath/2007/PartnerControls"/>
    <xsd:element name="_dlc_DocId" ma:index="10" nillable="true" ma:displayName="Document ID Value" ma:description="The value of the document ID assigned to this item." ma:internalName="_dlc_DocId" ma:readOnly="true">
      <xsd:simpleType>
        <xsd:restriction base="dms:Text"/>
      </xsd:simpleType>
    </xsd:element>
    <xsd:element name="_dlc_DocIdUrl" ma:index="11"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2" nillable="true" ma:displayName="Persist ID" ma:description="Keep ID on add." ma:hidden="true" ma:internalName="_dlc_DocIdPersistId" ma:readOnly="true">
      <xsd:simpleType>
        <xsd:restriction base="dms:Boolean"/>
      </xsd:simpleType>
    </xsd:element>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7b56d83-7d92-4d5e-8552-dd44030ff6cf" elementFormDefault="qualified">
    <xsd:import namespace="http://schemas.microsoft.com/office/2006/documentManagement/types"/>
    <xsd:import namespace="http://schemas.microsoft.com/office/infopath/2007/PartnerControls"/>
    <xsd:element name="TaxCatchAll" ma:index="27" nillable="true" ma:displayName="Taxonomy Catch All Column" ma:hidden="true" ma:list="{efc71ffe-bcdc-4440-85d5-0b78223fec55}" ma:internalName="TaxCatchAll" ma:showField="CatchAllData" ma:web="2a7a03ce-2042-4c5f-90e9-1f29c56988a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6913E49F-0017-4066-8727-A9185F288961}">
  <ds:schemaRefs>
    <ds:schemaRef ds:uri="http://schemas.microsoft.com/sharepoint/v3/contenttype/forms"/>
  </ds:schemaRefs>
</ds:datastoreItem>
</file>

<file path=customXml/itemProps2.xml><?xml version="1.0" encoding="utf-8"?>
<ds:datastoreItem xmlns:ds="http://schemas.openxmlformats.org/officeDocument/2006/customXml" ds:itemID="{CEBDB436-53EB-425E-A8EC-3F5275692B76}">
  <ds:schemaRefs>
    <ds:schemaRef ds:uri="9c7b2f30-2231-41e0-b86a-1257079ed7b5"/>
    <ds:schemaRef ds:uri="http://www.w3.org/XML/1998/namespace"/>
    <ds:schemaRef ds:uri="http://purl.org/dc/dcmitype/"/>
    <ds:schemaRef ds:uri="http://purl.org/dc/elements/1.1/"/>
    <ds:schemaRef ds:uri="http://schemas.microsoft.com/office/2006/documentManagement/types"/>
    <ds:schemaRef ds:uri="http://purl.org/dc/terms/"/>
    <ds:schemaRef ds:uri="http://schemas.openxmlformats.org/package/2006/metadata/core-properties"/>
    <ds:schemaRef ds:uri="http://schemas.microsoft.com/office/infopath/2007/PartnerControls"/>
    <ds:schemaRef ds:uri="c7b56d83-7d92-4d5e-8552-dd44030ff6cf"/>
    <ds:schemaRef ds:uri="f6156fdc-1b67-4e65-a7eb-2d097edf2cd6"/>
    <ds:schemaRef ds:uri="http://schemas.microsoft.com/office/2006/metadata/properties"/>
  </ds:schemaRefs>
</ds:datastoreItem>
</file>

<file path=customXml/itemProps3.xml><?xml version="1.0" encoding="utf-8"?>
<ds:datastoreItem xmlns:ds="http://schemas.openxmlformats.org/officeDocument/2006/customXml" ds:itemID="{8FB45238-DDEC-49B1-BF6E-0B71392F5377}"/>
</file>

<file path=customXml/itemProps4.xml><?xml version="1.0" encoding="utf-8"?>
<ds:datastoreItem xmlns:ds="http://schemas.openxmlformats.org/officeDocument/2006/customXml" ds:itemID="{5E2175C9-31D7-4B36-9E6E-A21391DDEC91}"/>
</file>

<file path=docMetadata/LabelInfo.xml><?xml version="1.0" encoding="utf-8"?>
<clbl:labelList xmlns:clbl="http://schemas.microsoft.com/office/2020/mipLabelMetadata">
  <clbl:label id="{d06ca730-9605-454d-badc-655e7799c5a2}" enabled="1" method="Privileged" siteId="{49dfc6a3-5fb7-49f4-adea-c54e725bb854}" removed="0"/>
</clbl:labelList>
</file>

<file path=docProps/app.xml><?xml version="1.0" encoding="utf-8"?>
<Properties xmlns="http://schemas.openxmlformats.org/officeDocument/2006/extended-properties" xmlns:vt="http://schemas.openxmlformats.org/officeDocument/2006/docPropsVTypes">
  <Template>Office Theme</Template>
  <TotalTime>10955</TotalTime>
  <Words>876</Words>
  <Application>Microsoft Office PowerPoint</Application>
  <PresentationFormat>A3 Paper (297x420 mm)</PresentationFormat>
  <Paragraphs>71</Paragraphs>
  <Slides>2</Slides>
  <Notes>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vt:i4>
      </vt:variant>
    </vt:vector>
  </HeadingPairs>
  <TitlesOfParts>
    <vt:vector size="11" baseType="lpstr">
      <vt:lpstr>Arial</vt:lpstr>
      <vt:lpstr>Telstra Text</vt:lpstr>
      <vt:lpstr>Telstra Display</vt:lpstr>
      <vt:lpstr>Aptos Display</vt:lpstr>
      <vt:lpstr>Wingdings</vt:lpstr>
      <vt:lpstr>Telstra Text Light</vt:lpstr>
      <vt:lpstr>Courier New</vt:lpstr>
      <vt:lpstr>Aptos</vt:lpstr>
      <vt:lpstr>Office Theme</vt:lpstr>
      <vt:lpstr>Người Cao niên Thành thạo Công nghệ Học phần 4: Trình duyệt internet an toàn</vt:lpstr>
      <vt:lpstr>Người Cao niên Thành thạo Công nghệ Học phần 4: Trình duyệt internet an toàn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Tech Savvy Seniors Module 4: Browse the internet safely</dc:title>
  <dc:creator>Telstra Limited</dc:creator>
  <cp:keywords>telstra, tech, savvy, seniors, module, 4, vietnamese</cp:keywords>
  <cp:lastModifiedBy>Cassandra Katsikaronis</cp:lastModifiedBy>
  <cp:revision>9</cp:revision>
  <dcterms:created xsi:type="dcterms:W3CDTF">2025-08-08T06:40:30Z</dcterms:created>
  <dcterms:modified xsi:type="dcterms:W3CDTF">2026-04-13T04:43:58Z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0x010100CE3B1D3E7822C549A581B067E19CC315</vt:lpwstr>
  </property>
  <property fmtid="{D5CDD505-2E9C-101B-9397-08002B2CF9AE}" pid="3" name="MediaServiceImageTags">
    <vt:lpwstr/>
  </property>
  <property fmtid="{D5CDD505-2E9C-101B-9397-08002B2CF9AE}" pid="4" name="_dlc_DocIdItemGuid">
    <vt:lpwstr>d612127b-bcde-45c5-b3b1-3ad5bea3a920</vt:lpwstr>
  </property>
</Properties>
</file>