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embeddedFontLst>
    <p:embeddedFont>
      <p:font typeface="Telstra Display" panose="020B0604020202020204" charset="0"/>
      <p:regular r:id="rId8"/>
      <p:bold r:id="rId9"/>
      <p:italic r:id="rId10"/>
      <p:boldItalic r:id="rId11"/>
    </p:embeddedFont>
    <p:embeddedFont>
      <p:font typeface="Telstra Text" panose="020B0504040000000004" pitchFamily="34" charset="0"/>
      <p:regular r:id="rId12"/>
      <p:bold r:id="rId13"/>
      <p:italic r:id="rId14"/>
      <p:boldItalic r:id="rId15"/>
    </p:embeddedFont>
    <p:embeddedFont>
      <p:font typeface="Telstra Text Light" panose="020B0304040000000004" pitchFamily="34" charset="0"/>
      <p:regular r:id="rId16"/>
      <p: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859E2-CD1F-4B37-B784-0428CE3DAB6F}" v="27" dt="2026-04-13T04:23:28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24" Type="http://schemas.openxmlformats.org/officeDocument/2006/relationships/customXml" Target="../customXml/item4.xml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23" Type="http://schemas.microsoft.com/office/2015/10/relationships/revisionInfo" Target="revisionInfo.xml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13T04:22:31.032" v="105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13T04:22:01.812" v="103" actId="1035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13T04:22:01.812" v="103" actId="1035"/>
          <ac:spMkLst>
            <pc:docMk/>
            <pc:sldMk cId="516285872" sldId="256"/>
            <ac:spMk id="2" creationId="{B0C3B13A-745F-D052-4483-F4907B63A18B}"/>
          </ac:spMkLst>
        </pc:spChg>
        <pc:spChg chg="mod">
          <ac:chgData name="Cassandra Katsikaronis" userId="dbddf097-a7de-4599-abd9-39b94b17111c" providerId="ADAL" clId="{F27A4484-A1C6-47E1-9AB7-01672727A6AD}" dt="2026-04-13T04:19:56.455" v="86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4-13T04:18:35.817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13T04:18:38.397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13T04:21:28.336" v="99" actId="13244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13T04:20:18.938" v="89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13T04:20:18.938" v="89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13T04:20:08.328" v="87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13T04:20:13.771" v="88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13T04:20:46.712" v="94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13T04:20:51.249" v="95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13T04:21:15.554" v="98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13T04:19:56.455" v="86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13T04:17:22.396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13T04:19:05.267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13T04:20:46.712" v="94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13T04:19:02.602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13T04:19:03.253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13T04:19:03.814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13T04:19:04.416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13T04:20:51.249" v="95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13T04:21:01.624" v="96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13T04:17:23.194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13T04:19:05.904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13T04:22:31.032" v="105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13T04:19:13.215" v="26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13T04:22:31.032" v="105" actId="13244"/>
          <ac:spMkLst>
            <pc:docMk/>
            <pc:sldMk cId="3242740232" sldId="257"/>
            <ac:spMk id="16" creationId="{C9B40A32-1976-24ED-E0C2-E589E091F20A}"/>
          </ac:spMkLst>
        </pc:spChg>
        <pc:spChg chg="mod">
          <ac:chgData name="Cassandra Katsikaronis" userId="dbddf097-a7de-4599-abd9-39b94b17111c" providerId="ADAL" clId="{F27A4484-A1C6-47E1-9AB7-01672727A6AD}" dt="2026-04-13T04:22:23.923" v="104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13T04:19:10.308" v="22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13T04:19:10.818" v="23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13T04:19:25.927" v="79" actId="962"/>
          <ac:picMkLst>
            <pc:docMk/>
            <pc:sldMk cId="3242740232" sldId="257"/>
            <ac:picMk id="5" creationId="{30BF4365-084E-2B33-604E-EDD8064DAA35}"/>
          </ac:picMkLst>
        </pc:picChg>
        <pc:picChg chg="mod">
          <ac:chgData name="Cassandra Katsikaronis" userId="dbddf097-a7de-4599-abd9-39b94b17111c" providerId="ADAL" clId="{F27A4484-A1C6-47E1-9AB7-01672727A6AD}" dt="2026-04-13T04:19:31.590" v="80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4-13T04:19:12.180" v="25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13T04:19:13.865" v="27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13T04:19:32.961" v="81" actId="962"/>
          <ac:picMkLst>
            <pc:docMk/>
            <pc:sldMk cId="3242740232" sldId="257"/>
            <ac:picMk id="18" creationId="{7A344A08-7A60-A39A-88E7-9A0301C98402}"/>
          </ac:picMkLst>
        </pc:picChg>
        <pc:picChg chg="mod">
          <ac:chgData name="Cassandra Katsikaronis" userId="dbddf097-a7de-4599-abd9-39b94b17111c" providerId="ADAL" clId="{F27A4484-A1C6-47E1-9AB7-01672727A6AD}" dt="2026-04-13T04:19:33.496" v="82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4-13T04:19:34.143" v="83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Cassandra Katsikaronis" userId="dbddf097-a7de-4599-abd9-39b94b17111c" providerId="ADAL" clId="{F27A4484-A1C6-47E1-9AB7-01672727A6AD}" dt="2026-04-13T04:19:08.958" v="21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13T04:19:11.535" v="24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長者科技通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第四單元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: </a:t>
            </a: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安全瀏覽互聯網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708160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</a:t>
            </a:r>
            <a:r>
              <a:rPr lang="en-US" altLang="zh-TW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 解釋甚麼是互聯網，以及它的用途。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使用網頁瀏覽器搜尋日常資訊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認識安全可靠的網站，以及辨識有風險網站的警告訊號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使用分頁在不同網站之間切換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使用書籤或瀏覽記錄返回常用網站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597977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重點摘要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本課的重點體會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85976" y="3621430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支援</a:t>
            </a:r>
            <a:endParaRPr lang="en-AU" altLang="zh-TW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我可以獲得的支援：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5941" y="6380343"/>
            <a:ext cx="4075162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我的行動計劃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我將在接下來的一週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我的筆記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961117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長者科技通</a:t>
            </a: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第四單元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: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安全瀏覽互聯網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2" y="1553163"/>
            <a:ext cx="3015826" cy="7463582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什麼是互聯網？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互聯網透過電腦、手機及其他電子設備，把世界各地的人連接起來。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你可以利用互聯網搜尋食譜、健康資訊、新聞、購物資料等等。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要使用互聯網，你的電子設備必須連接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Wi-Fi (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無線網絡</a:t>
            </a: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或流動數據。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你需要使用瀏覽器（例如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Chrome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Safari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）來上網，並使用搜尋引擎（例如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）來尋找所需的資料。</a:t>
            </a:r>
            <a:endParaRPr lang="en-US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搜尋互聯網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在搜尋欄輸入關鍵字或簡短問題（不用輸入整段文字）。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查看藍色標題（網站名稱）、綠色或灰色連結（網址），以及下面的簡短說明。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點選連結即可開啟網站，然後使用「返回箭頭」回到搜尋頁面。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使用「圖片」或「新聞」等分頁，篩選搜尋結果。</a:t>
            </a:r>
            <a:endParaRPr lang="en-US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使用分頁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分頁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讓你可以同時開啟多個網站（就像翻閱書本的不同頁面一樣）。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開啟新分頁的方法：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開啟網頁瀏覽器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點選「分頁」圖示（通常是兩個重疊的方形，或方形內有數字）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點選「＋」符號開啟新分頁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294444" y="1568552"/>
            <a:ext cx="3549415" cy="755591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返回網站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書籤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可以儲存你喜愛的網站，方便日後快速返回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將網站加到書籤：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瀏覽一個有用的網站（例如：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www.abc.net.au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本地圖書館網站）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在瀏覽器選單中，選擇「書籤」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選擇「加入書籤」或「加入我的最愛」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瀏覽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記錄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可以幫助你找回之前瀏覽過的網站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查看瀏覽記錄的方法：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在瀏覽器選單中，選擇「瀏覽記錄」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點選該頁面，即可重新開啟</a:t>
            </a:r>
            <a:endParaRPr lang="en-US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辨識安全與有風險的網站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安全網站通常會：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網址輸入欄會顯示鎖頭圖示，並以「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https://」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開頭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網址通常以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.gov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.org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或知名公司名稱結尾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寫得很清楚，而且不會給你壓力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高風險網站可能會：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顯示彈出視窗、閃動警告訊息或出現拼寫錯誤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迅速要求提供個人資料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網址很奇怪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除非確定連結屬實，否則不要開啟訊息中的連結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如有懷疑，請向你信任的人查詢，或在瀏覽器中直接輸入該公司的官方名稱或網址（不要點擊連結）。如仍不確定，可致電其官方電話查詢。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11" y="6461591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79" y="4127500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050" y="5740867"/>
            <a:ext cx="2701551" cy="255963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02533" y="5740867"/>
            <a:ext cx="698500" cy="6731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C9B40A32-1976-24ED-E0C2-E589E091F20A}"/>
              </a:ext>
            </a:extLst>
          </p:cNvPr>
          <p:cNvSpPr txBox="1">
            <a:spLocks/>
          </p:cNvSpPr>
          <p:nvPr/>
        </p:nvSpPr>
        <p:spPr>
          <a:xfrm>
            <a:off x="9659708" y="1499361"/>
            <a:ext cx="2816893" cy="37548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關鍵詞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互聯網</a:t>
            </a:r>
            <a:r>
              <a:rPr lang="en-AU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(Internet)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連接全球電腦、手機及資訊的系統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無線網絡</a:t>
            </a:r>
            <a:r>
              <a:rPr lang="en-AU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Wi-Fi)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一種無線連接互聯網的方式，通常可於家中及圖書館、咖啡店等公共場所使用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數據</a:t>
            </a:r>
            <a:r>
              <a:rPr lang="en-AU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(Data)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當未連接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Wi-Fi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時，讓手機使用互聯網的功能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網站</a:t>
            </a:r>
            <a:r>
              <a:rPr lang="en-AU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(Website)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互聯網上的一個地方（例如網上報章、網上圖書館或網店）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瀏覽器</a:t>
            </a:r>
            <a:r>
              <a:rPr lang="en-AU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(Browser)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一個讓你瀏覽網站的應用程式（例如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Chrome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Edge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搜尋引擎</a:t>
            </a:r>
            <a:r>
              <a:rPr lang="en-AU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(Search engine)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一種幫助你尋找網站或資料的工具（例如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8779" y="6007568"/>
            <a:ext cx="2304106" cy="241604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使用指南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掃描二維碼（用相機）或點擊連結。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網上安全</a:t>
            </a:r>
            <a:endParaRPr lang="en-AU" altLang="zh-TW" sz="1400" b="1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400" b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小貼士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 descr="QR code">
            <a:extLst>
              <a:ext uri="{FF2B5EF4-FFF2-40B4-BE49-F238E27FC236}">
                <a16:creationId xmlns:a16="http://schemas.microsoft.com/office/drawing/2014/main" id="{30BF4365-084E-2B33-604E-EDD8064DAA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92885" y="7021839"/>
            <a:ext cx="1080000" cy="108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098" y="1568552"/>
            <a:ext cx="698500" cy="6731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A344A08-7A60-A39A-88E7-9A0301C98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29838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80259" y="4917685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037" y="1532103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AATUC-1823800632-107905</_dlc_DocId>
    <_dlc_DocIdUrl xmlns="2a7a03ce-2042-4c5f-90e9-1f29c56988a9">
      <Url>https://teamtelstra.sharepoint.com/sites/DigitalSystems/_layouts/15/DocIdRedir.aspx?ID=AATUC-1823800632-107905</Url>
      <Description>AATUC-1823800632-107905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EBDB436-53EB-425E-A8EC-3F5275692B76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f6156fdc-1b67-4e65-a7eb-2d097edf2cd6"/>
    <ds:schemaRef ds:uri="9c7b2f30-2231-41e0-b86a-1257079ed7b5"/>
    <ds:schemaRef ds:uri="http://purl.org/dc/terms/"/>
    <ds:schemaRef ds:uri="c7b56d83-7d92-4d5e-8552-dd44030ff6c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C05B3-857F-4DC0-B52B-A7115EF5EF86}"/>
</file>

<file path=customXml/itemProps4.xml><?xml version="1.0" encoding="utf-8"?>
<ds:datastoreItem xmlns:ds="http://schemas.openxmlformats.org/officeDocument/2006/customXml" ds:itemID="{D52DD7E9-FD52-4EA7-BFEC-8687E1E25250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12465</TotalTime>
  <Words>1070</Words>
  <Application>Microsoft Office PowerPoint</Application>
  <PresentationFormat>A3 Paper (297x420 mm)</PresentationFormat>
  <Paragraphs>73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Telstra Text</vt:lpstr>
      <vt:lpstr>Aptos Display</vt:lpstr>
      <vt:lpstr>Wingdings</vt:lpstr>
      <vt:lpstr>Courier New</vt:lpstr>
      <vt:lpstr>Telstra Display</vt:lpstr>
      <vt:lpstr>Aptos</vt:lpstr>
      <vt:lpstr>Telstra Text Light</vt:lpstr>
      <vt:lpstr>Arial</vt:lpstr>
      <vt:lpstr>Office Theme</vt:lpstr>
      <vt:lpstr>長者科技通 第四單元: 安全瀏覽互聯網</vt:lpstr>
      <vt:lpstr>長者科技通  第四單元: 安全瀏覽互聯網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4</dc:title>
  <dc:creator>Telstra Limited</dc:creator>
  <cp:keywords>telstra, tech, savvy, seniors, module, 4, traditional chinese</cp:keywords>
  <cp:lastModifiedBy>Cassandra Katsikaronis</cp:lastModifiedBy>
  <cp:revision>31</cp:revision>
  <dcterms:created xsi:type="dcterms:W3CDTF">2025-08-08T06:40:30Z</dcterms:created>
  <dcterms:modified xsi:type="dcterms:W3CDTF">2026-04-13T04:23:32Z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941a6955-8e20-443b-9ea4-9fea584eca9e</vt:lpwstr>
  </property>
</Properties>
</file>