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embeddedFontLst>
    <p:embeddedFont>
      <p:font typeface="Telstra Display" panose="020B0604020202020204" charset="0"/>
      <p:regular r:id="rId8"/>
      <p:bold r:id="rId9"/>
      <p:italic r:id="rId10"/>
      <p:boldItalic r:id="rId11"/>
    </p:embeddedFont>
    <p:embeddedFont>
      <p:font typeface="Telstra Text" panose="020B0504040000000004" pitchFamily="34" charset="0"/>
      <p:regular r:id="rId12"/>
      <p:bold r:id="rId13"/>
      <p:italic r:id="rId14"/>
      <p:boldItalic r:id="rId15"/>
    </p:embeddedFont>
    <p:embeddedFont>
      <p:font typeface="Telstra Text Light" panose="020B0304040000000004" pitchFamily="34" charset="0"/>
      <p:regular r:id="rId16"/>
      <p: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FCBF56-27D4-40EB-89C6-E9593B038110}" v="13" dt="2026-04-13T04:39:46.8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63" d="100"/>
          <a:sy n="63" d="100"/>
        </p:scale>
        <p:origin x="55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customXml" Target="../customXml/item2.xml"/><Relationship Id="rId16" Type="http://schemas.openxmlformats.org/officeDocument/2006/relationships/font" Target="fonts/font9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24" Type="http://schemas.openxmlformats.org/officeDocument/2006/relationships/customXml" Target="../customXml/item4.xml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23" Type="http://schemas.microsoft.com/office/2015/10/relationships/revisionInfo" Target="revisionInfo.xml"/><Relationship Id="rId10" Type="http://schemas.openxmlformats.org/officeDocument/2006/relationships/font" Target="fonts/font3.fntdata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andra Katsikaronis" userId="dbddf097-a7de-4599-abd9-39b94b17111c" providerId="ADAL" clId="{F27A4484-A1C6-47E1-9AB7-01672727A6AD}"/>
    <pc:docChg chg="modSld">
      <pc:chgData name="Cassandra Katsikaronis" userId="dbddf097-a7de-4599-abd9-39b94b17111c" providerId="ADAL" clId="{F27A4484-A1C6-47E1-9AB7-01672727A6AD}" dt="2026-04-13T04:38:53.126" v="44" actId="13244"/>
      <pc:docMkLst>
        <pc:docMk/>
      </pc:docMkLst>
      <pc:sldChg chg="modSp mod">
        <pc:chgData name="Cassandra Katsikaronis" userId="dbddf097-a7de-4599-abd9-39b94b17111c" providerId="ADAL" clId="{F27A4484-A1C6-47E1-9AB7-01672727A6AD}" dt="2026-04-13T04:38:33.090" v="41" actId="13244"/>
        <pc:sldMkLst>
          <pc:docMk/>
          <pc:sldMk cId="516285872" sldId="256"/>
        </pc:sldMkLst>
        <pc:spChg chg="mod">
          <ac:chgData name="Cassandra Katsikaronis" userId="dbddf097-a7de-4599-abd9-39b94b17111c" providerId="ADAL" clId="{F27A4484-A1C6-47E1-9AB7-01672727A6AD}" dt="2026-04-13T04:37:47.156" v="36" actId="13244"/>
          <ac:spMkLst>
            <pc:docMk/>
            <pc:sldMk cId="516285872" sldId="256"/>
            <ac:spMk id="9" creationId="{EFCCA978-7A76-9EFA-ADF0-1DCE7A0F6CB4}"/>
          </ac:spMkLst>
        </pc:spChg>
        <pc:spChg chg="mod">
          <ac:chgData name="Cassandra Katsikaronis" userId="dbddf097-a7de-4599-abd9-39b94b17111c" providerId="ADAL" clId="{F27A4484-A1C6-47E1-9AB7-01672727A6AD}" dt="2026-04-13T04:36:14.909" v="3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Cassandra Katsikaronis" userId="dbddf097-a7de-4599-abd9-39b94b17111c" providerId="ADAL" clId="{F27A4484-A1C6-47E1-9AB7-01672727A6AD}" dt="2026-04-13T04:36:17.396" v="5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Cassandra Katsikaronis" userId="dbddf097-a7de-4599-abd9-39b94b17111c" providerId="ADAL" clId="{F27A4484-A1C6-47E1-9AB7-01672727A6AD}" dt="2026-04-13T04:36:20.592" v="7" actId="962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Cassandra Katsikaronis" userId="dbddf097-a7de-4599-abd9-39b94b17111c" providerId="ADAL" clId="{F27A4484-A1C6-47E1-9AB7-01672727A6AD}" dt="2026-04-13T04:38:10.083" v="38" actId="13244"/>
          <ac:spMkLst>
            <pc:docMk/>
            <pc:sldMk cId="516285872" sldId="256"/>
            <ac:spMk id="21" creationId="{DB42F69D-660C-0571-DC24-94A3CF80203D}"/>
          </ac:spMkLst>
        </pc:spChg>
        <pc:spChg chg="mod">
          <ac:chgData name="Cassandra Katsikaronis" userId="dbddf097-a7de-4599-abd9-39b94b17111c" providerId="ADAL" clId="{F27A4484-A1C6-47E1-9AB7-01672727A6AD}" dt="2026-04-13T04:38:10.083" v="38" actId="13244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Cassandra Katsikaronis" userId="dbddf097-a7de-4599-abd9-39b94b17111c" providerId="ADAL" clId="{F27A4484-A1C6-47E1-9AB7-01672727A6AD}" dt="2026-04-13T04:38:06.602" v="37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Cassandra Katsikaronis" userId="dbddf097-a7de-4599-abd9-39b94b17111c" providerId="ADAL" clId="{F27A4484-A1C6-47E1-9AB7-01672727A6AD}" dt="2026-04-13T04:38:06.602" v="37" actId="13244"/>
          <ac:spMkLst>
            <pc:docMk/>
            <pc:sldMk cId="516285872" sldId="256"/>
            <ac:spMk id="28" creationId="{CA136428-351A-9F6C-039A-5B1DEFE2C21B}"/>
          </ac:spMkLst>
        </pc:spChg>
        <pc:spChg chg="mod">
          <ac:chgData name="Cassandra Katsikaronis" userId="dbddf097-a7de-4599-abd9-39b94b17111c" providerId="ADAL" clId="{F27A4484-A1C6-47E1-9AB7-01672727A6AD}" dt="2026-04-13T04:38:26.455" v="39" actId="13244"/>
          <ac:spMkLst>
            <pc:docMk/>
            <pc:sldMk cId="516285872" sldId="256"/>
            <ac:spMk id="29" creationId="{27668873-4853-29CF-90A6-CF4960D50024}"/>
          </ac:spMkLst>
        </pc:spChg>
        <pc:spChg chg="mod">
          <ac:chgData name="Cassandra Katsikaronis" userId="dbddf097-a7de-4599-abd9-39b94b17111c" providerId="ADAL" clId="{F27A4484-A1C6-47E1-9AB7-01672727A6AD}" dt="2026-04-13T04:38:29.589" v="40" actId="13244"/>
          <ac:spMkLst>
            <pc:docMk/>
            <pc:sldMk cId="516285872" sldId="256"/>
            <ac:spMk id="39" creationId="{A5637695-C0FD-B632-3D50-E5D0B1B53505}"/>
          </ac:spMkLst>
        </pc:spChg>
        <pc:spChg chg="mod">
          <ac:chgData name="Cassandra Katsikaronis" userId="dbddf097-a7de-4599-abd9-39b94b17111c" providerId="ADAL" clId="{F27A4484-A1C6-47E1-9AB7-01672727A6AD}" dt="2026-04-13T04:38:33.090" v="41" actId="13244"/>
          <ac:spMkLst>
            <pc:docMk/>
            <pc:sldMk cId="516285872" sldId="256"/>
            <ac:spMk id="42" creationId="{DAF1E879-91AF-08E8-E59D-7B7495D8C3E6}"/>
          </ac:spMkLst>
        </pc:spChg>
        <pc:graphicFrameChg chg="mod modGraphic">
          <ac:chgData name="Cassandra Katsikaronis" userId="dbddf097-a7de-4599-abd9-39b94b17111c" providerId="ADAL" clId="{F27A4484-A1C6-47E1-9AB7-01672727A6AD}" dt="2026-04-13T04:37:47.156" v="36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Cassandra Katsikaronis" userId="dbddf097-a7de-4599-abd9-39b94b17111c" providerId="ADAL" clId="{F27A4484-A1C6-47E1-9AB7-01672727A6AD}" dt="2026-04-13T04:36:08.930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Cassandra Katsikaronis" userId="dbddf097-a7de-4599-abd9-39b94b17111c" providerId="ADAL" clId="{F27A4484-A1C6-47E1-9AB7-01672727A6AD}" dt="2026-04-13T04:36:35.615" v="16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Cassandra Katsikaronis" userId="dbddf097-a7de-4599-abd9-39b94b17111c" providerId="ADAL" clId="{F27A4484-A1C6-47E1-9AB7-01672727A6AD}" dt="2026-04-13T04:38:26.455" v="39" actId="13244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Cassandra Katsikaronis" userId="dbddf097-a7de-4599-abd9-39b94b17111c" providerId="ADAL" clId="{F27A4484-A1C6-47E1-9AB7-01672727A6AD}" dt="2026-04-13T04:36:30.752" v="12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Cassandra Katsikaronis" userId="dbddf097-a7de-4599-abd9-39b94b17111c" providerId="ADAL" clId="{F27A4484-A1C6-47E1-9AB7-01672727A6AD}" dt="2026-04-13T04:36:31.342" v="13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Cassandra Katsikaronis" userId="dbddf097-a7de-4599-abd9-39b94b17111c" providerId="ADAL" clId="{F27A4484-A1C6-47E1-9AB7-01672727A6AD}" dt="2026-04-13T04:36:31.834" v="14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Cassandra Katsikaronis" userId="dbddf097-a7de-4599-abd9-39b94b17111c" providerId="ADAL" clId="{F27A4484-A1C6-47E1-9AB7-01672727A6AD}" dt="2026-04-13T04:36:34.742" v="15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Cassandra Katsikaronis" userId="dbddf097-a7de-4599-abd9-39b94b17111c" providerId="ADAL" clId="{F27A4484-A1C6-47E1-9AB7-01672727A6AD}" dt="2026-04-13T04:38:29.589" v="40" actId="13244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Cassandra Katsikaronis" userId="dbddf097-a7de-4599-abd9-39b94b17111c" providerId="ADAL" clId="{F27A4484-A1C6-47E1-9AB7-01672727A6AD}" dt="2026-04-13T04:38:33.090" v="41" actId="13244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Cassandra Katsikaronis" userId="dbddf097-a7de-4599-abd9-39b94b17111c" providerId="ADAL" clId="{F27A4484-A1C6-47E1-9AB7-01672727A6AD}" dt="2026-04-13T04:36:09.546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Cassandra Katsikaronis" userId="dbddf097-a7de-4599-abd9-39b94b17111c" providerId="ADAL" clId="{F27A4484-A1C6-47E1-9AB7-01672727A6AD}" dt="2026-04-13T04:36:36.147" v="17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Cassandra Katsikaronis" userId="dbddf097-a7de-4599-abd9-39b94b17111c" providerId="ADAL" clId="{F27A4484-A1C6-47E1-9AB7-01672727A6AD}" dt="2026-04-13T04:38:53.126" v="44" actId="13244"/>
        <pc:sldMkLst>
          <pc:docMk/>
          <pc:sldMk cId="3242740232" sldId="257"/>
        </pc:sldMkLst>
        <pc:spChg chg="mod">
          <ac:chgData name="Cassandra Katsikaronis" userId="dbddf097-a7de-4599-abd9-39b94b17111c" providerId="ADAL" clId="{F27A4484-A1C6-47E1-9AB7-01672727A6AD}" dt="2026-04-13T04:37:05.009" v="26" actId="962"/>
          <ac:spMkLst>
            <pc:docMk/>
            <pc:sldMk cId="3242740232" sldId="257"/>
            <ac:spMk id="10" creationId="{C2B0C5F1-26A5-B58D-3E7F-7266F76998E9}"/>
          </ac:spMkLst>
        </pc:spChg>
        <pc:spChg chg="mod">
          <ac:chgData name="Cassandra Katsikaronis" userId="dbddf097-a7de-4599-abd9-39b94b17111c" providerId="ADAL" clId="{F27A4484-A1C6-47E1-9AB7-01672727A6AD}" dt="2026-04-13T04:38:53.126" v="44" actId="13244"/>
          <ac:spMkLst>
            <pc:docMk/>
            <pc:sldMk cId="3242740232" sldId="257"/>
            <ac:spMk id="12" creationId="{A5474173-4AF2-4436-ECB8-9CD2B828595A}"/>
          </ac:spMkLst>
        </pc:spChg>
        <pc:spChg chg="mod">
          <ac:chgData name="Cassandra Katsikaronis" userId="dbddf097-a7de-4599-abd9-39b94b17111c" providerId="ADAL" clId="{F27A4484-A1C6-47E1-9AB7-01672727A6AD}" dt="2026-04-13T04:38:45.763" v="42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Cassandra Katsikaronis" userId="dbddf097-a7de-4599-abd9-39b94b17111c" providerId="ADAL" clId="{F27A4484-A1C6-47E1-9AB7-01672727A6AD}" dt="2026-04-13T04:37:02.406" v="22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Cassandra Katsikaronis" userId="dbddf097-a7de-4599-abd9-39b94b17111c" providerId="ADAL" clId="{F27A4484-A1C6-47E1-9AB7-01672727A6AD}" dt="2026-04-13T04:37:02.923" v="23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Cassandra Katsikaronis" userId="dbddf097-a7de-4599-abd9-39b94b17111c" providerId="ADAL" clId="{F27A4484-A1C6-47E1-9AB7-01672727A6AD}" dt="2026-04-13T04:38:50.456" v="43" actId="13244"/>
          <ac:picMkLst>
            <pc:docMk/>
            <pc:sldMk cId="3242740232" sldId="257"/>
            <ac:picMk id="5" creationId="{30BF4365-084E-2B33-604E-EDD8064DAA35}"/>
          </ac:picMkLst>
        </pc:picChg>
        <pc:picChg chg="mod">
          <ac:chgData name="Cassandra Katsikaronis" userId="dbddf097-a7de-4599-abd9-39b94b17111c" providerId="ADAL" clId="{F27A4484-A1C6-47E1-9AB7-01672727A6AD}" dt="2026-04-13T04:37:14.644" v="30" actId="962"/>
          <ac:picMkLst>
            <pc:docMk/>
            <pc:sldMk cId="3242740232" sldId="257"/>
            <ac:picMk id="7" creationId="{F35C6FBD-371D-0F33-87F8-FB1C567EB109}"/>
          </ac:picMkLst>
        </pc:picChg>
        <pc:picChg chg="mod">
          <ac:chgData name="Cassandra Katsikaronis" userId="dbddf097-a7de-4599-abd9-39b94b17111c" providerId="ADAL" clId="{F27A4484-A1C6-47E1-9AB7-01672727A6AD}" dt="2026-04-13T04:37:04.165" v="25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Cassandra Katsikaronis" userId="dbddf097-a7de-4599-abd9-39b94b17111c" providerId="ADAL" clId="{F27A4484-A1C6-47E1-9AB7-01672727A6AD}" dt="2026-04-13T04:37:05.638" v="27" actId="962"/>
          <ac:picMkLst>
            <pc:docMk/>
            <pc:sldMk cId="3242740232" sldId="257"/>
            <ac:picMk id="11" creationId="{6A1AF540-70A7-018B-CF86-F80BBE1BF515}"/>
          </ac:picMkLst>
        </pc:picChg>
        <pc:picChg chg="mod">
          <ac:chgData name="Cassandra Katsikaronis" userId="dbddf097-a7de-4599-abd9-39b94b17111c" providerId="ADAL" clId="{F27A4484-A1C6-47E1-9AB7-01672727A6AD}" dt="2026-04-13T04:37:15.161" v="31" actId="962"/>
          <ac:picMkLst>
            <pc:docMk/>
            <pc:sldMk cId="3242740232" sldId="257"/>
            <ac:picMk id="18" creationId="{7A344A08-7A60-A39A-88E7-9A0301C98402}"/>
          </ac:picMkLst>
        </pc:picChg>
        <pc:picChg chg="mod">
          <ac:chgData name="Cassandra Katsikaronis" userId="dbddf097-a7de-4599-abd9-39b94b17111c" providerId="ADAL" clId="{F27A4484-A1C6-47E1-9AB7-01672727A6AD}" dt="2026-04-13T04:37:15.709" v="32" actId="962"/>
          <ac:picMkLst>
            <pc:docMk/>
            <pc:sldMk cId="3242740232" sldId="257"/>
            <ac:picMk id="20" creationId="{D3AEABA2-F8B2-B3D9-E676-CF9A25E0CD8D}"/>
          </ac:picMkLst>
        </pc:picChg>
        <pc:picChg chg="mod">
          <ac:chgData name="Cassandra Katsikaronis" userId="dbddf097-a7de-4599-abd9-39b94b17111c" providerId="ADAL" clId="{F27A4484-A1C6-47E1-9AB7-01672727A6AD}" dt="2026-04-13T04:37:16.274" v="33" actId="962"/>
          <ac:picMkLst>
            <pc:docMk/>
            <pc:sldMk cId="3242740232" sldId="257"/>
            <ac:picMk id="21" creationId="{0098EEAE-2E29-1204-8904-A795A50173F2}"/>
          </ac:picMkLst>
        </pc:picChg>
        <pc:picChg chg="mod">
          <ac:chgData name="Cassandra Katsikaronis" userId="dbddf097-a7de-4599-abd9-39b94b17111c" providerId="ADAL" clId="{F27A4484-A1C6-47E1-9AB7-01672727A6AD}" dt="2026-04-13T04:37:01.565" v="21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Cassandra Katsikaronis" userId="dbddf097-a7de-4599-abd9-39b94b17111c" providerId="ADAL" clId="{F27A4484-A1C6-47E1-9AB7-01672727A6AD}" dt="2026-04-13T04:37:03.479" v="24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sw.gov.au/education-and-training/digital-citizenship/online-safety/tips-to-staying-safe" TargetMode="External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image" Target="../media/image1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830997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시니어 디지털 교육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ko-KR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모듈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 4: </a:t>
            </a:r>
            <a:r>
              <a:rPr lang="ko-KR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인터넷 안전하게 사용하기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017" y="1639470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rgbClr val="FF0000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내가 할 수 있는 것들</a:t>
            </a:r>
            <a:r>
              <a:rPr lang="en-AU" altLang="ko-KR" sz="1600" b="1" dirty="0">
                <a:solidFill>
                  <a:srgbClr val="FF0000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en-AU" sz="1600" b="1" dirty="0">
              <a:solidFill>
                <a:srgbClr val="FF0000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인터넷 개념 및 사용방법 설명하기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웹 브라우저를 사용해 일상 생활에 필요한 정보 찾기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안전하고 신뢰할 수 있는 웹사이트와 위험한 사이트의 경고 신호를 알아보기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탭을 사용하여 여러 웹사이트 사이를 이동하기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북마크나 방문기록을 사용하여 즐겨찾기 사이트 다시 방문하기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15808" y="3597977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핵심 내용</a:t>
            </a:r>
            <a:endParaRPr lang="en-AU" altLang="ko-KR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오늘 내가 배운 중요한 것들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28" name="Rounded Rectangle 27" descr="Textbox">
            <a:extLst>
              <a:ext uri="{FF2B5EF4-FFF2-40B4-BE49-F238E27FC236}">
                <a16:creationId xmlns:a16="http://schemas.microsoft.com/office/drawing/2014/main" id="{CA136428-351A-9F6C-039A-5B1DEFE2C21B}"/>
              </a:ext>
            </a:extLst>
          </p:cNvPr>
          <p:cNvSpPr/>
          <p:nvPr/>
        </p:nvSpPr>
        <p:spPr>
          <a:xfrm>
            <a:off x="1165031" y="4288718"/>
            <a:ext cx="3663630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793478" y="3597977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도움 받기</a:t>
            </a:r>
            <a:endParaRPr lang="en-AU" altLang="ko-KR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내가 도움 받을 수 있는 곳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25" name="Rounded Rectangle 24" descr="Textbox">
            <a:extLst>
              <a:ext uri="{FF2B5EF4-FFF2-40B4-BE49-F238E27FC236}">
                <a16:creationId xmlns:a16="http://schemas.microsoft.com/office/drawing/2014/main" id="{75376F4C-D7D9-7639-69AF-EF18DF39ED21}"/>
              </a:ext>
            </a:extLst>
          </p:cNvPr>
          <p:cNvSpPr/>
          <p:nvPr/>
        </p:nvSpPr>
        <p:spPr>
          <a:xfrm>
            <a:off x="5842701" y="4288718"/>
            <a:ext cx="2369854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73658" y="6331717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나의 실천계획</a:t>
            </a:r>
            <a:endParaRPr lang="en-AU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나는 앞으로 일주일 동안 이렇게 해보겠습니다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15" name="Rounded Rectangle 14" descr="Textbox">
            <a:extLst>
              <a:ext uri="{FF2B5EF4-FFF2-40B4-BE49-F238E27FC236}">
                <a16:creationId xmlns:a16="http://schemas.microsoft.com/office/drawing/2014/main" id="{D9F1F963-FDA6-C9B7-37DC-5F9F1FAA0074}"/>
              </a:ext>
            </a:extLst>
          </p:cNvPr>
          <p:cNvSpPr/>
          <p:nvPr/>
        </p:nvSpPr>
        <p:spPr>
          <a:xfrm>
            <a:off x="11700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7091" y="7098709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006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7" name="Rounded Rectangle 16" descr="Textbox">
            <a:extLst>
              <a:ext uri="{FF2B5EF4-FFF2-40B4-BE49-F238E27FC236}">
                <a16:creationId xmlns:a16="http://schemas.microsoft.com/office/drawing/2014/main" id="{388DBB9D-91A2-3502-8D20-32F463636798}"/>
              </a:ext>
            </a:extLst>
          </p:cNvPr>
          <p:cNvSpPr/>
          <p:nvPr/>
        </p:nvSpPr>
        <p:spPr>
          <a:xfrm>
            <a:off x="36211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57775" y="7098709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51296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9" name="Rounded Rectangle 18" descr="Textbox">
            <a:extLst>
              <a:ext uri="{FF2B5EF4-FFF2-40B4-BE49-F238E27FC236}">
                <a16:creationId xmlns:a16="http://schemas.microsoft.com/office/drawing/2014/main" id="{C9822B18-5CFC-755F-7795-7E886F774CA9}"/>
              </a:ext>
            </a:extLst>
          </p:cNvPr>
          <p:cNvSpPr/>
          <p:nvPr/>
        </p:nvSpPr>
        <p:spPr>
          <a:xfrm>
            <a:off x="60722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9291" y="7098709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028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나의 메모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951714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3865" y="1601170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302" y="6269849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13732" y="3636941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1092" y="3602918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시니어 디지털 교육</a:t>
            </a: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모듈</a:t>
            </a: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4: 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인터넷 안전하게 사용하기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2" y="1553163"/>
            <a:ext cx="3015826" cy="834074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인터넷이란 무엇인가요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?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인터넷은 전 세계 사람들을 컴퓨터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스마트폰 등 전자기기를 통해 연결해 주는 네트워크입니다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인터넷을 사용하면 레시피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건강 정보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뉴스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쇼핑 등 다양한 정보를 찾을 수 있습니다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인터넷을 이용하려면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기기가 무선인터넷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Wi-Fi)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또는 모바일 데이터에 연결되어 있어야 합니다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인터넷에 접속하려면 웹 브라우저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예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크롬이나 사파리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를 사용하고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필요한 정보를 찾으려면 검색엔진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예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구글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을 이용합니다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인터넷 검색하기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검색어 입력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검색창에 키워드나 짧은 질문을 입력합니다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 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전체 단락이 아님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검색 결과 확인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파란색 제목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제목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초록색 또는 회색 링크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웹사이트 주소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그리고 내용 요약을 확인하세요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웹사이트 열기와 돌아오기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링크를 선택해 열고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뒤로 돌아가는 화살표를 사용해 검색화면으로 돌아가세요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탭 활용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“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이미지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”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나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“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뉴스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”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같은 탭을 눌러 검색 결과를 원하는 유형으로 볼 수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탭 사용하기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탭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Tabs)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은 여러 웹사이트를 한 번에 열 수 있게 해주는 기능입니다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 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책페이지를 넘기는 것과 비슷합니다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새 탭 열기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웹 브라우저를 엽니다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탭 아이콘을 선택합니다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보통 겹친 두 사각형 모양이거나 숫자가 들어 있는 사각형 모양입니다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+ 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기호를 눌러 새 탭을 엽니다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294444" y="1568552"/>
            <a:ext cx="3549415" cy="8171468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웹사이트 다시 방문하기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북마크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Bookmarks)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는 자주 가는 웹사이트를 저장해 쉽게 다시 방문할 수 있게 해줍니다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웹사이트를 북마크하는 방법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유용한 웹사이트에 접속합니다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endParaRPr lang="en-AU" altLang="ko-KR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30400" lvl="1"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      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예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www.abc.net.au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또는 지역 도서관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브라우저 메뉴에서 북마크를 선택합니다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“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북마트 추가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”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또는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“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즐겨찾기 추가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＂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를 선택합니다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브라우저 </a:t>
            </a: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방문기록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History)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은 이전에 방문한 웹사이트를 찾는 것을 도와줍니다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방문기록 확인 방법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브라우저 메뉴에서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“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방문기록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History)”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을 선택합니다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원하는 페이지를 선택해 다시 엽니다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안전</a:t>
            </a:r>
            <a:r>
              <a:rPr lang="en-AU" altLang="ko-KR" sz="1600" b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600" b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위험한 </a:t>
            </a: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웹사이트 구별하기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안전한 웹사이트의 일반적인 특징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주소창에 자물쇠 표시가 있고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웹사이트 주소가 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“https://”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로 시작합니다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웹사이트 주소가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.gov.au/.org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또는 잘 알려진 회사이름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예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Telstra.com.au)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으로 끝납니다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웹사이트에 내용이 명확하게 쓰여있고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급하게 행동하도록 강요하지 않습니다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위험한 웹사이트의 일반적인 특징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팝업 창이나 깜빡이는 경고 창이 자주 나타나며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맞춤법 오류가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개인 정보를 빨리 입력하도록 요구합니다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웹사이트 주소가 이상합니다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진짜인지 확실하지 않으면 링크를 열지 마세요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의심스러울 때는 믿을 수 있는 사람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회사 공식 이름 또는 웹사이트 주소 검색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그리고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공식 전화 번호로 직접 전화해 확인하세요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262" y="7225289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914" y="4654137"/>
            <a:ext cx="736600" cy="673100"/>
          </a:xfrm>
          <a:prstGeom prst="rect">
            <a:avLst/>
          </a:prstGeom>
        </p:spPr>
      </p:pic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B0C5F1-26A5-B58D-3E7F-7266F7699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75050" y="5740867"/>
            <a:ext cx="2701551" cy="255963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1AF540-70A7-018B-CF86-F80BBE1BF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59985" y="6007568"/>
            <a:ext cx="698500" cy="673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5C6FBD-371D-0F33-87F8-FB1C567EB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376" y="1480322"/>
            <a:ext cx="698500" cy="673100"/>
          </a:xfrm>
          <a:prstGeom prst="rect">
            <a:avLst/>
          </a:prstGeom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C9B40A32-1976-24ED-E0C2-E589E091F20A}"/>
              </a:ext>
            </a:extLst>
          </p:cNvPr>
          <p:cNvSpPr txBox="1">
            <a:spLocks/>
          </p:cNvSpPr>
          <p:nvPr/>
        </p:nvSpPr>
        <p:spPr>
          <a:xfrm>
            <a:off x="9659708" y="1499361"/>
            <a:ext cx="2978352" cy="4108098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주요 용어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인터넷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(Internet)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 세계 컴퓨터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스마트폰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정보를 연결하는 시스템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무선 인터넷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Wi-Fi)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인터넷을 무선으로 접속하는 방법으로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집이나 도서관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카페 같은 공공장소에서도 이용 가능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데이터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Data)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무선 인터넷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(Wi-Fi) </a:t>
            </a:r>
            <a:r>
              <a:rPr lang="ko-KR" altLang="en-US" sz="120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연결되지 않은 상태에서도 스마트폰으로 인터넷을 사용할 수 있게 해주 기능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웹사이트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Website)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인터넷상의 공간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예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온라인 신문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도서관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상점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브라우저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Browser)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웹사이트를 방문할 수 있게 해주는 앱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예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크롬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Chrome),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엣지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Edge))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검색엔진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Search engine)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웹사이트나 정보를 찾는데 도움을 주는 도구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예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구글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A5474173-4AF2-4436-ECB8-9CD2B828595A}"/>
              </a:ext>
            </a:extLst>
          </p:cNvPr>
          <p:cNvSpPr txBox="1">
            <a:spLocks/>
          </p:cNvSpPr>
          <p:nvPr/>
        </p:nvSpPr>
        <p:spPr>
          <a:xfrm>
            <a:off x="9868779" y="6007568"/>
            <a:ext cx="2304106" cy="1892826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사용자 가이드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카메라로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QR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코드를 스캔하거나 링크를 클릭하세요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온라인 안전을</a:t>
            </a:r>
            <a:endParaRPr lang="en-AU" altLang="ko-KR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위한 팁</a:t>
            </a: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 descr="QR code">
            <a:extLst>
              <a:ext uri="{FF2B5EF4-FFF2-40B4-BE49-F238E27FC236}">
                <a16:creationId xmlns:a16="http://schemas.microsoft.com/office/drawing/2014/main" id="{30BF4365-084E-2B33-604E-EDD8064DAA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092885" y="7021839"/>
            <a:ext cx="1080000" cy="1080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A344A08-7A60-A39A-88E7-9A0301C98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29838" y="1480322"/>
            <a:ext cx="698500" cy="6731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3AEABA2-F8B2-B3D9-E676-CF9A25E0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44266" y="5188673"/>
            <a:ext cx="698500" cy="6731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098EEAE-2E29-1204-8904-A795A5017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9037" y="1532103"/>
            <a:ext cx="7366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AATUC-1823800632-107909</_dlc_DocId>
    <_dlc_DocIdUrl xmlns="2a7a03ce-2042-4c5f-90e9-1f29c56988a9">
      <Url>https://teamtelstra.sharepoint.com/sites/DigitalSystems/_layouts/15/DocIdRedir.aspx?ID=AATUC-1823800632-107909</Url>
      <Description>AATUC-1823800632-107909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EBDB436-53EB-425E-A8EC-3F5275692B76}">
  <ds:schemaRefs>
    <ds:schemaRef ds:uri="http://schemas.microsoft.com/office/infopath/2007/PartnerControls"/>
    <ds:schemaRef ds:uri="http://schemas.openxmlformats.org/package/2006/metadata/core-properties"/>
    <ds:schemaRef ds:uri="f6156fdc-1b67-4e65-a7eb-2d097edf2cd6"/>
    <ds:schemaRef ds:uri="http://purl.org/dc/terms/"/>
    <ds:schemaRef ds:uri="http://purl.org/dc/dcmitype/"/>
    <ds:schemaRef ds:uri="c7b56d83-7d92-4d5e-8552-dd44030ff6cf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9c7b2f30-2231-41e0-b86a-1257079ed7b5"/>
  </ds:schemaRefs>
</ds:datastoreItem>
</file>

<file path=customXml/itemProps2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A58C18-B24B-4E10-8317-6770DB481C5D}"/>
</file>

<file path=customXml/itemProps4.xml><?xml version="1.0" encoding="utf-8"?>
<ds:datastoreItem xmlns:ds="http://schemas.openxmlformats.org/officeDocument/2006/customXml" ds:itemID="{5B6056FA-8DCF-44C8-BE18-0F945413FED4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14978</TotalTime>
  <Words>629</Words>
  <Application>Microsoft Office PowerPoint</Application>
  <PresentationFormat>A3 Paper (297x420 mm)</PresentationFormat>
  <Paragraphs>70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Telstra Display</vt:lpstr>
      <vt:lpstr>Arial</vt:lpstr>
      <vt:lpstr>Wingdings</vt:lpstr>
      <vt:lpstr>Aptos Display</vt:lpstr>
      <vt:lpstr>Telstra Text Light</vt:lpstr>
      <vt:lpstr>Courier New</vt:lpstr>
      <vt:lpstr>Aptos</vt:lpstr>
      <vt:lpstr>Telstra Text</vt:lpstr>
      <vt:lpstr>Office Theme</vt:lpstr>
      <vt:lpstr>시니어 디지털 교육 모듈 4: 인터넷 안전하게 사용하기</vt:lpstr>
      <vt:lpstr>시니어 디지털 교육  모듈 4: 인터넷 안전하게 사용하기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Module 4</dc:title>
  <dc:creator>Telstra Limited</dc:creator>
  <cp:keywords>telstra, tech, savvy, seniors, module, 4, korean</cp:keywords>
  <cp:lastModifiedBy>Cassandra Katsikaronis</cp:lastModifiedBy>
  <cp:revision>27</cp:revision>
  <dcterms:created xsi:type="dcterms:W3CDTF">2025-08-08T06:40:30Z</dcterms:created>
  <dcterms:modified xsi:type="dcterms:W3CDTF">2026-04-13T04:39:49Z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09971a81-567d-4eaa-a60c-aad465b8f370</vt:lpwstr>
  </property>
</Properties>
</file>