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embeddedFontLst>
    <p:embeddedFont>
      <p:font typeface="Telstra Display" panose="020B0604020202020204" charset="0"/>
      <p:regular r:id="rId8"/>
      <p:bold r:id="rId9"/>
      <p:italic r:id="rId10"/>
      <p:boldItalic r:id="rId11"/>
    </p:embeddedFont>
    <p:embeddedFont>
      <p:font typeface="Telstra Text" panose="020B0504040000000004" pitchFamily="34" charset="0"/>
      <p:regular r:id="rId12"/>
      <p:bold r:id="rId13"/>
      <p:italic r:id="rId14"/>
      <p:boldItalic r:id="rId15"/>
    </p:embeddedFont>
    <p:embeddedFont>
      <p:font typeface="Telstra Text Light" panose="020B0304040000000004" pitchFamily="34" charset="0"/>
      <p:regular r:id="rId16"/>
      <p: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40C2D-081F-4F42-879E-EFC6D9C702E9}" v="17" dt="2026-04-13T04:34:40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openxmlformats.org/officeDocument/2006/relationships/customXml" Target="../customXml/item4.xml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microsoft.com/office/2015/10/relationships/revisionInfo" Target="revisionInfo.xml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13T04:33:40.665" v="48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13T04:33:28.560" v="46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13T04:33:28.560" v="46" actId="13244"/>
          <ac:spMkLst>
            <pc:docMk/>
            <pc:sldMk cId="516285872" sldId="256"/>
            <ac:spMk id="6" creationId="{D5334F95-42F3-1B59-2D32-34BEC0BB13E9}"/>
          </ac:spMkLst>
        </pc:spChg>
        <pc:spChg chg="mod">
          <ac:chgData name="Cassandra Katsikaronis" userId="dbddf097-a7de-4599-abd9-39b94b17111c" providerId="ADAL" clId="{F27A4484-A1C6-47E1-9AB7-01672727A6AD}" dt="2026-04-13T04:32:51.717" v="36" actId="13244"/>
          <ac:spMkLst>
            <pc:docMk/>
            <pc:sldMk cId="516285872" sldId="256"/>
            <ac:spMk id="7" creationId="{F372F9D4-4117-59A4-BF78-70302170143D}"/>
          </ac:spMkLst>
        </pc:spChg>
        <pc:spChg chg="mod">
          <ac:chgData name="Cassandra Katsikaronis" userId="dbddf097-a7de-4599-abd9-39b94b17111c" providerId="ADAL" clId="{F27A4484-A1C6-47E1-9AB7-01672727A6AD}" dt="2026-04-13T04:32:57.496" v="38" actId="13244"/>
          <ac:spMkLst>
            <pc:docMk/>
            <pc:sldMk cId="516285872" sldId="256"/>
            <ac:spMk id="10" creationId="{F01BFA97-AE21-A65C-EAB3-D625651EBB90}"/>
          </ac:spMkLst>
        </pc:spChg>
        <pc:spChg chg="mod">
          <ac:chgData name="Cassandra Katsikaronis" userId="dbddf097-a7de-4599-abd9-39b94b17111c" providerId="ADAL" clId="{F27A4484-A1C6-47E1-9AB7-01672727A6AD}" dt="2026-04-13T04:33:14.261" v="42" actId="13244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13T04:32:55.962" v="37" actId="13244"/>
          <ac:spMkLst>
            <pc:docMk/>
            <pc:sldMk cId="516285872" sldId="256"/>
            <ac:spMk id="16" creationId="{DA21312B-3645-433A-256B-277AF8F13CE5}"/>
          </ac:spMkLst>
        </pc:spChg>
        <pc:spChg chg="mod">
          <ac:chgData name="Cassandra Katsikaronis" userId="dbddf097-a7de-4599-abd9-39b94b17111c" providerId="ADAL" clId="{F27A4484-A1C6-47E1-9AB7-01672727A6AD}" dt="2026-04-13T04:33:14.261" v="42" actId="13244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13T04:33:14.261" v="42" actId="13244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13T04:33:05.192" v="40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13T04:33:02.209" v="39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13T04:33:20.262" v="43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13T04:33:22.926" v="44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13T04:33:26.048" v="45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Graphic">
          <ac:chgData name="Cassandra Katsikaronis" userId="dbddf097-a7de-4599-abd9-39b94b17111c" providerId="ADAL" clId="{F27A4484-A1C6-47E1-9AB7-01672727A6AD}" dt="2026-04-13T04:32:23.909" v="34" actId="13238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13T04:31:41.872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13T04:32:04.851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13T04:33:20.262" v="43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13T04:32:02.201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13T04:32:02.744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13T04:32:03.261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13T04:32:04.085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13T04:33:22.926" v="44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13T04:33:26.048" v="45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13T04:31:42.721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13T04:32:05.508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13T04:33:40.665" v="48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13T04:32:11.710" v="26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13T04:33:40.665" v="48" actId="13244"/>
          <ac:spMkLst>
            <pc:docMk/>
            <pc:sldMk cId="3242740232" sldId="257"/>
            <ac:spMk id="16" creationId="{C9B40A32-1976-24ED-E0C2-E589E091F20A}"/>
          </ac:spMkLst>
        </pc:spChg>
        <pc:spChg chg="mod">
          <ac:chgData name="Cassandra Katsikaronis" userId="dbddf097-a7de-4599-abd9-39b94b17111c" providerId="ADAL" clId="{F27A4484-A1C6-47E1-9AB7-01672727A6AD}" dt="2026-04-13T04:33:35.080" v="47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13T04:32:09.128" v="22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13T04:32:09.750" v="23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13T04:32:16.601" v="29" actId="962"/>
          <ac:picMkLst>
            <pc:docMk/>
            <pc:sldMk cId="3242740232" sldId="257"/>
            <ac:picMk id="5" creationId="{30BF4365-084E-2B33-604E-EDD8064DAA35}"/>
          </ac:picMkLst>
        </pc:picChg>
        <pc:picChg chg="mod">
          <ac:chgData name="Cassandra Katsikaronis" userId="dbddf097-a7de-4599-abd9-39b94b17111c" providerId="ADAL" clId="{F27A4484-A1C6-47E1-9AB7-01672727A6AD}" dt="2026-04-13T04:32:19.861" v="30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4-13T04:32:10.920" v="25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13T04:32:12.272" v="27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13T04:32:20.566" v="31" actId="962"/>
          <ac:picMkLst>
            <pc:docMk/>
            <pc:sldMk cId="3242740232" sldId="257"/>
            <ac:picMk id="18" creationId="{7A344A08-7A60-A39A-88E7-9A0301C98402}"/>
          </ac:picMkLst>
        </pc:picChg>
        <pc:picChg chg="mod">
          <ac:chgData name="Cassandra Katsikaronis" userId="dbddf097-a7de-4599-abd9-39b94b17111c" providerId="ADAL" clId="{F27A4484-A1C6-47E1-9AB7-01672727A6AD}" dt="2026-04-13T04:32:21.149" v="32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4-13T04:32:21.752" v="33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4-13T04:32:08.497" v="21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13T04:32:10.309" v="24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9.png"/><Relationship Id="rId7" Type="http://schemas.openxmlformats.org/officeDocument/2006/relationships/hyperlink" Target="https://www.nsw.gov.au/education-and-training/digital-citizenship/online-safety/tips-to-staying-saf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老年人科技通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课题 </a:t>
            </a:r>
            <a:r>
              <a:rPr lang="en-AU" altLang="zh-CN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4</a:t>
            </a: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：安全浏览网站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我可以：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解释什么是互联网，以及如何使用它。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使用网络浏览器搜索日常信息。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识别安全、可靠的网站，以及风险网站的警示信号。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使用标签页切换浏览不同的网站。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使用书签或浏览历史记录返回常用网站。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id="{DA21312B-3645-433A-256B-277AF8F13CE5}"/>
              </a:ext>
            </a:extLst>
          </p:cNvPr>
          <p:cNvSpPr txBox="1">
            <a:spLocks/>
          </p:cNvSpPr>
          <p:nvPr/>
        </p:nvSpPr>
        <p:spPr>
          <a:xfrm>
            <a:off x="113601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关键要点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我今天的主要收获是：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01BFA97-AE21-A65C-EAB3-D625651EBB90}"/>
              </a:ext>
            </a:extLst>
          </p:cNvPr>
          <p:cNvSpPr txBox="1">
            <a:spLocks/>
          </p:cNvSpPr>
          <p:nvPr/>
        </p:nvSpPr>
        <p:spPr>
          <a:xfrm>
            <a:off x="581368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我可以通过以下渠道获得帮助：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372F9D4-4117-59A4-BF78-70302170143D}"/>
              </a:ext>
            </a:extLst>
          </p:cNvPr>
          <p:cNvSpPr txBox="1">
            <a:spLocks/>
          </p:cNvSpPr>
          <p:nvPr/>
        </p:nvSpPr>
        <p:spPr>
          <a:xfrm>
            <a:off x="1192385" y="6308721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我的计划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在接下来的一周里，我将会：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093011" y="7175135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28261" y="7175135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5978945" y="7148358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334F95-42F3-1B59-2D32-34BEC0BB13E9}"/>
              </a:ext>
            </a:extLst>
          </p:cNvPr>
          <p:cNvSpPr txBox="1"/>
          <p:nvPr/>
        </p:nvSpPr>
        <p:spPr>
          <a:xfrm>
            <a:off x="8774786" y="449442"/>
            <a:ext cx="18880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8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我的笔记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8586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老年人科技通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课题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4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：安全浏览网站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2" y="1553163"/>
            <a:ext cx="3015826" cy="7463582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什么是互联网？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互联网将世界各地的人们通过电脑、手机和其他设备连接在一起。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您可以用它来搜索食谱、健康信息、新闻，网上购物等等。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要访问互联网，您的设备需要连接到无线网络或移动数据。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您需要使用浏览器（例如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Chrome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Safari）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上网，并使用搜索引擎（例如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来查找所需信息。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搜索互联网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在搜索栏中输入关键词或简短问题（不要输入整段文字）。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查看蓝色标题，绿色或灰色链接（网址）以及简短说明。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点击链接打开网页，可以使用 “返回” 箭头回到搜索页面。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 “图片” 或 “新闻” 等标签筛选搜索结果。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使用标签页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标签页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可以让您同时打开多个网站（就像翻书页一样）。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要打开新标签页：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打开网络浏览器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 “标签页” 图标（通常是两个重叠的方框，或内有数字的方框）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 “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+”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号打开新标签页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294444" y="1568552"/>
            <a:ext cx="3549415" cy="755591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回访网站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书签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可以保存您常用的网站，方便日后再次访问。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要添加书签：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打开一个您常用的网站（例如：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www.abc.net.au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或本地图书馆网站）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在浏览器菜单中选择 “书签”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选择 “添加到书签” 或 “添加到收藏夹”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浏览器的 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历史记录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可以帮助您找到您之前访问过的网站。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要查看历史记录：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在浏览器菜单中选择 “历史记录”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选择一个网页重新打开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识别安全与风险网站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安全网站通常：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网址栏有 “挂锁” 标志，并以 “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https://”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开头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网址以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gov.au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.org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或已知的公司名称结尾（例如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telstra.com.au）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内容清晰，不会让您感觉有压力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风险网站可能：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会弹出窗口、闪烁警告或有拼写错误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很快就要求提供个人信息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使用奇怪的网址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不要随意点击信息中的链接，除非您确认其真实可靠。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如果不确定，请询问您信任的人或者在浏览器中直接输入公司的官方名称或网址（不要通过网页链接访问网站）。如果您仍然不确定，请拨打该公司的官方电话咨询。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276" y="6480935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93" y="4127500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5740867"/>
            <a:ext cx="2701551" cy="255963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0204" y="5829543"/>
            <a:ext cx="698500" cy="6731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C9B40A32-1976-24ED-E0C2-E589E091F20A}"/>
              </a:ext>
            </a:extLst>
          </p:cNvPr>
          <p:cNvSpPr txBox="1">
            <a:spLocks/>
          </p:cNvSpPr>
          <p:nvPr/>
        </p:nvSpPr>
        <p:spPr>
          <a:xfrm>
            <a:off x="9659708" y="1499361"/>
            <a:ext cx="2816893" cy="338554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关键术语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互联网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连接世界各地的电脑、手机和信息的系统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无线网络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一种无线连接互联网的方式，通常在家里以及在类似图书馆、咖啡馆等公共场所里提供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移动数据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它可以让您的手机使用互联网，当您未连接无线网络时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网站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互联网上的一个页面或平台（例如在线报纸、网上图书馆或网上商店）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浏览器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用来访问网站的应用程序（例如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Chrome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Edge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搜索引擎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帮助您查找网站或信息的工具（例如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Google）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8779" y="6007568"/>
            <a:ext cx="2304106" cy="229293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用户指南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使用相机扫描二维码，或点击链接。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安全上网</a:t>
            </a: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小贴士</a:t>
            </a: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QR code">
            <a:extLst>
              <a:ext uri="{FF2B5EF4-FFF2-40B4-BE49-F238E27FC236}">
                <a16:creationId xmlns:a16="http://schemas.microsoft.com/office/drawing/2014/main" id="{30BF4365-084E-2B33-604E-EDD8064DAA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92885" y="7021839"/>
            <a:ext cx="1080000" cy="108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344A08-7A60-A39A-88E7-9A0301C9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29838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50460" y="5156443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253" y="1568552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AATUC-1823800632-107906</_dlc_DocId>
    <_dlc_DocIdUrl xmlns="2a7a03ce-2042-4c5f-90e9-1f29c56988a9">
      <Url>https://teamtelstra.sharepoint.com/sites/DigitalSystems/_layouts/15/DocIdRedir.aspx?ID=AATUC-1823800632-107906</Url>
      <Description>AATUC-1823800632-107906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9462CE1-7CBE-44A5-BC3A-87F109E0DCE2}"/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7b56d83-7d92-4d5e-8552-dd44030ff6cf"/>
    <ds:schemaRef ds:uri="http://www.w3.org/XML/1998/namespace"/>
    <ds:schemaRef ds:uri="http://schemas.microsoft.com/office/2006/documentManagement/types"/>
    <ds:schemaRef ds:uri="f6156fdc-1b67-4e65-a7eb-2d097edf2cd6"/>
    <ds:schemaRef ds:uri="9c7b2f30-2231-41e0-b86a-1257079ed7b5"/>
    <ds:schemaRef ds:uri="http://purl.org/dc/elements/1.1/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B2C200B-8742-421C-BC5F-55139C06E763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11278</TotalTime>
  <Words>1069</Words>
  <Application>Microsoft Office PowerPoint</Application>
  <PresentationFormat>A3 Paper (297x420 mm)</PresentationFormat>
  <Paragraphs>71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Text Light</vt:lpstr>
      <vt:lpstr>Arial</vt:lpstr>
      <vt:lpstr>Telstra Display</vt:lpstr>
      <vt:lpstr>Aptos Display</vt:lpstr>
      <vt:lpstr>Wingdings</vt:lpstr>
      <vt:lpstr>Courier New</vt:lpstr>
      <vt:lpstr>Telstra Text</vt:lpstr>
      <vt:lpstr>Aptos</vt:lpstr>
      <vt:lpstr>Office Theme</vt:lpstr>
      <vt:lpstr>老年人科技通 课题 4：安全浏览网站</vt:lpstr>
      <vt:lpstr>老年人科技通 课题 4：安全浏览网站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4</dc:title>
  <dc:creator>Telstra Limited</dc:creator>
  <cp:keywords>telstra, tech, savvy, seniors, module, 4, chinese simplified</cp:keywords>
  <cp:lastModifiedBy>Cassandra Katsikaronis</cp:lastModifiedBy>
  <cp:revision>13</cp:revision>
  <dcterms:created xsi:type="dcterms:W3CDTF">2025-08-08T06:40:30Z</dcterms:created>
  <dcterms:modified xsi:type="dcterms:W3CDTF">2026-04-13T04:34:44Z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4ee8a167-1c5f-4934-9aaa-b064a362abce</vt:lpwstr>
  </property>
</Properties>
</file>