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Metadata/LabelInfo.xml" ContentType="application/vnd.ms-office.classificationlabel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authors.xml" ContentType="application/vnd.ms-powerpoint.authors+xml"/>
  <Override PartName="/ppt/changesInfos/changesInfo1.xml" ContentType="application/vnd.ms-powerpoint.changesinfo+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revisionInfo.xml" ContentType="application/vnd.ms-powerpoint.revisioninfo+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3"/>
  </p:notesMasterIdLst>
  <p:sldIdLst>
    <p:sldId id="257" r:id="rId5"/>
    <p:sldId id="300" r:id="rId6"/>
    <p:sldId id="258" r:id="rId7"/>
    <p:sldId id="291" r:id="rId8"/>
    <p:sldId id="263" r:id="rId9"/>
    <p:sldId id="281" r:id="rId10"/>
    <p:sldId id="293" r:id="rId11"/>
    <p:sldId id="298" r:id="rId12"/>
    <p:sldId id="294" r:id="rId13"/>
    <p:sldId id="295" r:id="rId14"/>
    <p:sldId id="282" r:id="rId15"/>
    <p:sldId id="296" r:id="rId16"/>
    <p:sldId id="266" r:id="rId17"/>
    <p:sldId id="275" r:id="rId18"/>
    <p:sldId id="299" r:id="rId19"/>
    <p:sldId id="277" r:id="rId20"/>
    <p:sldId id="278" r:id="rId21"/>
    <p:sldId id="260" r:id="rId22"/>
  </p:sldIdLst>
  <p:sldSz cx="12192000" cy="6858000"/>
  <p:notesSz cx="6858000" cy="9144000"/>
  <p:embeddedFontLst>
    <p:embeddedFont>
      <p:font typeface="Telstra Display" panose="020B0604020202020204" charset="0"/>
      <p:regular r:id="rId24"/>
      <p:bold r:id="rId25"/>
      <p:italic r:id="rId26"/>
      <p:boldItalic r:id="rId27"/>
    </p:embeddedFont>
    <p:embeddedFont>
      <p:font typeface="Telstra Text" panose="020B0504040000000004" pitchFamily="34" charset="0"/>
      <p:regular r:id="rId28"/>
      <p:bold r:id="rId29"/>
      <p:italic r:id="rId30"/>
      <p:boldItalic r:id="rId31"/>
    </p:embeddedFont>
    <p:embeddedFont>
      <p:font typeface="Telstra Text Medium" panose="020B0604040000000004" pitchFamily="34" charset="0"/>
      <p:regular r:id="rId32"/>
      <p: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FF5D29-3836-A58A-4060-50F3A802FF91}" name="Nicola Curnow" initials="NC" userId="S::Nicola.Curnow@team.telstra.com::a08f99b9-6a4e-4ea7-9593-90ccbdf469cf" providerId="AD"/>
  <p188:author id="{CF8618FC-76C3-50A9-7115-220B3F543CA1}" name="Megan McKenzie" initials="MM" userId="S::megan.mckenzie@team.telstra.com::cf0e1775-d6da-40ed-9009-8f56103fe91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CEA"/>
    <a:srgbClr val="FFAF00"/>
    <a:srgbClr val="FCD2BF"/>
    <a:srgbClr val="F9F4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703617-2FFE-4B9D-88E9-D8E48D0E9A9D}" v="17" dt="2026-04-10T04:33:06.7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67" autoAdjust="0"/>
    <p:restoredTop sz="86441" autoAdjust="0"/>
  </p:normalViewPr>
  <p:slideViewPr>
    <p:cSldViewPr snapToGrid="0">
      <p:cViewPr varScale="1">
        <p:scale>
          <a:sx n="78" d="100"/>
          <a:sy n="78" d="100"/>
        </p:scale>
        <p:origin x="120" y="48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6.fntdata"/><Relationship Id="rId41" Type="http://schemas.openxmlformats.org/officeDocument/2006/relationships/customXml" Target="../customXml/item4.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font" Target="fonts/font10.fntdata"/><Relationship Id="rId3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ssandra Katsikaronis" userId="dbddf097-a7de-4599-abd9-39b94b17111c" providerId="ADAL" clId="{F27A4484-A1C6-47E1-9AB7-01672727A6AD}"/>
    <pc:docChg chg="modSld">
      <pc:chgData name="Cassandra Katsikaronis" userId="dbddf097-a7de-4599-abd9-39b94b17111c" providerId="ADAL" clId="{F27A4484-A1C6-47E1-9AB7-01672727A6AD}" dt="2026-04-10T04:32:19.218" v="56" actId="13244"/>
      <pc:docMkLst>
        <pc:docMk/>
      </pc:docMkLst>
      <pc:sldChg chg="modSp mod">
        <pc:chgData name="Cassandra Katsikaronis" userId="dbddf097-a7de-4599-abd9-39b94b17111c" providerId="ADAL" clId="{F27A4484-A1C6-47E1-9AB7-01672727A6AD}" dt="2026-04-10T04:31:38.448" v="50" actId="13244"/>
        <pc:sldMkLst>
          <pc:docMk/>
          <pc:sldMk cId="2449013427" sldId="258"/>
        </pc:sldMkLst>
        <pc:spChg chg="mod">
          <ac:chgData name="Cassandra Katsikaronis" userId="dbddf097-a7de-4599-abd9-39b94b17111c" providerId="ADAL" clId="{F27A4484-A1C6-47E1-9AB7-01672727A6AD}" dt="2026-04-10T04:31:36.916" v="49" actId="13244"/>
          <ac:spMkLst>
            <pc:docMk/>
            <pc:sldMk cId="2449013427" sldId="258"/>
            <ac:spMk id="12" creationId="{13FAE685-9403-29D9-929C-1747B2D7482A}"/>
          </ac:spMkLst>
        </pc:spChg>
        <pc:spChg chg="mod">
          <ac:chgData name="Cassandra Katsikaronis" userId="dbddf097-a7de-4599-abd9-39b94b17111c" providerId="ADAL" clId="{F27A4484-A1C6-47E1-9AB7-01672727A6AD}" dt="2026-04-10T04:31:38.448" v="50" actId="13244"/>
          <ac:spMkLst>
            <pc:docMk/>
            <pc:sldMk cId="2449013427" sldId="258"/>
            <ac:spMk id="14" creationId="{15C25CC7-F768-C9A5-33F3-78BEF3AD6B86}"/>
          </ac:spMkLst>
        </pc:spChg>
        <pc:picChg chg="mod">
          <ac:chgData name="Cassandra Katsikaronis" userId="dbddf097-a7de-4599-abd9-39b94b17111c" providerId="ADAL" clId="{F27A4484-A1C6-47E1-9AB7-01672727A6AD}" dt="2026-04-10T04:30:30.598" v="4" actId="962"/>
          <ac:picMkLst>
            <pc:docMk/>
            <pc:sldMk cId="2449013427" sldId="258"/>
            <ac:picMk id="4" creationId="{171693C2-D807-FF76-34F9-8AB07FCAD738}"/>
          </ac:picMkLst>
        </pc:picChg>
        <pc:picChg chg="mod">
          <ac:chgData name="Cassandra Katsikaronis" userId="dbddf097-a7de-4599-abd9-39b94b17111c" providerId="ADAL" clId="{F27A4484-A1C6-47E1-9AB7-01672727A6AD}" dt="2026-04-10T04:30:31.264" v="5" actId="962"/>
          <ac:picMkLst>
            <pc:docMk/>
            <pc:sldMk cId="2449013427" sldId="258"/>
            <ac:picMk id="5" creationId="{C5462A4E-788D-A5DF-4134-07841E055F35}"/>
          </ac:picMkLst>
        </pc:picChg>
        <pc:picChg chg="mod">
          <ac:chgData name="Cassandra Katsikaronis" userId="dbddf097-a7de-4599-abd9-39b94b17111c" providerId="ADAL" clId="{F27A4484-A1C6-47E1-9AB7-01672727A6AD}" dt="2026-04-10T04:30:31.733" v="6" actId="962"/>
          <ac:picMkLst>
            <pc:docMk/>
            <pc:sldMk cId="2449013427" sldId="258"/>
            <ac:picMk id="6" creationId="{55F87BBC-393B-335E-4CE1-5BFE8B13A04A}"/>
          </ac:picMkLst>
        </pc:picChg>
        <pc:picChg chg="mod">
          <ac:chgData name="Cassandra Katsikaronis" userId="dbddf097-a7de-4599-abd9-39b94b17111c" providerId="ADAL" clId="{F27A4484-A1C6-47E1-9AB7-01672727A6AD}" dt="2026-04-10T04:30:29.607" v="2" actId="962"/>
          <ac:picMkLst>
            <pc:docMk/>
            <pc:sldMk cId="2449013427" sldId="258"/>
            <ac:picMk id="20" creationId="{430CC7C1-6518-D4F8-F645-30101ABEFEF7}"/>
          </ac:picMkLst>
        </pc:picChg>
        <pc:picChg chg="mod">
          <ac:chgData name="Cassandra Katsikaronis" userId="dbddf097-a7de-4599-abd9-39b94b17111c" providerId="ADAL" clId="{F27A4484-A1C6-47E1-9AB7-01672727A6AD}" dt="2026-04-10T04:30:30.063" v="3" actId="962"/>
          <ac:picMkLst>
            <pc:docMk/>
            <pc:sldMk cId="2449013427" sldId="258"/>
            <ac:picMk id="22" creationId="{79917820-E185-6152-473C-BD6FEA138C10}"/>
          </ac:picMkLst>
        </pc:picChg>
      </pc:sldChg>
      <pc:sldChg chg="modSp mod">
        <pc:chgData name="Cassandra Katsikaronis" userId="dbddf097-a7de-4599-abd9-39b94b17111c" providerId="ADAL" clId="{F27A4484-A1C6-47E1-9AB7-01672727A6AD}" dt="2026-04-10T04:31:20.922" v="47" actId="33553"/>
        <pc:sldMkLst>
          <pc:docMk/>
          <pc:sldMk cId="3608330329" sldId="260"/>
        </pc:sldMkLst>
        <pc:spChg chg="mod">
          <ac:chgData name="Cassandra Katsikaronis" userId="dbddf097-a7de-4599-abd9-39b94b17111c" providerId="ADAL" clId="{F27A4484-A1C6-47E1-9AB7-01672727A6AD}" dt="2026-04-10T04:31:20.922" v="47" actId="33553"/>
          <ac:spMkLst>
            <pc:docMk/>
            <pc:sldMk cId="3608330329" sldId="260"/>
            <ac:spMk id="10" creationId="{5A0D1095-9311-0D78-ABAE-CF6B9528A6D1}"/>
          </ac:spMkLst>
        </pc:spChg>
        <pc:grpChg chg="mod">
          <ac:chgData name="Cassandra Katsikaronis" userId="dbddf097-a7de-4599-abd9-39b94b17111c" providerId="ADAL" clId="{F27A4484-A1C6-47E1-9AB7-01672727A6AD}" dt="2026-04-10T04:31:14.129" v="42" actId="962"/>
          <ac:grpSpMkLst>
            <pc:docMk/>
            <pc:sldMk cId="3608330329" sldId="260"/>
            <ac:grpSpMk id="60" creationId="{9A5542D3-AF5F-53E3-47C0-C5982B500EC1}"/>
          </ac:grpSpMkLst>
        </pc:grpChg>
        <pc:grpChg chg="mod">
          <ac:chgData name="Cassandra Katsikaronis" userId="dbddf097-a7de-4599-abd9-39b94b17111c" providerId="ADAL" clId="{F27A4484-A1C6-47E1-9AB7-01672727A6AD}" dt="2026-04-10T04:31:13.573" v="41" actId="962"/>
          <ac:grpSpMkLst>
            <pc:docMk/>
            <pc:sldMk cId="3608330329" sldId="260"/>
            <ac:grpSpMk id="61" creationId="{C76CB7AB-4F33-4518-30AE-E237B3D53473}"/>
          </ac:grpSpMkLst>
        </pc:grpChg>
        <pc:picChg chg="mod">
          <ac:chgData name="Cassandra Katsikaronis" userId="dbddf097-a7de-4599-abd9-39b94b17111c" providerId="ADAL" clId="{F27A4484-A1C6-47E1-9AB7-01672727A6AD}" dt="2026-04-10T04:31:11.659" v="40" actId="962"/>
          <ac:picMkLst>
            <pc:docMk/>
            <pc:sldMk cId="3608330329" sldId="260"/>
            <ac:picMk id="4" creationId="{21DC65A7-6699-7CFE-7B5E-BA7ED539A1B6}"/>
          </ac:picMkLst>
        </pc:picChg>
      </pc:sldChg>
      <pc:sldChg chg="modSp mod">
        <pc:chgData name="Cassandra Katsikaronis" userId="dbddf097-a7de-4599-abd9-39b94b17111c" providerId="ADAL" clId="{F27A4484-A1C6-47E1-9AB7-01672727A6AD}" dt="2026-04-10T04:30:33.748" v="8" actId="962"/>
        <pc:sldMkLst>
          <pc:docMk/>
          <pc:sldMk cId="839272429" sldId="263"/>
        </pc:sldMkLst>
        <pc:picChg chg="mod">
          <ac:chgData name="Cassandra Katsikaronis" userId="dbddf097-a7de-4599-abd9-39b94b17111c" providerId="ADAL" clId="{F27A4484-A1C6-47E1-9AB7-01672727A6AD}" dt="2026-04-10T04:30:33.748" v="8" actId="962"/>
          <ac:picMkLst>
            <pc:docMk/>
            <pc:sldMk cId="839272429" sldId="263"/>
            <ac:picMk id="3" creationId="{DC168F41-A5C5-C2B3-109F-B86465E4CD1B}"/>
          </ac:picMkLst>
        </pc:picChg>
      </pc:sldChg>
      <pc:sldChg chg="modSp mod">
        <pc:chgData name="Cassandra Katsikaronis" userId="dbddf097-a7de-4599-abd9-39b94b17111c" providerId="ADAL" clId="{F27A4484-A1C6-47E1-9AB7-01672727A6AD}" dt="2026-04-10T04:30:53.018" v="30" actId="962"/>
        <pc:sldMkLst>
          <pc:docMk/>
          <pc:sldMk cId="2818059268" sldId="266"/>
        </pc:sldMkLst>
        <pc:picChg chg="mod">
          <ac:chgData name="Cassandra Katsikaronis" userId="dbddf097-a7de-4599-abd9-39b94b17111c" providerId="ADAL" clId="{F27A4484-A1C6-47E1-9AB7-01672727A6AD}" dt="2026-04-10T04:30:53.018" v="30" actId="962"/>
          <ac:picMkLst>
            <pc:docMk/>
            <pc:sldMk cId="2818059268" sldId="266"/>
            <ac:picMk id="7" creationId="{5772B78C-F442-E451-DA0A-7A6F1112321A}"/>
          </ac:picMkLst>
        </pc:picChg>
      </pc:sldChg>
      <pc:sldChg chg="modSp mod">
        <pc:chgData name="Cassandra Katsikaronis" userId="dbddf097-a7de-4599-abd9-39b94b17111c" providerId="ADAL" clId="{F27A4484-A1C6-47E1-9AB7-01672727A6AD}" dt="2026-04-10T04:31:16.836" v="44" actId="27636"/>
        <pc:sldMkLst>
          <pc:docMk/>
          <pc:sldMk cId="2534016425" sldId="275"/>
        </pc:sldMkLst>
        <pc:spChg chg="mod">
          <ac:chgData name="Cassandra Katsikaronis" userId="dbddf097-a7de-4599-abd9-39b94b17111c" providerId="ADAL" clId="{F27A4484-A1C6-47E1-9AB7-01672727A6AD}" dt="2026-04-10T04:31:16.836" v="44" actId="27636"/>
          <ac:spMkLst>
            <pc:docMk/>
            <pc:sldMk cId="2534016425" sldId="275"/>
            <ac:spMk id="4" creationId="{64DB0E52-55CA-1155-BEAF-2BBAD633C43A}"/>
          </ac:spMkLst>
        </pc:spChg>
        <pc:picChg chg="mod">
          <ac:chgData name="Cassandra Katsikaronis" userId="dbddf097-a7de-4599-abd9-39b94b17111c" providerId="ADAL" clId="{F27A4484-A1C6-47E1-9AB7-01672727A6AD}" dt="2026-04-10T04:30:53.549" v="31" actId="962"/>
          <ac:picMkLst>
            <pc:docMk/>
            <pc:sldMk cId="2534016425" sldId="275"/>
            <ac:picMk id="3" creationId="{F4272636-85E4-0347-B739-F882046D92E2}"/>
          </ac:picMkLst>
        </pc:picChg>
      </pc:sldChg>
      <pc:sldChg chg="modSp mod">
        <pc:chgData name="Cassandra Katsikaronis" userId="dbddf097-a7de-4599-abd9-39b94b17111c" providerId="ADAL" clId="{F27A4484-A1C6-47E1-9AB7-01672727A6AD}" dt="2026-04-10T04:31:18.085" v="45" actId="33553"/>
        <pc:sldMkLst>
          <pc:docMk/>
          <pc:sldMk cId="1230900757" sldId="277"/>
        </pc:sldMkLst>
        <pc:spChg chg="mod">
          <ac:chgData name="Cassandra Katsikaronis" userId="dbddf097-a7de-4599-abd9-39b94b17111c" providerId="ADAL" clId="{F27A4484-A1C6-47E1-9AB7-01672727A6AD}" dt="2026-04-10T04:31:18.085" v="45" actId="33553"/>
          <ac:spMkLst>
            <pc:docMk/>
            <pc:sldMk cId="1230900757" sldId="277"/>
            <ac:spMk id="6" creationId="{09DACC00-7A95-89DB-306A-A079806F1A4F}"/>
          </ac:spMkLst>
        </pc:spChg>
        <pc:picChg chg="mod">
          <ac:chgData name="Cassandra Katsikaronis" userId="dbddf097-a7de-4599-abd9-39b94b17111c" providerId="ADAL" clId="{F27A4484-A1C6-47E1-9AB7-01672727A6AD}" dt="2026-04-10T04:30:57.252" v="37" actId="962"/>
          <ac:picMkLst>
            <pc:docMk/>
            <pc:sldMk cId="1230900757" sldId="277"/>
            <ac:picMk id="4" creationId="{3409656F-BF54-FF16-791D-EF7A57537681}"/>
          </ac:picMkLst>
        </pc:picChg>
      </pc:sldChg>
      <pc:sldChg chg="modSp mod">
        <pc:chgData name="Cassandra Katsikaronis" userId="dbddf097-a7de-4599-abd9-39b94b17111c" providerId="ADAL" clId="{F27A4484-A1C6-47E1-9AB7-01672727A6AD}" dt="2026-04-10T04:31:19.360" v="46" actId="33553"/>
        <pc:sldMkLst>
          <pc:docMk/>
          <pc:sldMk cId="1288344742" sldId="278"/>
        </pc:sldMkLst>
        <pc:spChg chg="mod">
          <ac:chgData name="Cassandra Katsikaronis" userId="dbddf097-a7de-4599-abd9-39b94b17111c" providerId="ADAL" clId="{F27A4484-A1C6-47E1-9AB7-01672727A6AD}" dt="2026-04-10T04:31:19.360" v="46" actId="33553"/>
          <ac:spMkLst>
            <pc:docMk/>
            <pc:sldMk cId="1288344742" sldId="278"/>
            <ac:spMk id="4" creationId="{E72AB432-EE21-B6E7-D4BB-0970C1E24E6C}"/>
          </ac:spMkLst>
        </pc:spChg>
        <pc:picChg chg="mod">
          <ac:chgData name="Cassandra Katsikaronis" userId="dbddf097-a7de-4599-abd9-39b94b17111c" providerId="ADAL" clId="{F27A4484-A1C6-47E1-9AB7-01672727A6AD}" dt="2026-04-10T04:30:58.015" v="38" actId="962"/>
          <ac:picMkLst>
            <pc:docMk/>
            <pc:sldMk cId="1288344742" sldId="278"/>
            <ac:picMk id="5" creationId="{CBEC5529-9D42-0A09-4947-AA7B6A6B853D}"/>
          </ac:picMkLst>
        </pc:picChg>
      </pc:sldChg>
      <pc:sldChg chg="modSp mod">
        <pc:chgData name="Cassandra Katsikaronis" userId="dbddf097-a7de-4599-abd9-39b94b17111c" providerId="ADAL" clId="{F27A4484-A1C6-47E1-9AB7-01672727A6AD}" dt="2026-04-10T04:30:35.645" v="11" actId="962"/>
        <pc:sldMkLst>
          <pc:docMk/>
          <pc:sldMk cId="494804787" sldId="281"/>
        </pc:sldMkLst>
        <pc:picChg chg="mod">
          <ac:chgData name="Cassandra Katsikaronis" userId="dbddf097-a7de-4599-abd9-39b94b17111c" providerId="ADAL" clId="{F27A4484-A1C6-47E1-9AB7-01672727A6AD}" dt="2026-04-10T04:30:34.619" v="9" actId="962"/>
          <ac:picMkLst>
            <pc:docMk/>
            <pc:sldMk cId="494804787" sldId="281"/>
            <ac:picMk id="4" creationId="{C9916EFF-7EB0-CD49-AA90-4746244B1ABD}"/>
          </ac:picMkLst>
        </pc:picChg>
        <pc:picChg chg="mod">
          <ac:chgData name="Cassandra Katsikaronis" userId="dbddf097-a7de-4599-abd9-39b94b17111c" providerId="ADAL" clId="{F27A4484-A1C6-47E1-9AB7-01672727A6AD}" dt="2026-04-10T04:30:35.022" v="10" actId="962"/>
          <ac:picMkLst>
            <pc:docMk/>
            <pc:sldMk cId="494804787" sldId="281"/>
            <ac:picMk id="5" creationId="{B9B349EB-7D1C-7933-7473-8F4523D0F45A}"/>
          </ac:picMkLst>
        </pc:picChg>
        <pc:picChg chg="mod">
          <ac:chgData name="Cassandra Katsikaronis" userId="dbddf097-a7de-4599-abd9-39b94b17111c" providerId="ADAL" clId="{F27A4484-A1C6-47E1-9AB7-01672727A6AD}" dt="2026-04-10T04:30:35.645" v="11" actId="962"/>
          <ac:picMkLst>
            <pc:docMk/>
            <pc:sldMk cId="494804787" sldId="281"/>
            <ac:picMk id="11" creationId="{52088869-B742-2AA2-480B-8C87B716FDA7}"/>
          </ac:picMkLst>
        </pc:picChg>
      </pc:sldChg>
      <pc:sldChg chg="modSp mod">
        <pc:chgData name="Cassandra Katsikaronis" userId="dbddf097-a7de-4599-abd9-39b94b17111c" providerId="ADAL" clId="{F27A4484-A1C6-47E1-9AB7-01672727A6AD}" dt="2026-04-10T04:30:49.734" v="27" actId="962"/>
        <pc:sldMkLst>
          <pc:docMk/>
          <pc:sldMk cId="1893984304" sldId="282"/>
        </pc:sldMkLst>
        <pc:picChg chg="mod">
          <ac:chgData name="Cassandra Katsikaronis" userId="dbddf097-a7de-4599-abd9-39b94b17111c" providerId="ADAL" clId="{F27A4484-A1C6-47E1-9AB7-01672727A6AD}" dt="2026-04-10T04:30:49.297" v="26" actId="962"/>
          <ac:picMkLst>
            <pc:docMk/>
            <pc:sldMk cId="1893984304" sldId="282"/>
            <ac:picMk id="4" creationId="{B96D7FF3-FDAA-910B-2070-32198B7FE94A}"/>
          </ac:picMkLst>
        </pc:picChg>
        <pc:picChg chg="mod">
          <ac:chgData name="Cassandra Katsikaronis" userId="dbddf097-a7de-4599-abd9-39b94b17111c" providerId="ADAL" clId="{F27A4484-A1C6-47E1-9AB7-01672727A6AD}" dt="2026-04-10T04:30:49.734" v="27" actId="962"/>
          <ac:picMkLst>
            <pc:docMk/>
            <pc:sldMk cId="1893984304" sldId="282"/>
            <ac:picMk id="5" creationId="{A04B3952-9713-AC0A-222A-FA5617EF7269}"/>
          </ac:picMkLst>
        </pc:picChg>
      </pc:sldChg>
      <pc:sldChg chg="modSp mod">
        <pc:chgData name="Cassandra Katsikaronis" userId="dbddf097-a7de-4599-abd9-39b94b17111c" providerId="ADAL" clId="{F27A4484-A1C6-47E1-9AB7-01672727A6AD}" dt="2026-04-10T04:30:33.003" v="7" actId="962"/>
        <pc:sldMkLst>
          <pc:docMk/>
          <pc:sldMk cId="3625020848" sldId="291"/>
        </pc:sldMkLst>
        <pc:picChg chg="mod">
          <ac:chgData name="Cassandra Katsikaronis" userId="dbddf097-a7de-4599-abd9-39b94b17111c" providerId="ADAL" clId="{F27A4484-A1C6-47E1-9AB7-01672727A6AD}" dt="2026-04-10T04:30:33.003" v="7" actId="962"/>
          <ac:picMkLst>
            <pc:docMk/>
            <pc:sldMk cId="3625020848" sldId="291"/>
            <ac:picMk id="9" creationId="{9B56CC2E-2C2A-E4D2-E2E4-DFE5A88163EF}"/>
          </ac:picMkLst>
        </pc:picChg>
      </pc:sldChg>
      <pc:sldChg chg="modSp mod">
        <pc:chgData name="Cassandra Katsikaronis" userId="dbddf097-a7de-4599-abd9-39b94b17111c" providerId="ADAL" clId="{F27A4484-A1C6-47E1-9AB7-01672727A6AD}" dt="2026-04-10T04:31:46.769" v="51" actId="13244"/>
        <pc:sldMkLst>
          <pc:docMk/>
          <pc:sldMk cId="2951267045" sldId="293"/>
        </pc:sldMkLst>
        <pc:spChg chg="mod">
          <ac:chgData name="Cassandra Katsikaronis" userId="dbddf097-a7de-4599-abd9-39b94b17111c" providerId="ADAL" clId="{F27A4484-A1C6-47E1-9AB7-01672727A6AD}" dt="2026-04-10T04:31:46.769" v="51" actId="13244"/>
          <ac:spMkLst>
            <pc:docMk/>
            <pc:sldMk cId="2951267045" sldId="293"/>
            <ac:spMk id="6" creationId="{B5A7E6CC-255F-CD0F-A2C2-7874005CC024}"/>
          </ac:spMkLst>
        </pc:spChg>
        <pc:picChg chg="mod">
          <ac:chgData name="Cassandra Katsikaronis" userId="dbddf097-a7de-4599-abd9-39b94b17111c" providerId="ADAL" clId="{F27A4484-A1C6-47E1-9AB7-01672727A6AD}" dt="2026-04-10T04:30:36.316" v="12" actId="962"/>
          <ac:picMkLst>
            <pc:docMk/>
            <pc:sldMk cId="2951267045" sldId="293"/>
            <ac:picMk id="8" creationId="{E110A5DE-EB8C-558D-4723-31215DF9EA38}"/>
          </ac:picMkLst>
        </pc:picChg>
        <pc:picChg chg="mod">
          <ac:chgData name="Cassandra Katsikaronis" userId="dbddf097-a7de-4599-abd9-39b94b17111c" providerId="ADAL" clId="{F27A4484-A1C6-47E1-9AB7-01672727A6AD}" dt="2026-04-10T04:30:36.782" v="13" actId="962"/>
          <ac:picMkLst>
            <pc:docMk/>
            <pc:sldMk cId="2951267045" sldId="293"/>
            <ac:picMk id="9" creationId="{E1EC47C7-7FCC-EC20-F968-F311692F9F1A}"/>
          </ac:picMkLst>
        </pc:picChg>
        <pc:picChg chg="mod">
          <ac:chgData name="Cassandra Katsikaronis" userId="dbddf097-a7de-4599-abd9-39b94b17111c" providerId="ADAL" clId="{F27A4484-A1C6-47E1-9AB7-01672727A6AD}" dt="2026-04-10T04:30:37.956" v="15" actId="962"/>
          <ac:picMkLst>
            <pc:docMk/>
            <pc:sldMk cId="2951267045" sldId="293"/>
            <ac:picMk id="10" creationId="{37A76BBF-497C-2B58-E20D-DBCF167C8164}"/>
          </ac:picMkLst>
        </pc:picChg>
        <pc:picChg chg="mod">
          <ac:chgData name="Cassandra Katsikaronis" userId="dbddf097-a7de-4599-abd9-39b94b17111c" providerId="ADAL" clId="{F27A4484-A1C6-47E1-9AB7-01672727A6AD}" dt="2026-04-10T04:30:38.604" v="16" actId="962"/>
          <ac:picMkLst>
            <pc:docMk/>
            <pc:sldMk cId="2951267045" sldId="293"/>
            <ac:picMk id="11" creationId="{7FB81724-F673-E0DF-26C5-C675DC3B5CB4}"/>
          </ac:picMkLst>
        </pc:picChg>
        <pc:picChg chg="mod">
          <ac:chgData name="Cassandra Katsikaronis" userId="dbddf097-a7de-4599-abd9-39b94b17111c" providerId="ADAL" clId="{F27A4484-A1C6-47E1-9AB7-01672727A6AD}" dt="2026-04-10T04:30:39.109" v="17" actId="962"/>
          <ac:picMkLst>
            <pc:docMk/>
            <pc:sldMk cId="2951267045" sldId="293"/>
            <ac:picMk id="12" creationId="{FD7A2BC3-871C-44F4-109A-6C16F07E2DA0}"/>
          </ac:picMkLst>
        </pc:picChg>
        <pc:picChg chg="mod">
          <ac:chgData name="Cassandra Katsikaronis" userId="dbddf097-a7de-4599-abd9-39b94b17111c" providerId="ADAL" clId="{F27A4484-A1C6-47E1-9AB7-01672727A6AD}" dt="2026-04-10T04:30:37.479" v="14" actId="962"/>
          <ac:picMkLst>
            <pc:docMk/>
            <pc:sldMk cId="2951267045" sldId="293"/>
            <ac:picMk id="1026" creationId="{92260D93-0F09-E95E-6C77-5DC3C1F899F1}"/>
          </ac:picMkLst>
        </pc:picChg>
      </pc:sldChg>
      <pc:sldChg chg="modSp mod">
        <pc:chgData name="Cassandra Katsikaronis" userId="dbddf097-a7de-4599-abd9-39b94b17111c" providerId="ADAL" clId="{F27A4484-A1C6-47E1-9AB7-01672727A6AD}" dt="2026-04-10T04:30:41.900" v="21" actId="962"/>
        <pc:sldMkLst>
          <pc:docMk/>
          <pc:sldMk cId="1503075928" sldId="294"/>
        </pc:sldMkLst>
        <pc:picChg chg="mod">
          <ac:chgData name="Cassandra Katsikaronis" userId="dbddf097-a7de-4599-abd9-39b94b17111c" providerId="ADAL" clId="{F27A4484-A1C6-47E1-9AB7-01672727A6AD}" dt="2026-04-10T04:30:41.900" v="21" actId="962"/>
          <ac:picMkLst>
            <pc:docMk/>
            <pc:sldMk cId="1503075928" sldId="294"/>
            <ac:picMk id="14" creationId="{EA697C9D-08EC-44B6-0631-43C05EBDAFC3}"/>
          </ac:picMkLst>
        </pc:picChg>
      </pc:sldChg>
      <pc:sldChg chg="modSp mod">
        <pc:chgData name="Cassandra Katsikaronis" userId="dbddf097-a7de-4599-abd9-39b94b17111c" providerId="ADAL" clId="{F27A4484-A1C6-47E1-9AB7-01672727A6AD}" dt="2026-04-10T04:32:00.547" v="54" actId="962"/>
        <pc:sldMkLst>
          <pc:docMk/>
          <pc:sldMk cId="3152606434" sldId="295"/>
        </pc:sldMkLst>
        <pc:spChg chg="mod">
          <ac:chgData name="Cassandra Katsikaronis" userId="dbddf097-a7de-4599-abd9-39b94b17111c" providerId="ADAL" clId="{F27A4484-A1C6-47E1-9AB7-01672727A6AD}" dt="2026-04-10T04:32:00.075" v="53" actId="962"/>
          <ac:spMkLst>
            <pc:docMk/>
            <pc:sldMk cId="3152606434" sldId="295"/>
            <ac:spMk id="10" creationId="{144BE3B9-D761-3F55-7A93-4156CBE005F7}"/>
          </ac:spMkLst>
        </pc:spChg>
        <pc:spChg chg="mod">
          <ac:chgData name="Cassandra Katsikaronis" userId="dbddf097-a7de-4599-abd9-39b94b17111c" providerId="ADAL" clId="{F27A4484-A1C6-47E1-9AB7-01672727A6AD}" dt="2026-04-10T04:32:00.547" v="54" actId="962"/>
          <ac:spMkLst>
            <pc:docMk/>
            <pc:sldMk cId="3152606434" sldId="295"/>
            <ac:spMk id="11" creationId="{4E27044D-1F73-3683-76D7-3364AF563499}"/>
          </ac:spMkLst>
        </pc:spChg>
        <pc:spChg chg="mod">
          <ac:chgData name="Cassandra Katsikaronis" userId="dbddf097-a7de-4599-abd9-39b94b17111c" providerId="ADAL" clId="{F27A4484-A1C6-47E1-9AB7-01672727A6AD}" dt="2026-04-10T04:31:58.577" v="52" actId="13244"/>
          <ac:spMkLst>
            <pc:docMk/>
            <pc:sldMk cId="3152606434" sldId="295"/>
            <ac:spMk id="15" creationId="{19AEBEFA-6A62-6EAA-92A2-4F554F6C14BC}"/>
          </ac:spMkLst>
        </pc:spChg>
        <pc:grpChg chg="mod">
          <ac:chgData name="Cassandra Katsikaronis" userId="dbddf097-a7de-4599-abd9-39b94b17111c" providerId="ADAL" clId="{F27A4484-A1C6-47E1-9AB7-01672727A6AD}" dt="2026-04-10T04:30:48.059" v="25" actId="962"/>
          <ac:grpSpMkLst>
            <pc:docMk/>
            <pc:sldMk cId="3152606434" sldId="295"/>
            <ac:grpSpMk id="17" creationId="{052890CA-C5C6-8A0D-F9B4-D09565D5DE1C}"/>
          </ac:grpSpMkLst>
        </pc:grpChg>
        <pc:picChg chg="mod">
          <ac:chgData name="Cassandra Katsikaronis" userId="dbddf097-a7de-4599-abd9-39b94b17111c" providerId="ADAL" clId="{F27A4484-A1C6-47E1-9AB7-01672727A6AD}" dt="2026-04-10T04:30:42.968" v="22" actId="962"/>
          <ac:picMkLst>
            <pc:docMk/>
            <pc:sldMk cId="3152606434" sldId="295"/>
            <ac:picMk id="3" creationId="{6BDCE7BC-DFD8-3534-F8F0-D7D286502434}"/>
          </ac:picMkLst>
        </pc:picChg>
        <pc:picChg chg="mod">
          <ac:chgData name="Cassandra Katsikaronis" userId="dbddf097-a7de-4599-abd9-39b94b17111c" providerId="ADAL" clId="{F27A4484-A1C6-47E1-9AB7-01672727A6AD}" dt="2026-04-10T04:30:43.470" v="23" actId="962"/>
          <ac:picMkLst>
            <pc:docMk/>
            <pc:sldMk cId="3152606434" sldId="295"/>
            <ac:picMk id="4" creationId="{29B7E1D9-5728-33B8-AD37-B008EBB0FC8B}"/>
          </ac:picMkLst>
        </pc:picChg>
        <pc:picChg chg="mod">
          <ac:chgData name="Cassandra Katsikaronis" userId="dbddf097-a7de-4599-abd9-39b94b17111c" providerId="ADAL" clId="{F27A4484-A1C6-47E1-9AB7-01672727A6AD}" dt="2026-04-10T04:30:47.452" v="24" actId="962"/>
          <ac:picMkLst>
            <pc:docMk/>
            <pc:sldMk cId="3152606434" sldId="295"/>
            <ac:picMk id="9" creationId="{1342346E-D76A-A5EE-C5F8-BF7E34290AE6}"/>
          </ac:picMkLst>
        </pc:picChg>
      </pc:sldChg>
      <pc:sldChg chg="modSp mod">
        <pc:chgData name="Cassandra Katsikaronis" userId="dbddf097-a7de-4599-abd9-39b94b17111c" providerId="ADAL" clId="{F27A4484-A1C6-47E1-9AB7-01672727A6AD}" dt="2026-04-10T04:30:52.135" v="29" actId="962"/>
        <pc:sldMkLst>
          <pc:docMk/>
          <pc:sldMk cId="4178338476" sldId="296"/>
        </pc:sldMkLst>
        <pc:picChg chg="mod">
          <ac:chgData name="Cassandra Katsikaronis" userId="dbddf097-a7de-4599-abd9-39b94b17111c" providerId="ADAL" clId="{F27A4484-A1C6-47E1-9AB7-01672727A6AD}" dt="2026-04-10T04:30:51.168" v="28" actId="962"/>
          <ac:picMkLst>
            <pc:docMk/>
            <pc:sldMk cId="4178338476" sldId="296"/>
            <ac:picMk id="10" creationId="{FB65D279-FC74-3B36-157D-8ADE45E341F3}"/>
          </ac:picMkLst>
        </pc:picChg>
        <pc:picChg chg="mod">
          <ac:chgData name="Cassandra Katsikaronis" userId="dbddf097-a7de-4599-abd9-39b94b17111c" providerId="ADAL" clId="{F27A4484-A1C6-47E1-9AB7-01672727A6AD}" dt="2026-04-10T04:30:52.135" v="29" actId="962"/>
          <ac:picMkLst>
            <pc:docMk/>
            <pc:sldMk cId="4178338476" sldId="296"/>
            <ac:picMk id="13" creationId="{B37AAD9A-FB3E-AB88-5185-370F47D1642F}"/>
          </ac:picMkLst>
        </pc:picChg>
      </pc:sldChg>
      <pc:sldChg chg="modSp mod">
        <pc:chgData name="Cassandra Katsikaronis" userId="dbddf097-a7de-4599-abd9-39b94b17111c" providerId="ADAL" clId="{F27A4484-A1C6-47E1-9AB7-01672727A6AD}" dt="2026-04-10T04:30:40.906" v="20" actId="962"/>
        <pc:sldMkLst>
          <pc:docMk/>
          <pc:sldMk cId="2087199599" sldId="298"/>
        </pc:sldMkLst>
        <pc:picChg chg="mod">
          <ac:chgData name="Cassandra Katsikaronis" userId="dbddf097-a7de-4599-abd9-39b94b17111c" providerId="ADAL" clId="{F27A4484-A1C6-47E1-9AB7-01672727A6AD}" dt="2026-04-10T04:30:40.020" v="18" actId="962"/>
          <ac:picMkLst>
            <pc:docMk/>
            <pc:sldMk cId="2087199599" sldId="298"/>
            <ac:picMk id="4" creationId="{8EE90640-9431-D0AD-83E8-CBE7C06A03D0}"/>
          </ac:picMkLst>
        </pc:picChg>
        <pc:picChg chg="mod">
          <ac:chgData name="Cassandra Katsikaronis" userId="dbddf097-a7de-4599-abd9-39b94b17111c" providerId="ADAL" clId="{F27A4484-A1C6-47E1-9AB7-01672727A6AD}" dt="2026-04-10T04:30:40.383" v="19" actId="962"/>
          <ac:picMkLst>
            <pc:docMk/>
            <pc:sldMk cId="2087199599" sldId="298"/>
            <ac:picMk id="5" creationId="{FBA4220D-EDA2-F616-D6E6-AE64D2ED602B}"/>
          </ac:picMkLst>
        </pc:picChg>
        <pc:picChg chg="mod">
          <ac:chgData name="Cassandra Katsikaronis" userId="dbddf097-a7de-4599-abd9-39b94b17111c" providerId="ADAL" clId="{F27A4484-A1C6-47E1-9AB7-01672727A6AD}" dt="2026-04-10T04:30:40.906" v="20" actId="962"/>
          <ac:picMkLst>
            <pc:docMk/>
            <pc:sldMk cId="2087199599" sldId="298"/>
            <ac:picMk id="11" creationId="{BFDB8FFA-F8AA-F5EB-B8C2-C24CD5E0117B}"/>
          </ac:picMkLst>
        </pc:picChg>
      </pc:sldChg>
      <pc:sldChg chg="modSp mod">
        <pc:chgData name="Cassandra Katsikaronis" userId="dbddf097-a7de-4599-abd9-39b94b17111c" providerId="ADAL" clId="{F27A4484-A1C6-47E1-9AB7-01672727A6AD}" dt="2026-04-10T04:32:19.218" v="56" actId="13244"/>
        <pc:sldMkLst>
          <pc:docMk/>
          <pc:sldMk cId="56877430" sldId="299"/>
        </pc:sldMkLst>
        <pc:spChg chg="mod">
          <ac:chgData name="Cassandra Katsikaronis" userId="dbddf097-a7de-4599-abd9-39b94b17111c" providerId="ADAL" clId="{F27A4484-A1C6-47E1-9AB7-01672727A6AD}" dt="2026-04-10T04:32:17.864" v="55" actId="13244"/>
          <ac:spMkLst>
            <pc:docMk/>
            <pc:sldMk cId="56877430" sldId="299"/>
            <ac:spMk id="12" creationId="{13FAE685-9403-29D9-929C-1747B2D7482A}"/>
          </ac:spMkLst>
        </pc:spChg>
        <pc:spChg chg="mod">
          <ac:chgData name="Cassandra Katsikaronis" userId="dbddf097-a7de-4599-abd9-39b94b17111c" providerId="ADAL" clId="{F27A4484-A1C6-47E1-9AB7-01672727A6AD}" dt="2026-04-10T04:32:19.218" v="56" actId="13244"/>
          <ac:spMkLst>
            <pc:docMk/>
            <pc:sldMk cId="56877430" sldId="299"/>
            <ac:spMk id="14" creationId="{15C25CC7-F768-C9A5-33F3-78BEF3AD6B86}"/>
          </ac:spMkLst>
        </pc:spChg>
        <pc:picChg chg="mod">
          <ac:chgData name="Cassandra Katsikaronis" userId="dbddf097-a7de-4599-abd9-39b94b17111c" providerId="ADAL" clId="{F27A4484-A1C6-47E1-9AB7-01672727A6AD}" dt="2026-04-10T04:30:55.422" v="34" actId="962"/>
          <ac:picMkLst>
            <pc:docMk/>
            <pc:sldMk cId="56877430" sldId="299"/>
            <ac:picMk id="4" creationId="{171693C2-D807-FF76-34F9-8AB07FCAD738}"/>
          </ac:picMkLst>
        </pc:picChg>
        <pc:picChg chg="mod">
          <ac:chgData name="Cassandra Katsikaronis" userId="dbddf097-a7de-4599-abd9-39b94b17111c" providerId="ADAL" clId="{F27A4484-A1C6-47E1-9AB7-01672727A6AD}" dt="2026-04-10T04:30:56.026" v="35" actId="962"/>
          <ac:picMkLst>
            <pc:docMk/>
            <pc:sldMk cId="56877430" sldId="299"/>
            <ac:picMk id="5" creationId="{C5462A4E-788D-A5DF-4134-07841E055F35}"/>
          </ac:picMkLst>
        </pc:picChg>
        <pc:picChg chg="mod">
          <ac:chgData name="Cassandra Katsikaronis" userId="dbddf097-a7de-4599-abd9-39b94b17111c" providerId="ADAL" clId="{F27A4484-A1C6-47E1-9AB7-01672727A6AD}" dt="2026-04-10T04:30:56.502" v="36" actId="962"/>
          <ac:picMkLst>
            <pc:docMk/>
            <pc:sldMk cId="56877430" sldId="299"/>
            <ac:picMk id="6" creationId="{55F87BBC-393B-335E-4CE1-5BFE8B13A04A}"/>
          </ac:picMkLst>
        </pc:picChg>
        <pc:picChg chg="mod">
          <ac:chgData name="Cassandra Katsikaronis" userId="dbddf097-a7de-4599-abd9-39b94b17111c" providerId="ADAL" clId="{F27A4484-A1C6-47E1-9AB7-01672727A6AD}" dt="2026-04-10T04:30:54.396" v="32" actId="962"/>
          <ac:picMkLst>
            <pc:docMk/>
            <pc:sldMk cId="56877430" sldId="299"/>
            <ac:picMk id="20" creationId="{430CC7C1-6518-D4F8-F645-30101ABEFEF7}"/>
          </ac:picMkLst>
        </pc:picChg>
        <pc:picChg chg="mod">
          <ac:chgData name="Cassandra Katsikaronis" userId="dbddf097-a7de-4599-abd9-39b94b17111c" providerId="ADAL" clId="{F27A4484-A1C6-47E1-9AB7-01672727A6AD}" dt="2026-04-10T04:30:54.845" v="33" actId="962"/>
          <ac:picMkLst>
            <pc:docMk/>
            <pc:sldMk cId="56877430" sldId="299"/>
            <ac:picMk id="22" creationId="{79917820-E185-6152-473C-BD6FEA138C10}"/>
          </ac:picMkLst>
        </pc:picChg>
      </pc:sldChg>
      <pc:sldChg chg="modSp mod">
        <pc:chgData name="Cassandra Katsikaronis" userId="dbddf097-a7de-4599-abd9-39b94b17111c" providerId="ADAL" clId="{F27A4484-A1C6-47E1-9AB7-01672727A6AD}" dt="2026-04-10T04:31:29.304" v="48"/>
        <pc:sldMkLst>
          <pc:docMk/>
          <pc:sldMk cId="3331918497" sldId="300"/>
        </pc:sldMkLst>
        <pc:picChg chg="mod">
          <ac:chgData name="Cassandra Katsikaronis" userId="dbddf097-a7de-4599-abd9-39b94b17111c" providerId="ADAL" clId="{F27A4484-A1C6-47E1-9AB7-01672727A6AD}" dt="2026-04-10T04:31:29.304" v="48"/>
          <ac:picMkLst>
            <pc:docMk/>
            <pc:sldMk cId="3331918497" sldId="300"/>
            <ac:picMk id="6" creationId="{8A51145C-3B2A-E39D-F62E-D2E9C400060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C850FC-AC91-A245-A43A-5A013C76E429}" type="datetimeFigureOut">
              <a:rPr lang="en-AU" smtClean="0"/>
              <a:t>10/04/2026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3EAFBB-221E-6043-B75A-BA7A393C719A}" type="slidenum">
              <a:rPr lang="en-AU" smtClean="0"/>
              <a:t>‹#›</a:t>
            </a:fld>
            <a:endParaRPr lang="en-AU"/>
          </a:p>
        </p:txBody>
      </p:sp>
    </p:spTree>
    <p:extLst>
      <p:ext uri="{BB962C8B-B14F-4D97-AF65-F5344CB8AC3E}">
        <p14:creationId xmlns:p14="http://schemas.microsoft.com/office/powerpoint/2010/main" val="1382297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NEW</a:t>
            </a:r>
            <a:endParaRPr lang="en-AU" b="1" dirty="0"/>
          </a:p>
        </p:txBody>
      </p:sp>
      <p:sp>
        <p:nvSpPr>
          <p:cNvPr id="4" name="Slide Number Placeholder 3"/>
          <p:cNvSpPr>
            <a:spLocks noGrp="1"/>
          </p:cNvSpPr>
          <p:nvPr>
            <p:ph type="sldNum" sz="quarter" idx="5"/>
          </p:nvPr>
        </p:nvSpPr>
        <p:spPr/>
        <p:txBody>
          <a:bodyPr/>
          <a:lstStyle/>
          <a:p>
            <a:fld id="{813EAFBB-221E-6043-B75A-BA7A393C719A}" type="slidenum">
              <a:rPr lang="en-AU" smtClean="0"/>
              <a:t>2</a:t>
            </a:fld>
            <a:endParaRPr lang="en-AU"/>
          </a:p>
        </p:txBody>
      </p:sp>
    </p:spTree>
    <p:extLst>
      <p:ext uri="{BB962C8B-B14F-4D97-AF65-F5344CB8AC3E}">
        <p14:creationId xmlns:p14="http://schemas.microsoft.com/office/powerpoint/2010/main" val="3716716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Learning architecture for PowerPoint slides.</a:t>
            </a:r>
          </a:p>
        </p:txBody>
      </p:sp>
      <p:sp>
        <p:nvSpPr>
          <p:cNvPr id="4" name="Slide Number Placeholder 3"/>
          <p:cNvSpPr>
            <a:spLocks noGrp="1"/>
          </p:cNvSpPr>
          <p:nvPr>
            <p:ph type="sldNum" sz="quarter" idx="5"/>
          </p:nvPr>
        </p:nvSpPr>
        <p:spPr/>
        <p:txBody>
          <a:bodyPr/>
          <a:lstStyle/>
          <a:p>
            <a:fld id="{813EAFBB-221E-6043-B75A-BA7A393C719A}" type="slidenum">
              <a:rPr lang="en-AU" smtClean="0"/>
              <a:t>18</a:t>
            </a:fld>
            <a:endParaRPr lang="en-AU"/>
          </a:p>
        </p:txBody>
      </p:sp>
    </p:spTree>
    <p:extLst>
      <p:ext uri="{BB962C8B-B14F-4D97-AF65-F5344CB8AC3E}">
        <p14:creationId xmlns:p14="http://schemas.microsoft.com/office/powerpoint/2010/main" val="40081468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D896C-2F69-42A1-3D3A-18A300FBABD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AU"/>
          </a:p>
        </p:txBody>
      </p:sp>
      <p:sp>
        <p:nvSpPr>
          <p:cNvPr id="3" name="Subtitle 2">
            <a:extLst>
              <a:ext uri="{FF2B5EF4-FFF2-40B4-BE49-F238E27FC236}">
                <a16:creationId xmlns:a16="http://schemas.microsoft.com/office/drawing/2014/main" id="{7D623F27-1230-358F-8D26-28ECA62F02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pic>
        <p:nvPicPr>
          <p:cNvPr id="4" name="Picture 3" descr="A red and blue logo with a flower&#10;&#10;AI-generated content may be incorrect.">
            <a:extLst>
              <a:ext uri="{FF2B5EF4-FFF2-40B4-BE49-F238E27FC236}">
                <a16:creationId xmlns:a16="http://schemas.microsoft.com/office/drawing/2014/main" id="{FBB92E9E-82C3-8235-9107-E1B1B4387CC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pic>
        <p:nvPicPr>
          <p:cNvPr id="5" name="Picture 4" descr="A blue and orange logo&#10;&#10;AI-generated content may be incorrect.">
            <a:extLst>
              <a:ext uri="{FF2B5EF4-FFF2-40B4-BE49-F238E27FC236}">
                <a16:creationId xmlns:a16="http://schemas.microsoft.com/office/drawing/2014/main" id="{450D102F-3F78-5DFF-1B99-D7E3E899ABD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6" name="Straight Connector 5">
            <a:extLst>
              <a:ext uri="{FF2B5EF4-FFF2-40B4-BE49-F238E27FC236}">
                <a16:creationId xmlns:a16="http://schemas.microsoft.com/office/drawing/2014/main" id="{D80587E3-68C4-F6DE-B7A4-AB43BB3AA062}"/>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7520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4" name="Picture 3" descr="A red and blue logo with a flower&#10;&#10;AI-generated content may be incorrect.">
            <a:extLst>
              <a:ext uri="{FF2B5EF4-FFF2-40B4-BE49-F238E27FC236}">
                <a16:creationId xmlns:a16="http://schemas.microsoft.com/office/drawing/2014/main" id="{9EEC1463-24DA-DB31-DD0B-099C23AE4BC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pic>
        <p:nvPicPr>
          <p:cNvPr id="5" name="Picture 4" descr="A blue and orange logo&#10;&#10;AI-generated content may be incorrect.">
            <a:extLst>
              <a:ext uri="{FF2B5EF4-FFF2-40B4-BE49-F238E27FC236}">
                <a16:creationId xmlns:a16="http://schemas.microsoft.com/office/drawing/2014/main" id="{F09CA3D6-6EDC-A894-182A-087CFF6D708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6" name="Straight Connector 5">
            <a:extLst>
              <a:ext uri="{FF2B5EF4-FFF2-40B4-BE49-F238E27FC236}">
                <a16:creationId xmlns:a16="http://schemas.microsoft.com/office/drawing/2014/main" id="{B7C96E06-6E4B-3AC8-9992-220F24D9EDF7}"/>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1198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4" name="Picture 3" descr="A red and blue logo with a flower&#10;&#10;AI-generated content may be incorrect.">
            <a:extLst>
              <a:ext uri="{FF2B5EF4-FFF2-40B4-BE49-F238E27FC236}">
                <a16:creationId xmlns:a16="http://schemas.microsoft.com/office/drawing/2014/main" id="{7A7AECFD-2416-64F8-B318-6BF7F001EE9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pic>
        <p:nvPicPr>
          <p:cNvPr id="5" name="Picture 4" descr="A blue and orange logo&#10;&#10;AI-generated content may be incorrect.">
            <a:extLst>
              <a:ext uri="{FF2B5EF4-FFF2-40B4-BE49-F238E27FC236}">
                <a16:creationId xmlns:a16="http://schemas.microsoft.com/office/drawing/2014/main" id="{558EAA33-9FCB-F848-9C14-7F44006C42F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7" name="Straight Connector 6">
            <a:extLst>
              <a:ext uri="{FF2B5EF4-FFF2-40B4-BE49-F238E27FC236}">
                <a16:creationId xmlns:a16="http://schemas.microsoft.com/office/drawing/2014/main" id="{CA315AE2-4770-B8FA-CB8F-43A79F5FEB75}"/>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9735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F9F4EA"/>
        </a:solidFill>
        <a:effectLst/>
      </p:bgPr>
    </p:bg>
    <p:spTree>
      <p:nvGrpSpPr>
        <p:cNvPr id="1" name=""/>
        <p:cNvGrpSpPr/>
        <p:nvPr/>
      </p:nvGrpSpPr>
      <p:grpSpPr>
        <a:xfrm>
          <a:off x="0" y="0"/>
          <a:ext cx="0" cy="0"/>
          <a:chOff x="0" y="0"/>
          <a:chExt cx="0" cy="0"/>
        </a:xfrm>
      </p:grpSpPr>
      <p:pic>
        <p:nvPicPr>
          <p:cNvPr id="9" name="Picture 8" descr="A red and blue logo with a flower&#10;&#10;AI-generated content may be incorrect.">
            <a:extLst>
              <a:ext uri="{FF2B5EF4-FFF2-40B4-BE49-F238E27FC236}">
                <a16:creationId xmlns:a16="http://schemas.microsoft.com/office/drawing/2014/main" id="{C902D4B8-47A3-3DF7-DFAD-C9E268C2858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6" name="Picture 5" descr="A blue and orange logo&#10;&#10;AI-generated content may be incorrect.">
            <a:extLst>
              <a:ext uri="{FF2B5EF4-FFF2-40B4-BE49-F238E27FC236}">
                <a16:creationId xmlns:a16="http://schemas.microsoft.com/office/drawing/2014/main" id="{C75E4E98-77AD-E632-8CC5-E8DD2E753EB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7" name="Straight Connector 6">
            <a:extLst>
              <a:ext uri="{FF2B5EF4-FFF2-40B4-BE49-F238E27FC236}">
                <a16:creationId xmlns:a16="http://schemas.microsoft.com/office/drawing/2014/main" id="{8BD8BF4E-7E3B-0568-02AA-8E5A1CD8623A}"/>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5613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5" name="Picture 4" descr="A white t on a red and black background&#10;&#10;AI-generated content may be incorrect.">
            <a:extLst>
              <a:ext uri="{FF2B5EF4-FFF2-40B4-BE49-F238E27FC236}">
                <a16:creationId xmlns:a16="http://schemas.microsoft.com/office/drawing/2014/main" id="{282A3F65-E36D-EEE9-EBE0-9F33EC22E38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87740" y="230188"/>
            <a:ext cx="541355" cy="620109"/>
          </a:xfrm>
          <a:prstGeom prst="rect">
            <a:avLst/>
          </a:prstGeom>
        </p:spPr>
      </p:pic>
      <p:pic>
        <p:nvPicPr>
          <p:cNvPr id="6" name="Picture 5" descr="A red flower with white text&#10;&#10;AI-generated content may be incorrect.">
            <a:extLst>
              <a:ext uri="{FF2B5EF4-FFF2-40B4-BE49-F238E27FC236}">
                <a16:creationId xmlns:a16="http://schemas.microsoft.com/office/drawing/2014/main" id="{9CF256E9-ACE3-84A7-5C1F-08F0561858A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cxnSp>
        <p:nvCxnSpPr>
          <p:cNvPr id="8" name="Straight Connector 7">
            <a:extLst>
              <a:ext uri="{FF2B5EF4-FFF2-40B4-BE49-F238E27FC236}">
                <a16:creationId xmlns:a16="http://schemas.microsoft.com/office/drawing/2014/main" id="{08AFE815-4F6C-28E3-F57E-94FC55EEA72D}"/>
              </a:ext>
            </a:extLst>
          </p:cNvPr>
          <p:cNvCxnSpPr>
            <a:cxnSpLocks/>
          </p:cNvCxnSpPr>
          <p:nvPr userDrawn="1"/>
        </p:nvCxnSpPr>
        <p:spPr>
          <a:xfrm>
            <a:off x="11095438" y="238297"/>
            <a:ext cx="0" cy="612000"/>
          </a:xfrm>
          <a:prstGeom prst="line">
            <a:avLst/>
          </a:prstGeom>
          <a:ln w="9525">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42717"/>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609E3-FF31-CCDE-E2F3-CADA92D72C44}"/>
              </a:ext>
            </a:extLst>
          </p:cNvPr>
          <p:cNvSpPr>
            <a:spLocks noGrp="1"/>
          </p:cNvSpPr>
          <p:nvPr>
            <p:ph type="title"/>
          </p:nvPr>
        </p:nvSpPr>
        <p:spPr>
          <a:xfrm>
            <a:off x="831850" y="2746968"/>
            <a:ext cx="5391529" cy="2852737"/>
          </a:xfrm>
        </p:spPr>
        <p:txBody>
          <a:bodyPr anchor="t" anchorCtr="0">
            <a:normAutofit/>
          </a:bodyPr>
          <a:lstStyle>
            <a:lvl1pPr>
              <a:defRPr sz="5400">
                <a:solidFill>
                  <a:schemeClr val="bg1"/>
                </a:solidFill>
              </a:defRPr>
            </a:lvl1pPr>
          </a:lstStyle>
          <a:p>
            <a:r>
              <a:rPr lang="en-GB" dirty="0"/>
              <a:t>Click to edit Master title style</a:t>
            </a:r>
            <a:endParaRPr lang="en-AU" dirty="0"/>
          </a:p>
        </p:txBody>
      </p:sp>
      <p:sp>
        <p:nvSpPr>
          <p:cNvPr id="3" name="Text Placeholder 2">
            <a:extLst>
              <a:ext uri="{FF2B5EF4-FFF2-40B4-BE49-F238E27FC236}">
                <a16:creationId xmlns:a16="http://schemas.microsoft.com/office/drawing/2014/main" id="{4B6A299F-8907-3302-4EE5-E9B697E1E330}"/>
              </a:ext>
            </a:extLst>
          </p:cNvPr>
          <p:cNvSpPr>
            <a:spLocks noGrp="1"/>
          </p:cNvSpPr>
          <p:nvPr>
            <p:ph type="body" idx="1" hasCustomPrompt="1"/>
          </p:nvPr>
        </p:nvSpPr>
        <p:spPr>
          <a:xfrm>
            <a:off x="831850" y="1083919"/>
            <a:ext cx="5264150" cy="583039"/>
          </a:xfrm>
        </p:spPr>
        <p:txBody>
          <a:bodyPr/>
          <a:lstStyle>
            <a:lvl1pPr marL="0" indent="0">
              <a:buNone/>
              <a:defRPr sz="2400" b="1" i="0">
                <a:solidFill>
                  <a:schemeClr val="accent1"/>
                </a:solidFill>
                <a:latin typeface="Telstra Display" panose="020B0504040000000004" pitchFamily="34" charset="77"/>
                <a:ea typeface="Telstra Display" panose="020B0504040000000004" pitchFamily="34"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Tech Savvy Seniors</a:t>
            </a:r>
          </a:p>
        </p:txBody>
      </p:sp>
      <p:sp>
        <p:nvSpPr>
          <p:cNvPr id="9" name="Text Placeholder 2">
            <a:extLst>
              <a:ext uri="{FF2B5EF4-FFF2-40B4-BE49-F238E27FC236}">
                <a16:creationId xmlns:a16="http://schemas.microsoft.com/office/drawing/2014/main" id="{4140A797-6E9B-69A9-22F4-5FC4E921ACEF}"/>
              </a:ext>
            </a:extLst>
          </p:cNvPr>
          <p:cNvSpPr>
            <a:spLocks noGrp="1"/>
          </p:cNvSpPr>
          <p:nvPr>
            <p:ph type="body" idx="10" hasCustomPrompt="1"/>
          </p:nvPr>
        </p:nvSpPr>
        <p:spPr>
          <a:xfrm>
            <a:off x="831850" y="2067477"/>
            <a:ext cx="5264150" cy="583039"/>
          </a:xfrm>
        </p:spPr>
        <p:txBody>
          <a:bodyPr anchor="b" anchorCtr="0"/>
          <a:lstStyle>
            <a:lvl1pPr marL="0" indent="0">
              <a:buNone/>
              <a:defRPr sz="2400" b="1" i="0">
                <a:solidFill>
                  <a:schemeClr val="accent4"/>
                </a:solidFill>
                <a:latin typeface="Telstra Display" panose="020B0504040000000004" pitchFamily="34" charset="77"/>
                <a:ea typeface="Telstra Display" panose="020B0504040000000004" pitchFamily="34"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Module 1</a:t>
            </a:r>
          </a:p>
        </p:txBody>
      </p:sp>
    </p:spTree>
    <p:extLst>
      <p:ext uri="{BB962C8B-B14F-4D97-AF65-F5344CB8AC3E}">
        <p14:creationId xmlns:p14="http://schemas.microsoft.com/office/powerpoint/2010/main" val="6160950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B3D64D-F89F-5476-7BBC-950E1CD9E8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AU"/>
          </a:p>
        </p:txBody>
      </p:sp>
      <p:sp>
        <p:nvSpPr>
          <p:cNvPr id="3" name="Text Placeholder 2">
            <a:extLst>
              <a:ext uri="{FF2B5EF4-FFF2-40B4-BE49-F238E27FC236}">
                <a16:creationId xmlns:a16="http://schemas.microsoft.com/office/drawing/2014/main" id="{9527A934-FC49-C16F-4062-4DC7D1DCAD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921190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3" r:id="rId4"/>
    <p:sldLayoutId id="2147483652" r:id="rId5"/>
    <p:sldLayoutId id="2147483651" r:id="rId6"/>
  </p:sldLayoutIdLst>
  <p:txStyles>
    <p:title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6.sv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71C92-3BB0-7774-128C-F599B63426B5}"/>
              </a:ext>
            </a:extLst>
          </p:cNvPr>
          <p:cNvSpPr>
            <a:spLocks noGrp="1"/>
          </p:cNvSpPr>
          <p:nvPr>
            <p:ph type="title"/>
          </p:nvPr>
        </p:nvSpPr>
        <p:spPr/>
        <p:txBody>
          <a:bodyPr/>
          <a:lstStyle/>
          <a:p>
            <a:r>
              <a:rPr lang="en-AU" sz="5400" dirty="0" err="1">
                <a:latin typeface="Telstra Display" panose="020B0504040000000004" pitchFamily="34" charset="77"/>
                <a:ea typeface="Telstra Display" panose="020B0504040000000004" pitchFamily="34" charset="77"/>
              </a:rPr>
              <a:t>Thực</a:t>
            </a:r>
            <a:r>
              <a:rPr lang="en-AU" sz="5400" dirty="0">
                <a:latin typeface="Telstra Display" panose="020B0504040000000004" pitchFamily="34" charset="77"/>
                <a:ea typeface="Telstra Display" panose="020B0504040000000004" pitchFamily="34" charset="77"/>
              </a:rPr>
              <a:t> </a:t>
            </a:r>
            <a:r>
              <a:rPr lang="en-AU" sz="5400" dirty="0" err="1">
                <a:latin typeface="Telstra Display" panose="020B0504040000000004" pitchFamily="34" charset="77"/>
                <a:ea typeface="Telstra Display" panose="020B0504040000000004" pitchFamily="34" charset="77"/>
              </a:rPr>
              <a:t>hiện</a:t>
            </a:r>
            <a:r>
              <a:rPr lang="en-AU" sz="5400" dirty="0">
                <a:latin typeface="Telstra Display" panose="020B0504040000000004" pitchFamily="34" charset="77"/>
                <a:ea typeface="Telstra Display" panose="020B0504040000000004" pitchFamily="34" charset="77"/>
              </a:rPr>
              <a:t> </a:t>
            </a:r>
            <a:r>
              <a:rPr lang="en-AU" sz="5400" dirty="0" err="1">
                <a:latin typeface="Telstra Display" panose="020B0504040000000004" pitchFamily="34" charset="77"/>
                <a:ea typeface="Telstra Display" panose="020B0504040000000004" pitchFamily="34" charset="77"/>
              </a:rPr>
              <a:t>cuộc</a:t>
            </a:r>
            <a:r>
              <a:rPr lang="en-AU" sz="5400" dirty="0">
                <a:latin typeface="Telstra Display" panose="020B0504040000000004" pitchFamily="34" charset="77"/>
                <a:ea typeface="Telstra Display" panose="020B0504040000000004" pitchFamily="34" charset="77"/>
              </a:rPr>
              <a:t> </a:t>
            </a:r>
            <a:r>
              <a:rPr lang="en-AU" sz="5400" dirty="0" err="1">
                <a:latin typeface="Telstra Display" panose="020B0504040000000004" pitchFamily="34" charset="77"/>
                <a:ea typeface="Telstra Display" panose="020B0504040000000004" pitchFamily="34" charset="77"/>
              </a:rPr>
              <a:t>gọi</a:t>
            </a:r>
            <a:r>
              <a:rPr lang="en-AU" sz="5400" dirty="0">
                <a:latin typeface="Telstra Display" panose="020B0504040000000004" pitchFamily="34" charset="77"/>
                <a:ea typeface="Telstra Display" panose="020B0504040000000004" pitchFamily="34" charset="77"/>
              </a:rPr>
              <a:t> </a:t>
            </a:r>
            <a:r>
              <a:rPr lang="en-AU" sz="5400" dirty="0" err="1">
                <a:latin typeface="Telstra Display" panose="020B0504040000000004" pitchFamily="34" charset="77"/>
                <a:ea typeface="Telstra Display" panose="020B0504040000000004" pitchFamily="34" charset="77"/>
              </a:rPr>
              <a:t>và</a:t>
            </a:r>
            <a:r>
              <a:rPr lang="en-AU" sz="5400" dirty="0">
                <a:latin typeface="Telstra Display" panose="020B0504040000000004" pitchFamily="34" charset="77"/>
                <a:ea typeface="Telstra Display" panose="020B0504040000000004" pitchFamily="34" charset="77"/>
              </a:rPr>
              <a:t> </a:t>
            </a:r>
            <a:r>
              <a:rPr lang="en-AU" sz="5400" dirty="0" err="1">
                <a:latin typeface="Telstra Display" panose="020B0504040000000004" pitchFamily="34" charset="77"/>
                <a:ea typeface="Telstra Display" panose="020B0504040000000004" pitchFamily="34" charset="77"/>
              </a:rPr>
              <a:t>gửi</a:t>
            </a:r>
            <a:r>
              <a:rPr lang="en-AU" sz="5400" dirty="0">
                <a:latin typeface="Telstra Display" panose="020B0504040000000004" pitchFamily="34" charset="77"/>
                <a:ea typeface="Telstra Display" panose="020B0504040000000004" pitchFamily="34" charset="77"/>
              </a:rPr>
              <a:t> tin </a:t>
            </a:r>
            <a:r>
              <a:rPr lang="en-AU" sz="5400" dirty="0" err="1">
                <a:latin typeface="Telstra Display" panose="020B0504040000000004" pitchFamily="34" charset="77"/>
                <a:ea typeface="Telstra Display" panose="020B0504040000000004" pitchFamily="34" charset="77"/>
              </a:rPr>
              <a:t>nhắn</a:t>
            </a:r>
            <a:endParaRPr lang="en-AU" dirty="0"/>
          </a:p>
        </p:txBody>
      </p:sp>
      <p:sp>
        <p:nvSpPr>
          <p:cNvPr id="3" name="Text Placeholder 2">
            <a:extLst>
              <a:ext uri="{FF2B5EF4-FFF2-40B4-BE49-F238E27FC236}">
                <a16:creationId xmlns:a16="http://schemas.microsoft.com/office/drawing/2014/main" id="{6BAC4BED-CC76-72CE-D98C-EBBC6F5502D5}"/>
              </a:ext>
            </a:extLst>
          </p:cNvPr>
          <p:cNvSpPr>
            <a:spLocks noGrp="1"/>
          </p:cNvSpPr>
          <p:nvPr>
            <p:ph type="body" idx="1"/>
          </p:nvPr>
        </p:nvSpPr>
        <p:spPr/>
        <p:txBody>
          <a:bodyPr>
            <a:normAutofit fontScale="92500"/>
          </a:bodyPr>
          <a:lstStyle/>
          <a:p>
            <a:r>
              <a:rPr lang="en-AU" sz="2400" b="1" dirty="0" err="1">
                <a:solidFill>
                  <a:schemeClr val="accent1"/>
                </a:solidFill>
                <a:latin typeface="Telstra Display" panose="020B0504040000000004" pitchFamily="34" charset="77"/>
                <a:ea typeface="Telstra Display" panose="020B0504040000000004" pitchFamily="34" charset="77"/>
              </a:rPr>
              <a:t>Người</a:t>
            </a:r>
            <a:r>
              <a:rPr lang="en-AU" sz="2400" b="1" dirty="0">
                <a:solidFill>
                  <a:schemeClr val="accent1"/>
                </a:solidFill>
                <a:latin typeface="Telstra Display" panose="020B0504040000000004" pitchFamily="34" charset="77"/>
                <a:ea typeface="Telstra Display" panose="020B0504040000000004" pitchFamily="34" charset="77"/>
              </a:rPr>
              <a:t> Cao </a:t>
            </a:r>
            <a:r>
              <a:rPr lang="en-AU" sz="2400" b="1" dirty="0" err="1">
                <a:solidFill>
                  <a:schemeClr val="accent1"/>
                </a:solidFill>
                <a:latin typeface="Telstra Display" panose="020B0504040000000004" pitchFamily="34" charset="77"/>
                <a:ea typeface="Telstra Display" panose="020B0504040000000004" pitchFamily="34" charset="77"/>
              </a:rPr>
              <a:t>niên</a:t>
            </a:r>
            <a:r>
              <a:rPr lang="en-AU" sz="2400" b="1" dirty="0">
                <a:solidFill>
                  <a:schemeClr val="accent1"/>
                </a:solidFill>
                <a:latin typeface="Telstra Display" panose="020B0504040000000004" pitchFamily="34" charset="77"/>
                <a:ea typeface="Telstra Display" panose="020B0504040000000004" pitchFamily="34" charset="77"/>
              </a:rPr>
              <a:t> </a:t>
            </a:r>
            <a:r>
              <a:rPr lang="en-AU" sz="2400" b="1" dirty="0" err="1">
                <a:solidFill>
                  <a:schemeClr val="accent1"/>
                </a:solidFill>
                <a:latin typeface="Telstra Display" panose="020B0504040000000004" pitchFamily="34" charset="77"/>
                <a:ea typeface="Telstra Display" panose="020B0504040000000004" pitchFamily="34" charset="77"/>
              </a:rPr>
              <a:t>Thành</a:t>
            </a:r>
            <a:r>
              <a:rPr lang="en-AU" sz="2400" b="1" dirty="0">
                <a:solidFill>
                  <a:schemeClr val="accent1"/>
                </a:solidFill>
                <a:latin typeface="Telstra Display" panose="020B0504040000000004" pitchFamily="34" charset="77"/>
                <a:ea typeface="Telstra Display" panose="020B0504040000000004" pitchFamily="34" charset="77"/>
              </a:rPr>
              <a:t> </a:t>
            </a:r>
            <a:r>
              <a:rPr lang="en-AU" sz="2400" b="1" dirty="0" err="1">
                <a:solidFill>
                  <a:schemeClr val="accent1"/>
                </a:solidFill>
                <a:latin typeface="Telstra Display" panose="020B0504040000000004" pitchFamily="34" charset="77"/>
                <a:ea typeface="Telstra Display" panose="020B0504040000000004" pitchFamily="34" charset="77"/>
              </a:rPr>
              <a:t>thạo</a:t>
            </a:r>
            <a:r>
              <a:rPr lang="en-AU" sz="2400" b="1" dirty="0">
                <a:solidFill>
                  <a:schemeClr val="accent1"/>
                </a:solidFill>
                <a:latin typeface="Telstra Display" panose="020B0504040000000004" pitchFamily="34" charset="77"/>
                <a:ea typeface="Telstra Display" panose="020B0504040000000004" pitchFamily="34" charset="77"/>
              </a:rPr>
              <a:t> </a:t>
            </a:r>
            <a:r>
              <a:rPr lang="en-AU" sz="2400" b="1" dirty="0" err="1">
                <a:solidFill>
                  <a:schemeClr val="accent1"/>
                </a:solidFill>
                <a:latin typeface="Telstra Display" panose="020B0504040000000004" pitchFamily="34" charset="77"/>
                <a:ea typeface="Telstra Display" panose="020B0504040000000004" pitchFamily="34" charset="77"/>
              </a:rPr>
              <a:t>Công</a:t>
            </a:r>
            <a:r>
              <a:rPr lang="en-AU" sz="2400" b="1" dirty="0">
                <a:solidFill>
                  <a:schemeClr val="accent1"/>
                </a:solidFill>
                <a:latin typeface="Telstra Display" panose="020B0504040000000004" pitchFamily="34" charset="77"/>
                <a:ea typeface="Telstra Display" panose="020B0504040000000004" pitchFamily="34" charset="77"/>
              </a:rPr>
              <a:t> </a:t>
            </a:r>
            <a:r>
              <a:rPr lang="en-AU" sz="2400" b="1" dirty="0" err="1">
                <a:solidFill>
                  <a:schemeClr val="accent1"/>
                </a:solidFill>
                <a:latin typeface="Telstra Display" panose="020B0504040000000004" pitchFamily="34" charset="77"/>
                <a:ea typeface="Telstra Display" panose="020B0504040000000004" pitchFamily="34" charset="77"/>
              </a:rPr>
              <a:t>nghệ</a:t>
            </a:r>
            <a:endParaRPr lang="en-AU" dirty="0"/>
          </a:p>
        </p:txBody>
      </p:sp>
      <p:sp>
        <p:nvSpPr>
          <p:cNvPr id="4" name="Text Placeholder 3">
            <a:extLst>
              <a:ext uri="{FF2B5EF4-FFF2-40B4-BE49-F238E27FC236}">
                <a16:creationId xmlns:a16="http://schemas.microsoft.com/office/drawing/2014/main" id="{77004E26-8DF4-D357-9BBC-6588B3567A47}"/>
              </a:ext>
            </a:extLst>
          </p:cNvPr>
          <p:cNvSpPr>
            <a:spLocks noGrp="1"/>
          </p:cNvSpPr>
          <p:nvPr>
            <p:ph type="body" idx="10"/>
          </p:nvPr>
        </p:nvSpPr>
        <p:spPr/>
        <p:txBody>
          <a:bodyPr/>
          <a:lstStyle/>
          <a:p>
            <a:r>
              <a:rPr lang="en-AU" dirty="0" err="1"/>
              <a:t>Học</a:t>
            </a:r>
            <a:r>
              <a:rPr lang="en-AU" dirty="0"/>
              <a:t> </a:t>
            </a:r>
            <a:r>
              <a:rPr lang="en-AU" dirty="0" err="1"/>
              <a:t>phần</a:t>
            </a:r>
            <a:r>
              <a:rPr lang="en-AU" dirty="0"/>
              <a:t> 3</a:t>
            </a:r>
          </a:p>
        </p:txBody>
      </p:sp>
    </p:spTree>
    <p:extLst>
      <p:ext uri="{BB962C8B-B14F-4D97-AF65-F5344CB8AC3E}">
        <p14:creationId xmlns:p14="http://schemas.microsoft.com/office/powerpoint/2010/main" val="685712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AE08E-CC5D-9401-0D6A-4692487BC5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DFFE3C-3311-FE45-A51E-9AD978E075EB}"/>
              </a:ext>
            </a:extLst>
          </p:cNvPr>
          <p:cNvSpPr>
            <a:spLocks noGrp="1"/>
          </p:cNvSpPr>
          <p:nvPr>
            <p:ph type="title"/>
          </p:nvPr>
        </p:nvSpPr>
        <p:spPr/>
        <p:txBody>
          <a:bodyPr/>
          <a:lstStyle/>
          <a:p>
            <a:r>
              <a:rPr lang="en-AU" dirty="0" err="1"/>
              <a:t>Hiểu</a:t>
            </a:r>
            <a:r>
              <a:rPr lang="en-AU" dirty="0"/>
              <a:t> </a:t>
            </a:r>
            <a:r>
              <a:rPr lang="en-AU" dirty="0" err="1"/>
              <a:t>về</a:t>
            </a:r>
            <a:r>
              <a:rPr lang="en-AU" dirty="0"/>
              <a:t> </a:t>
            </a:r>
            <a:r>
              <a:rPr lang="en-AU" dirty="0" err="1"/>
              <a:t>thông</a:t>
            </a:r>
            <a:r>
              <a:rPr lang="en-AU" dirty="0"/>
              <a:t> </a:t>
            </a:r>
            <a:r>
              <a:rPr lang="en-AU" dirty="0" err="1"/>
              <a:t>báo</a:t>
            </a:r>
            <a:endParaRPr lang="en-AU" dirty="0"/>
          </a:p>
        </p:txBody>
      </p:sp>
      <p:sp>
        <p:nvSpPr>
          <p:cNvPr id="16" name="Content Placeholder 2">
            <a:extLst>
              <a:ext uri="{FF2B5EF4-FFF2-40B4-BE49-F238E27FC236}">
                <a16:creationId xmlns:a16="http://schemas.microsoft.com/office/drawing/2014/main" id="{A3500AC3-2A3C-9130-E038-5B38AEB9D7F4}"/>
              </a:ext>
            </a:extLst>
          </p:cNvPr>
          <p:cNvSpPr txBox="1">
            <a:spLocks/>
          </p:cNvSpPr>
          <p:nvPr/>
        </p:nvSpPr>
        <p:spPr>
          <a:xfrm>
            <a:off x="1088526" y="3782937"/>
            <a:ext cx="4504554" cy="58285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dirty="0" err="1"/>
              <a:t>Biểu</a:t>
            </a:r>
            <a:r>
              <a:rPr lang="en-AU" dirty="0"/>
              <a:t> </a:t>
            </a:r>
            <a:r>
              <a:rPr lang="en-AU" dirty="0" err="1"/>
              <a:t>ngữ</a:t>
            </a:r>
            <a:endParaRPr lang="en-AU" dirty="0"/>
          </a:p>
        </p:txBody>
      </p:sp>
      <p:sp>
        <p:nvSpPr>
          <p:cNvPr id="15" name="Content Placeholder 2">
            <a:extLst>
              <a:ext uri="{FF2B5EF4-FFF2-40B4-BE49-F238E27FC236}">
                <a16:creationId xmlns:a16="http://schemas.microsoft.com/office/drawing/2014/main" id="{19AEBEFA-6A62-6EAA-92A2-4F554F6C14BC}"/>
              </a:ext>
            </a:extLst>
          </p:cNvPr>
          <p:cNvSpPr txBox="1">
            <a:spLocks/>
          </p:cNvSpPr>
          <p:nvPr/>
        </p:nvSpPr>
        <p:spPr>
          <a:xfrm>
            <a:off x="6431280" y="3782937"/>
            <a:ext cx="4504554" cy="58285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dirty="0" err="1"/>
              <a:t>Huy</a:t>
            </a:r>
            <a:r>
              <a:rPr lang="en-AU" dirty="0"/>
              <a:t> </a:t>
            </a:r>
            <a:r>
              <a:rPr lang="en-AU" dirty="0" err="1"/>
              <a:t>hiệu</a:t>
            </a:r>
            <a:endParaRPr lang="en-AU" dirty="0"/>
          </a:p>
        </p:txBody>
      </p:sp>
      <p:pic>
        <p:nvPicPr>
          <p:cNvPr id="3" name="Picture 2">
            <a:extLst>
              <a:ext uri="{FF2B5EF4-FFF2-40B4-BE49-F238E27FC236}">
                <a16:creationId xmlns:a16="http://schemas.microsoft.com/office/drawing/2014/main" id="{6BDCE7BC-DFD8-3534-F8F0-D7D28650243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029890" y="2268193"/>
            <a:ext cx="1325563" cy="1325563"/>
          </a:xfrm>
          <a:prstGeom prst="rect">
            <a:avLst/>
          </a:prstGeom>
        </p:spPr>
      </p:pic>
      <p:pic>
        <p:nvPicPr>
          <p:cNvPr id="4" name="Picture 2">
            <a:extLst>
              <a:ext uri="{FF2B5EF4-FFF2-40B4-BE49-F238E27FC236}">
                <a16:creationId xmlns:a16="http://schemas.microsoft.com/office/drawing/2014/main" id="{29B7E1D9-5728-33B8-AD37-B008EBB0FC8B}"/>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9890" y="4824724"/>
            <a:ext cx="1274898" cy="12748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342346E-D76A-A5EE-C5F8-BF7E34290AE6}"/>
              </a:ext>
              <a:ext uri="{C183D7F6-B498-43B3-948B-1728B52AA6E4}">
                <adec:decorative xmlns:adec="http://schemas.microsoft.com/office/drawing/2017/decorative" val="1"/>
              </a:ext>
            </a:extLst>
          </p:cNvPr>
          <p:cNvPicPr>
            <a:picLocks noChangeAspect="1"/>
          </p:cNvPicPr>
          <p:nvPr/>
        </p:nvPicPr>
        <p:blipFill>
          <a:blip r:embed="rId4"/>
          <a:srcRect l="2695" t="7923" r="2695" b="7923"/>
          <a:stretch>
            <a:fillRect/>
          </a:stretch>
        </p:blipFill>
        <p:spPr>
          <a:xfrm>
            <a:off x="1275907" y="2351347"/>
            <a:ext cx="4543356" cy="1077653"/>
          </a:xfrm>
          <a:custGeom>
            <a:avLst/>
            <a:gdLst>
              <a:gd name="connsiteX0" fmla="*/ 218935 w 2883724"/>
              <a:gd name="connsiteY0" fmla="*/ 0 h 684000"/>
              <a:gd name="connsiteX1" fmla="*/ 2664789 w 2883724"/>
              <a:gd name="connsiteY1" fmla="*/ 0 h 684000"/>
              <a:gd name="connsiteX2" fmla="*/ 2883724 w 2883724"/>
              <a:gd name="connsiteY2" fmla="*/ 218935 h 684000"/>
              <a:gd name="connsiteX3" fmla="*/ 2883724 w 2883724"/>
              <a:gd name="connsiteY3" fmla="*/ 465065 h 684000"/>
              <a:gd name="connsiteX4" fmla="*/ 2664789 w 2883724"/>
              <a:gd name="connsiteY4" fmla="*/ 684000 h 684000"/>
              <a:gd name="connsiteX5" fmla="*/ 218935 w 2883724"/>
              <a:gd name="connsiteY5" fmla="*/ 684000 h 684000"/>
              <a:gd name="connsiteX6" fmla="*/ 0 w 2883724"/>
              <a:gd name="connsiteY6" fmla="*/ 465065 h 684000"/>
              <a:gd name="connsiteX7" fmla="*/ 0 w 2883724"/>
              <a:gd name="connsiteY7" fmla="*/ 218935 h 684000"/>
              <a:gd name="connsiteX8" fmla="*/ 218935 w 2883724"/>
              <a:gd name="connsiteY8" fmla="*/ 0 h 6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3724" h="684000">
                <a:moveTo>
                  <a:pt x="218935" y="0"/>
                </a:moveTo>
                <a:lnTo>
                  <a:pt x="2664789" y="0"/>
                </a:lnTo>
                <a:cubicBezTo>
                  <a:pt x="2785703" y="0"/>
                  <a:pt x="2883724" y="98021"/>
                  <a:pt x="2883724" y="218935"/>
                </a:cubicBezTo>
                <a:lnTo>
                  <a:pt x="2883724" y="465065"/>
                </a:lnTo>
                <a:cubicBezTo>
                  <a:pt x="2883724" y="585979"/>
                  <a:pt x="2785703" y="684000"/>
                  <a:pt x="2664789" y="684000"/>
                </a:cubicBezTo>
                <a:lnTo>
                  <a:pt x="218935" y="684000"/>
                </a:lnTo>
                <a:cubicBezTo>
                  <a:pt x="98021" y="684000"/>
                  <a:pt x="0" y="585979"/>
                  <a:pt x="0" y="465065"/>
                </a:cubicBezTo>
                <a:lnTo>
                  <a:pt x="0" y="218935"/>
                </a:lnTo>
                <a:cubicBezTo>
                  <a:pt x="0" y="98021"/>
                  <a:pt x="98021" y="0"/>
                  <a:pt x="218935" y="0"/>
                </a:cubicBezTo>
                <a:close/>
              </a:path>
            </a:pathLst>
          </a:custGeom>
        </p:spPr>
      </p:pic>
      <p:sp>
        <p:nvSpPr>
          <p:cNvPr id="10" name="Oval 9">
            <a:extLst>
              <a:ext uri="{FF2B5EF4-FFF2-40B4-BE49-F238E27FC236}">
                <a16:creationId xmlns:a16="http://schemas.microsoft.com/office/drawing/2014/main" id="{144BE3B9-D761-3F55-7A93-4156CBE005F7}"/>
              </a:ext>
              <a:ext uri="{C183D7F6-B498-43B3-948B-1728B52AA6E4}">
                <adec:decorative xmlns:adec="http://schemas.microsoft.com/office/drawing/2017/decorative" val="1"/>
              </a:ext>
            </a:extLst>
          </p:cNvPr>
          <p:cNvSpPr/>
          <p:nvPr/>
        </p:nvSpPr>
        <p:spPr>
          <a:xfrm>
            <a:off x="9027538" y="2111315"/>
            <a:ext cx="582853" cy="58285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200" dirty="0"/>
              <a:t>1</a:t>
            </a:r>
          </a:p>
        </p:txBody>
      </p:sp>
      <p:sp>
        <p:nvSpPr>
          <p:cNvPr id="11" name="Oval 10">
            <a:extLst>
              <a:ext uri="{FF2B5EF4-FFF2-40B4-BE49-F238E27FC236}">
                <a16:creationId xmlns:a16="http://schemas.microsoft.com/office/drawing/2014/main" id="{4E27044D-1F73-3683-76D7-3364AF563499}"/>
              </a:ext>
              <a:ext uri="{C183D7F6-B498-43B3-948B-1728B52AA6E4}">
                <adec:decorative xmlns:adec="http://schemas.microsoft.com/office/drawing/2017/decorative" val="1"/>
              </a:ext>
            </a:extLst>
          </p:cNvPr>
          <p:cNvSpPr/>
          <p:nvPr/>
        </p:nvSpPr>
        <p:spPr>
          <a:xfrm>
            <a:off x="9013361" y="4659678"/>
            <a:ext cx="582853" cy="58285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200" dirty="0"/>
              <a:t>1</a:t>
            </a:r>
          </a:p>
        </p:txBody>
      </p:sp>
      <p:grpSp>
        <p:nvGrpSpPr>
          <p:cNvPr id="17" name="Group 16">
            <a:extLst>
              <a:ext uri="{FF2B5EF4-FFF2-40B4-BE49-F238E27FC236}">
                <a16:creationId xmlns:a16="http://schemas.microsoft.com/office/drawing/2014/main" id="{052890CA-C5C6-8A0D-F9B4-D09565D5DE1C}"/>
              </a:ext>
              <a:ext uri="{C183D7F6-B498-43B3-948B-1728B52AA6E4}">
                <adec:decorative xmlns:adec="http://schemas.microsoft.com/office/drawing/2017/decorative" val="1"/>
              </a:ext>
            </a:extLst>
          </p:cNvPr>
          <p:cNvGrpSpPr/>
          <p:nvPr/>
        </p:nvGrpSpPr>
        <p:grpSpPr>
          <a:xfrm>
            <a:off x="1275907" y="4824724"/>
            <a:ext cx="4543354" cy="1077653"/>
            <a:chOff x="1495724" y="4937623"/>
            <a:chExt cx="4067375" cy="964754"/>
          </a:xfrm>
        </p:grpSpPr>
        <p:pic>
          <p:nvPicPr>
            <p:cNvPr id="12" name="Picture 11">
              <a:extLst>
                <a:ext uri="{FF2B5EF4-FFF2-40B4-BE49-F238E27FC236}">
                  <a16:creationId xmlns:a16="http://schemas.microsoft.com/office/drawing/2014/main" id="{96A98E4F-50BA-5287-E491-B410269E3972}"/>
                </a:ext>
              </a:extLst>
            </p:cNvPr>
            <p:cNvPicPr>
              <a:picLocks noChangeAspect="1"/>
            </p:cNvPicPr>
            <p:nvPr/>
          </p:nvPicPr>
          <p:blipFill>
            <a:blip r:embed="rId4"/>
            <a:srcRect l="2695" t="7923" r="2695" b="7923"/>
            <a:stretch>
              <a:fillRect/>
            </a:stretch>
          </p:blipFill>
          <p:spPr>
            <a:xfrm>
              <a:off x="1495724" y="4937623"/>
              <a:ext cx="4067375" cy="964754"/>
            </a:xfrm>
            <a:custGeom>
              <a:avLst/>
              <a:gdLst>
                <a:gd name="connsiteX0" fmla="*/ 218935 w 2883724"/>
                <a:gd name="connsiteY0" fmla="*/ 0 h 684000"/>
                <a:gd name="connsiteX1" fmla="*/ 2664789 w 2883724"/>
                <a:gd name="connsiteY1" fmla="*/ 0 h 684000"/>
                <a:gd name="connsiteX2" fmla="*/ 2883724 w 2883724"/>
                <a:gd name="connsiteY2" fmla="*/ 218935 h 684000"/>
                <a:gd name="connsiteX3" fmla="*/ 2883724 w 2883724"/>
                <a:gd name="connsiteY3" fmla="*/ 465065 h 684000"/>
                <a:gd name="connsiteX4" fmla="*/ 2664789 w 2883724"/>
                <a:gd name="connsiteY4" fmla="*/ 684000 h 684000"/>
                <a:gd name="connsiteX5" fmla="*/ 218935 w 2883724"/>
                <a:gd name="connsiteY5" fmla="*/ 684000 h 684000"/>
                <a:gd name="connsiteX6" fmla="*/ 0 w 2883724"/>
                <a:gd name="connsiteY6" fmla="*/ 465065 h 684000"/>
                <a:gd name="connsiteX7" fmla="*/ 0 w 2883724"/>
                <a:gd name="connsiteY7" fmla="*/ 218935 h 684000"/>
                <a:gd name="connsiteX8" fmla="*/ 218935 w 2883724"/>
                <a:gd name="connsiteY8" fmla="*/ 0 h 6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3724" h="684000">
                  <a:moveTo>
                    <a:pt x="218935" y="0"/>
                  </a:moveTo>
                  <a:lnTo>
                    <a:pt x="2664789" y="0"/>
                  </a:lnTo>
                  <a:cubicBezTo>
                    <a:pt x="2785703" y="0"/>
                    <a:pt x="2883724" y="98021"/>
                    <a:pt x="2883724" y="218935"/>
                  </a:cubicBezTo>
                  <a:lnTo>
                    <a:pt x="2883724" y="465065"/>
                  </a:lnTo>
                  <a:cubicBezTo>
                    <a:pt x="2883724" y="585979"/>
                    <a:pt x="2785703" y="684000"/>
                    <a:pt x="2664789" y="684000"/>
                  </a:cubicBezTo>
                  <a:lnTo>
                    <a:pt x="218935" y="684000"/>
                  </a:lnTo>
                  <a:cubicBezTo>
                    <a:pt x="98021" y="684000"/>
                    <a:pt x="0" y="585979"/>
                    <a:pt x="0" y="465065"/>
                  </a:cubicBezTo>
                  <a:lnTo>
                    <a:pt x="0" y="218935"/>
                  </a:lnTo>
                  <a:cubicBezTo>
                    <a:pt x="0" y="98021"/>
                    <a:pt x="98021" y="0"/>
                    <a:pt x="218935" y="0"/>
                  </a:cubicBezTo>
                  <a:close/>
                </a:path>
              </a:pathLst>
            </a:custGeom>
          </p:spPr>
        </p:pic>
        <p:sp>
          <p:nvSpPr>
            <p:cNvPr id="13" name="Rectangle 12">
              <a:extLst>
                <a:ext uri="{FF2B5EF4-FFF2-40B4-BE49-F238E27FC236}">
                  <a16:creationId xmlns:a16="http://schemas.microsoft.com/office/drawing/2014/main" id="{72ABFCEE-4AC9-A6D0-EFCD-976F0EA2217A}"/>
                </a:ext>
              </a:extLst>
            </p:cNvPr>
            <p:cNvSpPr/>
            <p:nvPr/>
          </p:nvSpPr>
          <p:spPr>
            <a:xfrm>
              <a:off x="1525705" y="5104149"/>
              <a:ext cx="706411" cy="644978"/>
            </a:xfrm>
            <a:prstGeom prst="rect">
              <a:avLst/>
            </a:prstGeom>
            <a:solidFill>
              <a:srgbClr val="EF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4" name="Picture 2">
              <a:extLst>
                <a:ext uri="{FF2B5EF4-FFF2-40B4-BE49-F238E27FC236}">
                  <a16:creationId xmlns:a16="http://schemas.microsoft.com/office/drawing/2014/main" id="{24D9C9EC-B8F5-E99F-12DF-6EB2B76AFB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6533" y="5198071"/>
              <a:ext cx="582853" cy="58285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5260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E6386-77CD-78DB-74BD-C75560E4FB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0CED95-64EC-13D1-EA05-555BDE83D779}"/>
              </a:ext>
            </a:extLst>
          </p:cNvPr>
          <p:cNvSpPr>
            <a:spLocks noGrp="1"/>
          </p:cNvSpPr>
          <p:nvPr>
            <p:ph type="title"/>
          </p:nvPr>
        </p:nvSpPr>
        <p:spPr/>
        <p:txBody>
          <a:bodyPr/>
          <a:lstStyle/>
          <a:p>
            <a:r>
              <a:rPr lang="en-AU" dirty="0" err="1"/>
              <a:t>Thêm</a:t>
            </a:r>
            <a:r>
              <a:rPr lang="en-AU" dirty="0"/>
              <a:t> </a:t>
            </a:r>
            <a:r>
              <a:rPr lang="en-AU" dirty="0" err="1"/>
              <a:t>và</a:t>
            </a:r>
            <a:r>
              <a:rPr lang="en-AU" dirty="0"/>
              <a:t> </a:t>
            </a:r>
            <a:r>
              <a:rPr lang="en-AU" dirty="0" err="1"/>
              <a:t>quản</a:t>
            </a:r>
            <a:r>
              <a:rPr lang="en-AU" dirty="0"/>
              <a:t> </a:t>
            </a:r>
            <a:r>
              <a:rPr lang="en-AU" dirty="0" err="1"/>
              <a:t>lý</a:t>
            </a:r>
            <a:r>
              <a:rPr lang="en-AU" dirty="0"/>
              <a:t> </a:t>
            </a:r>
            <a:r>
              <a:rPr lang="en-AU" dirty="0" err="1"/>
              <a:t>danh</a:t>
            </a:r>
            <a:r>
              <a:rPr lang="en-AU" dirty="0"/>
              <a:t> </a:t>
            </a:r>
            <a:r>
              <a:rPr lang="en-AU" dirty="0" err="1"/>
              <a:t>bạ</a:t>
            </a:r>
            <a:endParaRPr lang="en-AU" dirty="0"/>
          </a:p>
        </p:txBody>
      </p:sp>
      <p:pic>
        <p:nvPicPr>
          <p:cNvPr id="4" name="Picture 3">
            <a:extLst>
              <a:ext uri="{FF2B5EF4-FFF2-40B4-BE49-F238E27FC236}">
                <a16:creationId xmlns:a16="http://schemas.microsoft.com/office/drawing/2014/main" id="{B96D7FF3-FDAA-910B-2070-32198B7FE94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072927" y="2650926"/>
            <a:ext cx="1871508" cy="1871508"/>
          </a:xfrm>
          <a:prstGeom prst="rect">
            <a:avLst/>
          </a:prstGeom>
        </p:spPr>
      </p:pic>
      <p:pic>
        <p:nvPicPr>
          <p:cNvPr id="5" name="Picture 4">
            <a:extLst>
              <a:ext uri="{FF2B5EF4-FFF2-40B4-BE49-F238E27FC236}">
                <a16:creationId xmlns:a16="http://schemas.microsoft.com/office/drawing/2014/main" id="{A04B3952-9713-AC0A-222A-FA5617EF726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28239" y="2650927"/>
            <a:ext cx="1871508" cy="1871508"/>
          </a:xfrm>
          <a:prstGeom prst="rect">
            <a:avLst/>
          </a:prstGeom>
        </p:spPr>
      </p:pic>
    </p:spTree>
    <p:extLst>
      <p:ext uri="{BB962C8B-B14F-4D97-AF65-F5344CB8AC3E}">
        <p14:creationId xmlns:p14="http://schemas.microsoft.com/office/powerpoint/2010/main" val="1893984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20D1A-96D2-5066-A448-CF52AACB56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4DCCD5-6B21-51A6-457E-229B8294FD38}"/>
              </a:ext>
            </a:extLst>
          </p:cNvPr>
          <p:cNvSpPr>
            <a:spLocks noGrp="1"/>
          </p:cNvSpPr>
          <p:nvPr>
            <p:ph type="title"/>
          </p:nvPr>
        </p:nvSpPr>
        <p:spPr/>
        <p:txBody>
          <a:bodyPr/>
          <a:lstStyle/>
          <a:p>
            <a:r>
              <a:rPr lang="en-AU" dirty="0" err="1"/>
              <a:t>Ứng</a:t>
            </a:r>
            <a:r>
              <a:rPr lang="en-AU" dirty="0"/>
              <a:t> </a:t>
            </a:r>
            <a:r>
              <a:rPr lang="en-AU" dirty="0" err="1"/>
              <a:t>dụng</a:t>
            </a:r>
            <a:r>
              <a:rPr lang="en-AU" dirty="0"/>
              <a:t> </a:t>
            </a:r>
            <a:r>
              <a:rPr lang="en-AU" dirty="0" err="1"/>
              <a:t>nhắn</a:t>
            </a:r>
            <a:r>
              <a:rPr lang="en-AU" dirty="0"/>
              <a:t> tin</a:t>
            </a:r>
          </a:p>
        </p:txBody>
      </p:sp>
      <p:sp>
        <p:nvSpPr>
          <p:cNvPr id="9" name="Content Placeholder 2">
            <a:extLst>
              <a:ext uri="{FF2B5EF4-FFF2-40B4-BE49-F238E27FC236}">
                <a16:creationId xmlns:a16="http://schemas.microsoft.com/office/drawing/2014/main" id="{8CA6FD44-49B4-1818-F80A-BD35C096A4BB}"/>
              </a:ext>
            </a:extLst>
          </p:cNvPr>
          <p:cNvSpPr txBox="1">
            <a:spLocks/>
          </p:cNvSpPr>
          <p:nvPr/>
        </p:nvSpPr>
        <p:spPr>
          <a:xfrm>
            <a:off x="838199" y="1902948"/>
            <a:ext cx="8284535" cy="193546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AU" sz="2000" dirty="0" err="1"/>
              <a:t>Sử</a:t>
            </a:r>
            <a:r>
              <a:rPr lang="en-AU" sz="2000" dirty="0"/>
              <a:t> </a:t>
            </a:r>
            <a:r>
              <a:rPr lang="en-AU" sz="2000" dirty="0" err="1"/>
              <a:t>dụng</a:t>
            </a:r>
            <a:r>
              <a:rPr lang="en-AU" sz="2000" dirty="0"/>
              <a:t> Wi-Fi </a:t>
            </a:r>
            <a:r>
              <a:rPr lang="en-AU" sz="2000" dirty="0" err="1"/>
              <a:t>hoặc</a:t>
            </a:r>
            <a:r>
              <a:rPr lang="en-AU" sz="2000" dirty="0"/>
              <a:t> </a:t>
            </a:r>
            <a:r>
              <a:rPr lang="en-AU" sz="2000" dirty="0" err="1"/>
              <a:t>dữ</a:t>
            </a:r>
            <a:r>
              <a:rPr lang="en-AU" sz="2000" dirty="0"/>
              <a:t> </a:t>
            </a:r>
            <a:r>
              <a:rPr lang="en-AU" sz="2000" dirty="0" err="1"/>
              <a:t>liệu</a:t>
            </a:r>
            <a:r>
              <a:rPr lang="en-AU" sz="2000" dirty="0"/>
              <a:t> di </a:t>
            </a:r>
            <a:r>
              <a:rPr lang="en-AU" sz="2000" dirty="0" err="1"/>
              <a:t>động</a:t>
            </a:r>
            <a:endParaRPr lang="en-AU" sz="2000" dirty="0"/>
          </a:p>
          <a:p>
            <a:pPr>
              <a:lnSpc>
                <a:spcPct val="120000"/>
              </a:lnSpc>
            </a:pPr>
            <a:r>
              <a:rPr lang="en-AU" sz="2000" dirty="0" err="1"/>
              <a:t>Tuyệt</a:t>
            </a:r>
            <a:r>
              <a:rPr lang="en-AU" sz="2000" dirty="0"/>
              <a:t> </a:t>
            </a:r>
            <a:r>
              <a:rPr lang="en-AU" sz="2000" dirty="0" err="1"/>
              <a:t>vời</a:t>
            </a:r>
            <a:r>
              <a:rPr lang="en-AU" sz="2000" dirty="0"/>
              <a:t> </a:t>
            </a:r>
            <a:r>
              <a:rPr lang="en-AU" sz="2000" dirty="0" err="1"/>
              <a:t>cho</a:t>
            </a:r>
            <a:r>
              <a:rPr lang="en-AU" sz="2000" dirty="0"/>
              <a:t> </a:t>
            </a:r>
            <a:r>
              <a:rPr lang="en-AU" sz="2000" dirty="0" err="1"/>
              <a:t>liên</a:t>
            </a:r>
            <a:r>
              <a:rPr lang="en-AU" sz="2000" dirty="0"/>
              <a:t> </a:t>
            </a:r>
            <a:r>
              <a:rPr lang="en-AU" sz="2000" dirty="0" err="1"/>
              <a:t>lạc</a:t>
            </a:r>
            <a:r>
              <a:rPr lang="en-AU" sz="2000" dirty="0"/>
              <a:t> </a:t>
            </a:r>
            <a:r>
              <a:rPr lang="en-AU" sz="2000" dirty="0" err="1"/>
              <a:t>quốc</a:t>
            </a:r>
            <a:r>
              <a:rPr lang="en-AU" sz="2000" dirty="0"/>
              <a:t> </a:t>
            </a:r>
            <a:r>
              <a:rPr lang="en-AU" sz="2000" dirty="0" err="1"/>
              <a:t>tế</a:t>
            </a:r>
            <a:endParaRPr lang="en-AU" sz="2000" dirty="0"/>
          </a:p>
          <a:p>
            <a:pPr>
              <a:lnSpc>
                <a:spcPct val="120000"/>
              </a:lnSpc>
            </a:pPr>
            <a:r>
              <a:rPr lang="en-AU" sz="2000" dirty="0" err="1"/>
              <a:t>Tạo</a:t>
            </a:r>
            <a:r>
              <a:rPr lang="en-AU" sz="2000" dirty="0"/>
              <a:t> tin </a:t>
            </a:r>
            <a:r>
              <a:rPr lang="en-AU" sz="2000" dirty="0" err="1"/>
              <a:t>nhắn</a:t>
            </a:r>
            <a:r>
              <a:rPr lang="en-AU" sz="2000" dirty="0"/>
              <a:t> </a:t>
            </a:r>
            <a:r>
              <a:rPr lang="en-AU" sz="2000" dirty="0" err="1"/>
              <a:t>nhóm</a:t>
            </a:r>
            <a:endParaRPr lang="en-AU" sz="2000" dirty="0"/>
          </a:p>
          <a:p>
            <a:pPr>
              <a:lnSpc>
                <a:spcPct val="120000"/>
              </a:lnSpc>
            </a:pPr>
            <a:r>
              <a:rPr lang="en-AU" sz="2000" dirty="0" err="1"/>
              <a:t>Tải</a:t>
            </a:r>
            <a:r>
              <a:rPr lang="en-AU" sz="2000" dirty="0"/>
              <a:t> </a:t>
            </a:r>
            <a:r>
              <a:rPr lang="en-AU" sz="2000" dirty="0" err="1"/>
              <a:t>xuống</a:t>
            </a:r>
            <a:r>
              <a:rPr lang="en-AU" sz="2000" dirty="0"/>
              <a:t> </a:t>
            </a:r>
            <a:r>
              <a:rPr lang="en-AU" sz="2000" dirty="0" err="1"/>
              <a:t>từ</a:t>
            </a:r>
            <a:r>
              <a:rPr lang="en-AU" sz="2000" dirty="0"/>
              <a:t> </a:t>
            </a:r>
            <a:r>
              <a:rPr lang="en-AU" sz="2000" dirty="0" err="1"/>
              <a:t>cửa</a:t>
            </a:r>
            <a:r>
              <a:rPr lang="en-AU" sz="2000" dirty="0"/>
              <a:t> </a:t>
            </a:r>
            <a:r>
              <a:rPr lang="en-AU" sz="2000" dirty="0" err="1"/>
              <a:t>hàng</a:t>
            </a:r>
            <a:r>
              <a:rPr lang="en-AU" sz="2000" dirty="0"/>
              <a:t> </a:t>
            </a:r>
            <a:r>
              <a:rPr lang="en-AU" sz="2000" dirty="0" err="1"/>
              <a:t>ứng</a:t>
            </a:r>
            <a:r>
              <a:rPr lang="en-AU" sz="2000" dirty="0"/>
              <a:t> </a:t>
            </a:r>
            <a:r>
              <a:rPr lang="en-AU" sz="2000" dirty="0" err="1"/>
              <a:t>dụng</a:t>
            </a:r>
            <a:endParaRPr lang="en-AU" sz="2000" dirty="0"/>
          </a:p>
        </p:txBody>
      </p:sp>
      <p:pic>
        <p:nvPicPr>
          <p:cNvPr id="10" name="Picture 9">
            <a:extLst>
              <a:ext uri="{FF2B5EF4-FFF2-40B4-BE49-F238E27FC236}">
                <a16:creationId xmlns:a16="http://schemas.microsoft.com/office/drawing/2014/main" id="{FB65D279-FC74-3B36-157D-8ADE45E341F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284793" y="2650927"/>
            <a:ext cx="1871508" cy="1871508"/>
          </a:xfrm>
          <a:prstGeom prst="rect">
            <a:avLst/>
          </a:prstGeom>
        </p:spPr>
      </p:pic>
      <p:sp>
        <p:nvSpPr>
          <p:cNvPr id="11" name="Content Placeholder 2">
            <a:extLst>
              <a:ext uri="{FF2B5EF4-FFF2-40B4-BE49-F238E27FC236}">
                <a16:creationId xmlns:a16="http://schemas.microsoft.com/office/drawing/2014/main" id="{CEF14B7A-58AC-AED6-6263-93D14DA7B361}"/>
              </a:ext>
            </a:extLst>
          </p:cNvPr>
          <p:cNvSpPr txBox="1">
            <a:spLocks/>
          </p:cNvSpPr>
          <p:nvPr/>
        </p:nvSpPr>
        <p:spPr>
          <a:xfrm>
            <a:off x="6492948" y="4955054"/>
            <a:ext cx="2266507" cy="5276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Messenger</a:t>
            </a:r>
          </a:p>
        </p:txBody>
      </p:sp>
      <p:sp>
        <p:nvSpPr>
          <p:cNvPr id="12" name="Content Placeholder 2">
            <a:extLst>
              <a:ext uri="{FF2B5EF4-FFF2-40B4-BE49-F238E27FC236}">
                <a16:creationId xmlns:a16="http://schemas.microsoft.com/office/drawing/2014/main" id="{D1D8E599-3A47-5235-F7A3-CD70C6B708AF}"/>
              </a:ext>
            </a:extLst>
          </p:cNvPr>
          <p:cNvSpPr txBox="1">
            <a:spLocks/>
          </p:cNvSpPr>
          <p:nvPr/>
        </p:nvSpPr>
        <p:spPr>
          <a:xfrm>
            <a:off x="9087293" y="4955054"/>
            <a:ext cx="2266507" cy="5276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WhatsApp</a:t>
            </a:r>
          </a:p>
        </p:txBody>
      </p:sp>
      <p:pic>
        <p:nvPicPr>
          <p:cNvPr id="13" name="Picture 12">
            <a:extLst>
              <a:ext uri="{FF2B5EF4-FFF2-40B4-BE49-F238E27FC236}">
                <a16:creationId xmlns:a16="http://schemas.microsoft.com/office/drawing/2014/main" id="{B37AAD9A-FB3E-AB88-5185-370F47D1642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690446" y="2650929"/>
            <a:ext cx="1871509" cy="1871509"/>
          </a:xfrm>
          <a:prstGeom prst="rect">
            <a:avLst/>
          </a:prstGeom>
        </p:spPr>
      </p:pic>
    </p:spTree>
    <p:extLst>
      <p:ext uri="{BB962C8B-B14F-4D97-AF65-F5344CB8AC3E}">
        <p14:creationId xmlns:p14="http://schemas.microsoft.com/office/powerpoint/2010/main" val="417833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772B78C-F442-E451-DA0A-7A6F1112321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96273" y="1535994"/>
            <a:ext cx="11399450" cy="4582984"/>
          </a:xfrm>
          <a:prstGeom prst="rect">
            <a:avLst/>
          </a:prstGeom>
        </p:spPr>
      </p:pic>
      <p:sp>
        <p:nvSpPr>
          <p:cNvPr id="5" name="Title 1">
            <a:extLst>
              <a:ext uri="{FF2B5EF4-FFF2-40B4-BE49-F238E27FC236}">
                <a16:creationId xmlns:a16="http://schemas.microsoft.com/office/drawing/2014/main" id="{4F096B30-58FB-647B-E961-115DA359E242}"/>
              </a:ext>
            </a:extLst>
          </p:cNvPr>
          <p:cNvSpPr>
            <a:spLocks noGrp="1"/>
          </p:cNvSpPr>
          <p:nvPr>
            <p:ph type="title"/>
          </p:nvPr>
        </p:nvSpPr>
        <p:spPr>
          <a:xfrm>
            <a:off x="904101" y="2179915"/>
            <a:ext cx="5191898" cy="3142091"/>
          </a:xfrm>
        </p:spPr>
        <p:txBody>
          <a:bodyPr>
            <a:noAutofit/>
          </a:bodyPr>
          <a:lstStyle/>
          <a:p>
            <a:pPr>
              <a:lnSpc>
                <a:spcPct val="120000"/>
              </a:lnSpc>
              <a:spcBef>
                <a:spcPts val="0"/>
              </a:spcBef>
            </a:pPr>
            <a:r>
              <a:rPr lang="vi-VN" sz="3200" dirty="0">
                <a:solidFill>
                  <a:schemeClr val="bg1"/>
                </a:solidFill>
              </a:rPr>
              <a:t>Bạn có thể nghĩ ra một nhóm người mà bạn muốn nhắn tin cùng lúc không — ví dụ như gia đình, bạn bè hoặc nhóm sở thích?</a:t>
            </a:r>
            <a:endParaRPr lang="en-AU" sz="3200" dirty="0">
              <a:solidFill>
                <a:schemeClr val="bg1"/>
              </a:solidFill>
            </a:endParaRPr>
          </a:p>
        </p:txBody>
      </p:sp>
    </p:spTree>
    <p:extLst>
      <p:ext uri="{BB962C8B-B14F-4D97-AF65-F5344CB8AC3E}">
        <p14:creationId xmlns:p14="http://schemas.microsoft.com/office/powerpoint/2010/main" val="2818059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4DB0E52-55CA-1155-BEAF-2BBAD633C43A}"/>
              </a:ext>
            </a:extLst>
          </p:cNvPr>
          <p:cNvSpPr txBox="1">
            <a:spLocks noGrp="1"/>
          </p:cNvSpPr>
          <p:nvPr>
            <p:ph type="title" idx="4294967295"/>
          </p:nvPr>
        </p:nvSpPr>
        <p:spPr>
          <a:xfrm>
            <a:off x="904102" y="20723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Hãy</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dành</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thời</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gian</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để</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trả</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lời</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các</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câu</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hỏi</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của</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bạn</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ngay</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từ</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đầu</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buổi</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học</a:t>
            </a: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a:t>
            </a:r>
          </a:p>
        </p:txBody>
      </p:sp>
      <p:pic>
        <p:nvPicPr>
          <p:cNvPr id="3" name="Picture 2">
            <a:extLst>
              <a:ext uri="{FF2B5EF4-FFF2-40B4-BE49-F238E27FC236}">
                <a16:creationId xmlns:a16="http://schemas.microsoft.com/office/drawing/2014/main" id="{F4272636-85E4-0347-B739-F882046D92E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159148" y="1662183"/>
            <a:ext cx="4128750" cy="4320000"/>
          </a:xfrm>
          <a:prstGeom prst="rect">
            <a:avLst/>
          </a:prstGeom>
        </p:spPr>
      </p:pic>
    </p:spTree>
    <p:extLst>
      <p:ext uri="{BB962C8B-B14F-4D97-AF65-F5344CB8AC3E}">
        <p14:creationId xmlns:p14="http://schemas.microsoft.com/office/powerpoint/2010/main" val="2534016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38D54-D5A8-22DD-3F12-5614504D50E6}"/>
              </a:ext>
            </a:extLst>
          </p:cNvPr>
          <p:cNvSpPr>
            <a:spLocks noGrp="1"/>
          </p:cNvSpPr>
          <p:nvPr>
            <p:ph type="title"/>
          </p:nvPr>
        </p:nvSpPr>
        <p:spPr/>
        <p:txBody>
          <a:bodyPr/>
          <a:lstStyle/>
          <a:p>
            <a:r>
              <a:rPr lang="en-AU" dirty="0" err="1"/>
              <a:t>Kết</a:t>
            </a:r>
            <a:r>
              <a:rPr lang="en-AU" dirty="0"/>
              <a:t> </a:t>
            </a:r>
            <a:r>
              <a:rPr lang="en-AU" dirty="0" err="1"/>
              <a:t>quả</a:t>
            </a:r>
            <a:r>
              <a:rPr lang="en-AU" dirty="0"/>
              <a:t> </a:t>
            </a:r>
            <a:r>
              <a:rPr lang="en-AU" dirty="0" err="1"/>
              <a:t>học</a:t>
            </a:r>
            <a:r>
              <a:rPr lang="en-AU" dirty="0"/>
              <a:t> </a:t>
            </a:r>
            <a:r>
              <a:rPr lang="en-AU" dirty="0" err="1"/>
              <a:t>tập</a:t>
            </a:r>
            <a:endParaRPr lang="en-AU" dirty="0"/>
          </a:p>
        </p:txBody>
      </p:sp>
      <p:sp>
        <p:nvSpPr>
          <p:cNvPr id="3" name="Content Placeholder 2">
            <a:extLst>
              <a:ext uri="{FF2B5EF4-FFF2-40B4-BE49-F238E27FC236}">
                <a16:creationId xmlns:a16="http://schemas.microsoft.com/office/drawing/2014/main" id="{8395B036-11C1-58FE-89ED-AD4073195DC3}"/>
              </a:ext>
            </a:extLst>
          </p:cNvPr>
          <p:cNvSpPr>
            <a:spLocks noGrp="1"/>
          </p:cNvSpPr>
          <p:nvPr>
            <p:ph idx="1"/>
          </p:nvPr>
        </p:nvSpPr>
        <p:spPr>
          <a:xfrm>
            <a:off x="838200" y="1825625"/>
            <a:ext cx="10515600" cy="634240"/>
          </a:xfrm>
        </p:spPr>
        <p:txBody>
          <a:bodyPr/>
          <a:lstStyle/>
          <a:p>
            <a:pPr marL="0" indent="0">
              <a:buNone/>
            </a:pPr>
            <a:r>
              <a:rPr lang="en-AU" dirty="0" err="1"/>
              <a:t>Tôi</a:t>
            </a:r>
            <a:r>
              <a:rPr lang="en-AU" dirty="0"/>
              <a:t> </a:t>
            </a:r>
            <a:r>
              <a:rPr lang="en-AU" dirty="0" err="1"/>
              <a:t>có</a:t>
            </a:r>
            <a:r>
              <a:rPr lang="en-AU" dirty="0"/>
              <a:t> </a:t>
            </a:r>
            <a:r>
              <a:rPr lang="en-AU" dirty="0" err="1"/>
              <a:t>thể</a:t>
            </a:r>
            <a:r>
              <a:rPr lang="en-AU" dirty="0"/>
              <a:t>:</a:t>
            </a:r>
          </a:p>
        </p:txBody>
      </p:sp>
      <p:sp>
        <p:nvSpPr>
          <p:cNvPr id="10" name="Content Placeholder 2">
            <a:extLst>
              <a:ext uri="{FF2B5EF4-FFF2-40B4-BE49-F238E27FC236}">
                <a16:creationId xmlns:a16="http://schemas.microsoft.com/office/drawing/2014/main" id="{68311C0F-81C2-FDDB-4ACE-5BDB5C4C750E}"/>
              </a:ext>
            </a:extLst>
          </p:cNvPr>
          <p:cNvSpPr txBox="1">
            <a:spLocks/>
          </p:cNvSpPr>
          <p:nvPr/>
        </p:nvSpPr>
        <p:spPr>
          <a:xfrm>
            <a:off x="838200" y="3688166"/>
            <a:ext cx="2052000" cy="101566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vi-VN" sz="2000" dirty="0"/>
              <a:t>Thực hiện và nhận cuộc gọi điện thoại.</a:t>
            </a:r>
          </a:p>
        </p:txBody>
      </p:sp>
      <p:sp>
        <p:nvSpPr>
          <p:cNvPr id="11" name="Content Placeholder 2">
            <a:extLst>
              <a:ext uri="{FF2B5EF4-FFF2-40B4-BE49-F238E27FC236}">
                <a16:creationId xmlns:a16="http://schemas.microsoft.com/office/drawing/2014/main" id="{A2AE7CA4-4210-4F1F-FADB-EF021CDA45C7}"/>
              </a:ext>
            </a:extLst>
          </p:cNvPr>
          <p:cNvSpPr txBox="1">
            <a:spLocks/>
          </p:cNvSpPr>
          <p:nvPr/>
        </p:nvSpPr>
        <p:spPr>
          <a:xfrm>
            <a:off x="3098442" y="3688166"/>
            <a:ext cx="2052000" cy="810735"/>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vi-VN" sz="2000" dirty="0"/>
              <a:t>Gửi và trả lời tin nhắn văn bản</a:t>
            </a:r>
            <a:r>
              <a:rPr lang="en-AU" sz="2000" dirty="0"/>
              <a:t>.</a:t>
            </a:r>
          </a:p>
        </p:txBody>
      </p:sp>
      <p:sp>
        <p:nvSpPr>
          <p:cNvPr id="14" name="Content Placeholder 2">
            <a:extLst>
              <a:ext uri="{FF2B5EF4-FFF2-40B4-BE49-F238E27FC236}">
                <a16:creationId xmlns:a16="http://schemas.microsoft.com/office/drawing/2014/main" id="{15C25CC7-F768-C9A5-33F3-78BEF3AD6B86}"/>
              </a:ext>
            </a:extLst>
          </p:cNvPr>
          <p:cNvSpPr txBox="1">
            <a:spLocks/>
          </p:cNvSpPr>
          <p:nvPr/>
        </p:nvSpPr>
        <p:spPr>
          <a:xfrm>
            <a:off x="5281590" y="3688166"/>
            <a:ext cx="2052035" cy="191873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vi-VN" sz="2000" dirty="0"/>
              <a:t>Nhận biết và quản lý thông báo cuộc gọi nhỡ hoặc tin nhắn</a:t>
            </a:r>
            <a:r>
              <a:rPr lang="en-AU" sz="2000" dirty="0"/>
              <a:t>.</a:t>
            </a:r>
          </a:p>
        </p:txBody>
      </p:sp>
      <p:sp>
        <p:nvSpPr>
          <p:cNvPr id="13" name="Content Placeholder 2">
            <a:extLst>
              <a:ext uri="{FF2B5EF4-FFF2-40B4-BE49-F238E27FC236}">
                <a16:creationId xmlns:a16="http://schemas.microsoft.com/office/drawing/2014/main" id="{D3CB5B34-61D6-A7ED-4902-457DB9E4220E}"/>
              </a:ext>
            </a:extLst>
          </p:cNvPr>
          <p:cNvSpPr txBox="1">
            <a:spLocks/>
          </p:cNvSpPr>
          <p:nvPr/>
        </p:nvSpPr>
        <p:spPr>
          <a:xfrm>
            <a:off x="7464381" y="3688166"/>
            <a:ext cx="2182754" cy="118141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vi-VN" sz="2000" dirty="0"/>
              <a:t>Thêm, chỉnh sửa hoặc xóa danh bạ</a:t>
            </a:r>
            <a:r>
              <a:rPr lang="en-AU" sz="2000" dirty="0"/>
              <a:t>.</a:t>
            </a:r>
          </a:p>
        </p:txBody>
      </p:sp>
      <p:sp>
        <p:nvSpPr>
          <p:cNvPr id="12" name="Content Placeholder 2">
            <a:extLst>
              <a:ext uri="{FF2B5EF4-FFF2-40B4-BE49-F238E27FC236}">
                <a16:creationId xmlns:a16="http://schemas.microsoft.com/office/drawing/2014/main" id="{13FAE685-9403-29D9-929C-1747B2D7482A}"/>
              </a:ext>
            </a:extLst>
          </p:cNvPr>
          <p:cNvSpPr txBox="1">
            <a:spLocks/>
          </p:cNvSpPr>
          <p:nvPr/>
        </p:nvSpPr>
        <p:spPr>
          <a:xfrm>
            <a:off x="9777891" y="3665569"/>
            <a:ext cx="2052000" cy="228940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vi-VN" sz="2000" dirty="0"/>
              <a:t>Sử dụng các ứng dụng nhắn tin như WhatsApp hoặc Messenger (tùy chọn).</a:t>
            </a:r>
            <a:endParaRPr lang="en-AU" sz="2000" dirty="0"/>
          </a:p>
        </p:txBody>
      </p:sp>
      <p:pic>
        <p:nvPicPr>
          <p:cNvPr id="20" name="Picture 19">
            <a:extLst>
              <a:ext uri="{FF2B5EF4-FFF2-40B4-BE49-F238E27FC236}">
                <a16:creationId xmlns:a16="http://schemas.microsoft.com/office/drawing/2014/main" id="{430CC7C1-6518-D4F8-F645-30101ABEFEF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044028" y="2783188"/>
            <a:ext cx="1052805" cy="998350"/>
          </a:xfrm>
          <a:prstGeom prst="rect">
            <a:avLst/>
          </a:prstGeom>
        </p:spPr>
      </p:pic>
      <p:pic>
        <p:nvPicPr>
          <p:cNvPr id="22" name="Picture 21">
            <a:extLst>
              <a:ext uri="{FF2B5EF4-FFF2-40B4-BE49-F238E27FC236}">
                <a16:creationId xmlns:a16="http://schemas.microsoft.com/office/drawing/2014/main" id="{79917820-E185-6152-473C-BD6FEA138C1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66522" y="2733647"/>
            <a:ext cx="1089109" cy="1034654"/>
          </a:xfrm>
          <a:prstGeom prst="rect">
            <a:avLst/>
          </a:prstGeom>
        </p:spPr>
      </p:pic>
      <p:pic>
        <p:nvPicPr>
          <p:cNvPr id="4" name="Picture 3">
            <a:extLst>
              <a:ext uri="{FF2B5EF4-FFF2-40B4-BE49-F238E27FC236}">
                <a16:creationId xmlns:a16="http://schemas.microsoft.com/office/drawing/2014/main" id="{171693C2-D807-FF76-34F9-8AB07FCAD73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08495" y="2783188"/>
            <a:ext cx="1052806" cy="1014522"/>
          </a:xfrm>
          <a:prstGeom prst="rect">
            <a:avLst/>
          </a:prstGeom>
        </p:spPr>
      </p:pic>
      <p:pic>
        <p:nvPicPr>
          <p:cNvPr id="5" name="Picture 4">
            <a:extLst>
              <a:ext uri="{FF2B5EF4-FFF2-40B4-BE49-F238E27FC236}">
                <a16:creationId xmlns:a16="http://schemas.microsoft.com/office/drawing/2014/main" id="{C5462A4E-788D-A5DF-4134-07841E055F3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333625" y="2753779"/>
            <a:ext cx="1052806" cy="1014522"/>
          </a:xfrm>
          <a:prstGeom prst="rect">
            <a:avLst/>
          </a:prstGeom>
        </p:spPr>
      </p:pic>
      <p:pic>
        <p:nvPicPr>
          <p:cNvPr id="6" name="Picture 5">
            <a:extLst>
              <a:ext uri="{FF2B5EF4-FFF2-40B4-BE49-F238E27FC236}">
                <a16:creationId xmlns:a16="http://schemas.microsoft.com/office/drawing/2014/main" id="{55F87BBC-393B-335E-4CE1-5BFE8B13A04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647135" y="2765531"/>
            <a:ext cx="1052806" cy="1033664"/>
          </a:xfrm>
          <a:prstGeom prst="rect">
            <a:avLst/>
          </a:prstGeom>
        </p:spPr>
      </p:pic>
    </p:spTree>
    <p:extLst>
      <p:ext uri="{BB962C8B-B14F-4D97-AF65-F5344CB8AC3E}">
        <p14:creationId xmlns:p14="http://schemas.microsoft.com/office/powerpoint/2010/main" val="5687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3"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09656F-BF54-FF16-791D-EF7A5753768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5999" y="1642958"/>
            <a:ext cx="11519997" cy="4631448"/>
          </a:xfrm>
          <a:prstGeom prst="rect">
            <a:avLst/>
          </a:prstGeom>
        </p:spPr>
      </p:pic>
      <p:sp>
        <p:nvSpPr>
          <p:cNvPr id="6" name="Title 1">
            <a:extLst>
              <a:ext uri="{FF2B5EF4-FFF2-40B4-BE49-F238E27FC236}">
                <a16:creationId xmlns:a16="http://schemas.microsoft.com/office/drawing/2014/main" id="{09DACC00-7A95-89DB-306A-A079806F1A4F}"/>
              </a:ext>
            </a:extLst>
          </p:cNvPr>
          <p:cNvSpPr txBox="1">
            <a:spLocks noGrp="1"/>
          </p:cNvSpPr>
          <p:nvPr>
            <p:ph type="title" idx="4294967295"/>
          </p:nvPr>
        </p:nvSpPr>
        <p:spPr>
          <a:xfrm>
            <a:off x="904102" y="23876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Những</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điều</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bạn</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ghi</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nhớ</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là</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gì</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a:t>
            </a:r>
          </a:p>
        </p:txBody>
      </p:sp>
    </p:spTree>
    <p:extLst>
      <p:ext uri="{BB962C8B-B14F-4D97-AF65-F5344CB8AC3E}">
        <p14:creationId xmlns:p14="http://schemas.microsoft.com/office/powerpoint/2010/main" val="12309007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EC5529-9D42-0A09-4947-AA7B6A6B853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5998" y="1703032"/>
            <a:ext cx="11519997" cy="4631448"/>
          </a:xfrm>
          <a:prstGeom prst="rect">
            <a:avLst/>
          </a:prstGeom>
        </p:spPr>
      </p:pic>
      <p:sp>
        <p:nvSpPr>
          <p:cNvPr id="4" name="Title 1">
            <a:extLst>
              <a:ext uri="{FF2B5EF4-FFF2-40B4-BE49-F238E27FC236}">
                <a16:creationId xmlns:a16="http://schemas.microsoft.com/office/drawing/2014/main" id="{E72AB432-EE21-B6E7-D4BB-0970C1E24E6C}"/>
              </a:ext>
            </a:extLst>
          </p:cNvPr>
          <p:cNvSpPr txBox="1">
            <a:spLocks noGrp="1"/>
          </p:cNvSpPr>
          <p:nvPr>
            <p:ph type="title" idx="4294967295"/>
          </p:nvPr>
        </p:nvSpPr>
        <p:spPr>
          <a:xfrm>
            <a:off x="904102" y="23876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Bạn</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sẽ</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thử</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ba</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điều</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gì</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trong</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tuần</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 </a:t>
            </a:r>
            <a:r>
              <a:rPr kumimoji="0" lang="en-AU" sz="4400" b="0" i="0" u="none" strike="noStrike" kern="1200" cap="none" spc="0" normalizeH="0" baseline="0" noProof="0" dirty="0" err="1">
                <a:ln>
                  <a:noFill/>
                </a:ln>
                <a:solidFill>
                  <a:schemeClr val="bg1"/>
                </a:solidFill>
                <a:effectLst/>
                <a:uLnTx/>
                <a:uFillTx/>
                <a:latin typeface="Telstra Text" panose="020B0504040000000004" pitchFamily="34" charset="77"/>
                <a:ea typeface="Telstra Text" panose="020B0504040000000004" pitchFamily="34" charset="77"/>
                <a:cs typeface="+mj-cs"/>
              </a:rPr>
              <a:t>tới</a:t>
            </a: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a:t>
            </a:r>
          </a:p>
        </p:txBody>
      </p:sp>
    </p:spTree>
    <p:extLst>
      <p:ext uri="{BB962C8B-B14F-4D97-AF65-F5344CB8AC3E}">
        <p14:creationId xmlns:p14="http://schemas.microsoft.com/office/powerpoint/2010/main" val="12883447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4280A-53F0-EBF8-F893-C0B2D836191A}"/>
            </a:ext>
          </a:extLst>
        </p:cNvPr>
        <p:cNvGrpSpPr/>
        <p:nvPr/>
      </p:nvGrpSpPr>
      <p:grpSpPr>
        <a:xfrm>
          <a:off x="0" y="0"/>
          <a:ext cx="0" cy="0"/>
          <a:chOff x="0" y="0"/>
          <a:chExt cx="0" cy="0"/>
        </a:xfrm>
      </p:grpSpPr>
      <p:pic>
        <p:nvPicPr>
          <p:cNvPr id="4" name="Graphic 3" descr="Modules in Tech Savvy Seniors Program">
            <a:extLst>
              <a:ext uri="{FF2B5EF4-FFF2-40B4-BE49-F238E27FC236}">
                <a16:creationId xmlns:a16="http://schemas.microsoft.com/office/drawing/2014/main" id="{21DC65A7-6699-7CFE-7B5E-BA7ED539A1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5218"/>
            <a:ext cx="12201295" cy="6852781"/>
          </a:xfrm>
          <a:prstGeom prst="rect">
            <a:avLst/>
          </a:prstGeom>
        </p:spPr>
      </p:pic>
      <p:sp>
        <p:nvSpPr>
          <p:cNvPr id="10" name="Title 1">
            <a:extLst>
              <a:ext uri="{FF2B5EF4-FFF2-40B4-BE49-F238E27FC236}">
                <a16:creationId xmlns:a16="http://schemas.microsoft.com/office/drawing/2014/main" id="{5A0D1095-9311-0D78-ABAE-CF6B9528A6D1}"/>
              </a:ext>
            </a:extLst>
          </p:cNvPr>
          <p:cNvSpPr txBox="1">
            <a:spLocks noGrp="1"/>
          </p:cNvSpPr>
          <p:nvPr>
            <p:ph type="title" idx="4294967295"/>
          </p:nvPr>
        </p:nvSpPr>
        <p:spPr>
          <a:xfrm>
            <a:off x="3657601" y="134471"/>
            <a:ext cx="4323258" cy="17645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AU" sz="32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Người</a:t>
            </a:r>
            <a:r>
              <a:rPr kumimoji="0" lang="en-AU" sz="32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Cao </a:t>
            </a:r>
            <a:r>
              <a:rPr kumimoji="0" lang="en-AU" sz="32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niên</a:t>
            </a:r>
            <a:r>
              <a:rPr kumimoji="0" lang="en-AU" sz="32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Thành </a:t>
            </a:r>
            <a:r>
              <a:rPr kumimoji="0" lang="en-AU" sz="32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thạo</a:t>
            </a:r>
            <a:r>
              <a:rPr kumimoji="0" lang="en-AU" sz="32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 Công </a:t>
            </a:r>
            <a:r>
              <a:rPr kumimoji="0" lang="en-AU" sz="3200" b="0" i="0" u="none" strike="noStrike" kern="1200" cap="none" spc="0" normalizeH="0" baseline="0" noProof="0" dirty="0" err="1">
                <a:ln>
                  <a:noFill/>
                </a:ln>
                <a:solidFill>
                  <a:schemeClr val="tx1"/>
                </a:solidFill>
                <a:effectLst/>
                <a:uLnTx/>
                <a:uFillTx/>
                <a:latin typeface="Telstra Text" panose="020B0504040000000004" pitchFamily="34" charset="77"/>
                <a:ea typeface="Telstra Text" panose="020B0504040000000004" pitchFamily="34" charset="77"/>
                <a:cs typeface="+mj-cs"/>
              </a:rPr>
              <a:t>nghệ</a:t>
            </a:r>
            <a:endParaRPr kumimoji="0" lang="en-AU" sz="32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endParaRPr>
          </a:p>
        </p:txBody>
      </p:sp>
      <p:grpSp>
        <p:nvGrpSpPr>
          <p:cNvPr id="61" name="Group 60">
            <a:extLst>
              <a:ext uri="{FF2B5EF4-FFF2-40B4-BE49-F238E27FC236}">
                <a16:creationId xmlns:a16="http://schemas.microsoft.com/office/drawing/2014/main" id="{C76CB7AB-4F33-4518-30AE-E237B3D53473}"/>
              </a:ext>
              <a:ext uri="{C183D7F6-B498-43B3-948B-1728B52AA6E4}">
                <adec:decorative xmlns:adec="http://schemas.microsoft.com/office/drawing/2017/decorative" val="1"/>
              </a:ext>
            </a:extLst>
          </p:cNvPr>
          <p:cNvGrpSpPr/>
          <p:nvPr/>
        </p:nvGrpSpPr>
        <p:grpSpPr>
          <a:xfrm>
            <a:off x="1299088" y="310112"/>
            <a:ext cx="4049526" cy="6234775"/>
            <a:chOff x="1299088" y="310112"/>
            <a:chExt cx="4049526" cy="6234775"/>
          </a:xfrm>
        </p:grpSpPr>
        <p:grpSp>
          <p:nvGrpSpPr>
            <p:cNvPr id="7" name="Group 6">
              <a:extLst>
                <a:ext uri="{FF2B5EF4-FFF2-40B4-BE49-F238E27FC236}">
                  <a16:creationId xmlns:a16="http://schemas.microsoft.com/office/drawing/2014/main" id="{F18804FD-0E8F-C521-9736-B2C3B90B17C4}"/>
                </a:ext>
              </a:extLst>
            </p:cNvPr>
            <p:cNvGrpSpPr/>
            <p:nvPr/>
          </p:nvGrpSpPr>
          <p:grpSpPr>
            <a:xfrm>
              <a:off x="1299088" y="310112"/>
              <a:ext cx="2558928" cy="747429"/>
              <a:chOff x="1299088" y="310112"/>
              <a:chExt cx="2558928" cy="747429"/>
            </a:xfrm>
          </p:grpSpPr>
          <p:sp>
            <p:nvSpPr>
              <p:cNvPr id="5" name="TextBox 4">
                <a:extLst>
                  <a:ext uri="{FF2B5EF4-FFF2-40B4-BE49-F238E27FC236}">
                    <a16:creationId xmlns:a16="http://schemas.microsoft.com/office/drawing/2014/main" id="{EC673761-F7FA-1B26-8CE2-F85113C39A93}"/>
                  </a:ext>
                </a:extLst>
              </p:cNvPr>
              <p:cNvSpPr txBox="1"/>
              <p:nvPr/>
            </p:nvSpPr>
            <p:spPr>
              <a:xfrm>
                <a:off x="1299088" y="310112"/>
                <a:ext cx="1431586" cy="276999"/>
              </a:xfrm>
              <a:prstGeom prst="rect">
                <a:avLst/>
              </a:prstGeom>
              <a:noFill/>
            </p:spPr>
            <p:txBody>
              <a:bodyPr wrap="square" rtlCol="0">
                <a:spAutoFit/>
              </a:bodyPr>
              <a:lstStyle/>
              <a:p>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1</a:t>
                </a:r>
              </a:p>
            </p:txBody>
          </p:sp>
          <p:sp>
            <p:nvSpPr>
              <p:cNvPr id="6" name="TextBox 5">
                <a:extLst>
                  <a:ext uri="{FF2B5EF4-FFF2-40B4-BE49-F238E27FC236}">
                    <a16:creationId xmlns:a16="http://schemas.microsoft.com/office/drawing/2014/main" id="{FA1EB455-303A-5F96-C76C-AE39EBF29DE3}"/>
                  </a:ext>
                </a:extLst>
              </p:cNvPr>
              <p:cNvSpPr txBox="1"/>
              <p:nvPr/>
            </p:nvSpPr>
            <p:spPr>
              <a:xfrm>
                <a:off x="1299088" y="534321"/>
                <a:ext cx="2558928" cy="523220"/>
              </a:xfrm>
              <a:prstGeom prst="rect">
                <a:avLst/>
              </a:prstGeom>
              <a:noFill/>
            </p:spPr>
            <p:txBody>
              <a:bodyPr wrap="square" rtlCol="0">
                <a:spAutoFit/>
              </a:bodyPr>
              <a:lstStyle/>
              <a:p>
                <a:r>
                  <a:rPr lang="en-AU" sz="1400" dirty="0" err="1">
                    <a:latin typeface="Telstra Text Medium" panose="020B0504040000000004" pitchFamily="34" charset="77"/>
                    <a:ea typeface="Telstra Text Medium" panose="020B0504040000000004" pitchFamily="34" charset="77"/>
                  </a:rPr>
                  <a:t>Hãy</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làm</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quen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với</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điện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thoại</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thông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minh</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của</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bạn</a:t>
                </a:r>
                <a:endParaRPr lang="en-AU" sz="1400" dirty="0">
                  <a:latin typeface="Telstra Text Medium" panose="020B0504040000000004" pitchFamily="34" charset="77"/>
                  <a:ea typeface="Telstra Text Medium" panose="020B0504040000000004" pitchFamily="34" charset="77"/>
                </a:endParaRPr>
              </a:p>
            </p:txBody>
          </p:sp>
        </p:grpSp>
        <p:grpSp>
          <p:nvGrpSpPr>
            <p:cNvPr id="8" name="Group 7">
              <a:extLst>
                <a:ext uri="{FF2B5EF4-FFF2-40B4-BE49-F238E27FC236}">
                  <a16:creationId xmlns:a16="http://schemas.microsoft.com/office/drawing/2014/main" id="{CF360D19-150F-8997-4C17-D32BD07F41E5}"/>
                </a:ext>
              </a:extLst>
            </p:cNvPr>
            <p:cNvGrpSpPr/>
            <p:nvPr/>
          </p:nvGrpSpPr>
          <p:grpSpPr>
            <a:xfrm>
              <a:off x="2226014" y="1337246"/>
              <a:ext cx="2558928" cy="747429"/>
              <a:chOff x="1299088" y="310112"/>
              <a:chExt cx="2558928" cy="747429"/>
            </a:xfrm>
          </p:grpSpPr>
          <p:sp>
            <p:nvSpPr>
              <p:cNvPr id="9" name="TextBox 8">
                <a:extLst>
                  <a:ext uri="{FF2B5EF4-FFF2-40B4-BE49-F238E27FC236}">
                    <a16:creationId xmlns:a16="http://schemas.microsoft.com/office/drawing/2014/main" id="{82EF715B-4AF1-FF9A-8A7F-EC852F236C96}"/>
                  </a:ext>
                </a:extLst>
              </p:cNvPr>
              <p:cNvSpPr txBox="1"/>
              <p:nvPr/>
            </p:nvSpPr>
            <p:spPr>
              <a:xfrm>
                <a:off x="1299088" y="310112"/>
                <a:ext cx="1431586" cy="276999"/>
              </a:xfrm>
              <a:prstGeom prst="rect">
                <a:avLst/>
              </a:prstGeom>
              <a:noFill/>
            </p:spPr>
            <p:txBody>
              <a:bodyPr wrap="square" rtlCol="0">
                <a:spAutoFit/>
              </a:bodyPr>
              <a:lstStyle/>
              <a:p>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2</a:t>
                </a:r>
              </a:p>
            </p:txBody>
          </p:sp>
          <p:sp>
            <p:nvSpPr>
              <p:cNvPr id="11" name="TextBox 10">
                <a:extLst>
                  <a:ext uri="{FF2B5EF4-FFF2-40B4-BE49-F238E27FC236}">
                    <a16:creationId xmlns:a16="http://schemas.microsoft.com/office/drawing/2014/main" id="{2771F2AF-2B0D-8386-2683-979127DC1ED1}"/>
                  </a:ext>
                </a:extLst>
              </p:cNvPr>
              <p:cNvSpPr txBox="1"/>
              <p:nvPr/>
            </p:nvSpPr>
            <p:spPr>
              <a:xfrm>
                <a:off x="1299088" y="534321"/>
                <a:ext cx="2558928" cy="523220"/>
              </a:xfrm>
              <a:prstGeom prst="rect">
                <a:avLst/>
              </a:prstGeom>
              <a:noFill/>
            </p:spPr>
            <p:txBody>
              <a:bodyPr wrap="square" rtlCol="0">
                <a:spAutoFit/>
              </a:bodyPr>
              <a:lstStyle/>
              <a:p>
                <a:r>
                  <a:rPr lang="en-AU" sz="1400" dirty="0" err="1">
                    <a:latin typeface="Telstra Text Medium" panose="020B0504040000000004" pitchFamily="34" charset="77"/>
                    <a:ea typeface="Telstra Text Medium" panose="020B0504040000000004" pitchFamily="34" charset="77"/>
                  </a:rPr>
                  <a:t>Hãy</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làm</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quen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với</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máy</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tính</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và</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máy</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tính</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bảng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của</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bạn</a:t>
                </a:r>
                <a:endParaRPr lang="en-AU" sz="1400" dirty="0">
                  <a:latin typeface="Telstra Text Medium" panose="020B0504040000000004" pitchFamily="34" charset="77"/>
                  <a:ea typeface="Telstra Text Medium" panose="020B0504040000000004" pitchFamily="34" charset="77"/>
                </a:endParaRPr>
              </a:p>
            </p:txBody>
          </p:sp>
        </p:grpSp>
        <p:grpSp>
          <p:nvGrpSpPr>
            <p:cNvPr id="12" name="Group 11">
              <a:extLst>
                <a:ext uri="{FF2B5EF4-FFF2-40B4-BE49-F238E27FC236}">
                  <a16:creationId xmlns:a16="http://schemas.microsoft.com/office/drawing/2014/main" id="{56B39368-BE2D-B185-FEB1-1570F4E96229}"/>
                </a:ext>
              </a:extLst>
            </p:cNvPr>
            <p:cNvGrpSpPr/>
            <p:nvPr/>
          </p:nvGrpSpPr>
          <p:grpSpPr>
            <a:xfrm>
              <a:off x="2727056" y="2614901"/>
              <a:ext cx="2558928" cy="747429"/>
              <a:chOff x="1299088" y="310112"/>
              <a:chExt cx="2558928" cy="747429"/>
            </a:xfrm>
          </p:grpSpPr>
          <p:sp>
            <p:nvSpPr>
              <p:cNvPr id="13" name="TextBox 12">
                <a:extLst>
                  <a:ext uri="{FF2B5EF4-FFF2-40B4-BE49-F238E27FC236}">
                    <a16:creationId xmlns:a16="http://schemas.microsoft.com/office/drawing/2014/main" id="{620FBA11-598E-4C7F-45AD-A46AEA1CD77A}"/>
                  </a:ext>
                </a:extLst>
              </p:cNvPr>
              <p:cNvSpPr txBox="1"/>
              <p:nvPr/>
            </p:nvSpPr>
            <p:spPr>
              <a:xfrm>
                <a:off x="1299088" y="310112"/>
                <a:ext cx="1431586" cy="276999"/>
              </a:xfrm>
              <a:prstGeom prst="rect">
                <a:avLst/>
              </a:prstGeom>
              <a:noFill/>
            </p:spPr>
            <p:txBody>
              <a:bodyPr wrap="square" rtlCol="0">
                <a:spAutoFit/>
              </a:bodyPr>
              <a:lstStyle/>
              <a:p>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3</a:t>
                </a:r>
              </a:p>
            </p:txBody>
          </p:sp>
          <p:sp>
            <p:nvSpPr>
              <p:cNvPr id="14" name="TextBox 13">
                <a:extLst>
                  <a:ext uri="{FF2B5EF4-FFF2-40B4-BE49-F238E27FC236}">
                    <a16:creationId xmlns:a16="http://schemas.microsoft.com/office/drawing/2014/main" id="{7576E7C6-7020-CF49-48B6-53AB4B197EE9}"/>
                  </a:ext>
                </a:extLst>
              </p:cNvPr>
              <p:cNvSpPr txBox="1"/>
              <p:nvPr/>
            </p:nvSpPr>
            <p:spPr>
              <a:xfrm>
                <a:off x="1299088" y="534321"/>
                <a:ext cx="2558928" cy="523220"/>
              </a:xfrm>
              <a:prstGeom prst="rect">
                <a:avLst/>
              </a:prstGeom>
              <a:noFill/>
            </p:spPr>
            <p:txBody>
              <a:bodyPr wrap="square" rtlCol="0">
                <a:spAutoFit/>
              </a:bodyPr>
              <a:lstStyle/>
              <a:p>
                <a:r>
                  <a:rPr lang="en-AU" sz="1400" dirty="0" err="1">
                    <a:latin typeface="Telstra Text Medium" panose="020B0504040000000004" pitchFamily="34" charset="77"/>
                    <a:ea typeface="Telstra Text Medium" panose="020B0504040000000004" pitchFamily="34" charset="77"/>
                  </a:rPr>
                  <a:t>Thực</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hiện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cuộc</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gọi</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và</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gửi</a:t>
                </a:r>
                <a:r>
                  <a:rPr lang="en-AU" sz="1400" dirty="0">
                    <a:latin typeface="Telstra Text Medium" panose="020B0504040000000004" pitchFamily="34" charset="77"/>
                    <a:ea typeface="Telstra Text Medium" panose="020B0504040000000004" pitchFamily="34" charset="77"/>
                  </a:rPr>
                  <a:t> tin </a:t>
                </a:r>
                <a:r>
                  <a:rPr lang="en-AU" sz="1400" dirty="0" err="1">
                    <a:latin typeface="Telstra Text Medium" panose="020B0504040000000004" pitchFamily="34" charset="77"/>
                    <a:ea typeface="Telstra Text Medium" panose="020B0504040000000004" pitchFamily="34" charset="77"/>
                  </a:rPr>
                  <a:t>nhắn</a:t>
                </a:r>
                <a:endParaRPr lang="en-AU" sz="1400" dirty="0">
                  <a:latin typeface="Telstra Text Medium" panose="020B0504040000000004" pitchFamily="34" charset="77"/>
                  <a:ea typeface="Telstra Text Medium" panose="020B0504040000000004" pitchFamily="34" charset="77"/>
                </a:endParaRPr>
              </a:p>
            </p:txBody>
          </p:sp>
        </p:grpSp>
        <p:grpSp>
          <p:nvGrpSpPr>
            <p:cNvPr id="15" name="Group 14">
              <a:extLst>
                <a:ext uri="{FF2B5EF4-FFF2-40B4-BE49-F238E27FC236}">
                  <a16:creationId xmlns:a16="http://schemas.microsoft.com/office/drawing/2014/main" id="{E47DEAB0-BA37-1E12-F0CD-FE9B5E0348C8}"/>
                </a:ext>
              </a:extLst>
            </p:cNvPr>
            <p:cNvGrpSpPr/>
            <p:nvPr/>
          </p:nvGrpSpPr>
          <p:grpSpPr>
            <a:xfrm>
              <a:off x="2789686" y="3642035"/>
              <a:ext cx="2558928" cy="531986"/>
              <a:chOff x="1299088" y="310112"/>
              <a:chExt cx="2558928" cy="531986"/>
            </a:xfrm>
          </p:grpSpPr>
          <p:sp>
            <p:nvSpPr>
              <p:cNvPr id="16" name="TextBox 15">
                <a:extLst>
                  <a:ext uri="{FF2B5EF4-FFF2-40B4-BE49-F238E27FC236}">
                    <a16:creationId xmlns:a16="http://schemas.microsoft.com/office/drawing/2014/main" id="{162AE37B-5576-4CA6-963C-7B312BDCC23A}"/>
                  </a:ext>
                </a:extLst>
              </p:cNvPr>
              <p:cNvSpPr txBox="1"/>
              <p:nvPr/>
            </p:nvSpPr>
            <p:spPr>
              <a:xfrm>
                <a:off x="1299088" y="310112"/>
                <a:ext cx="1431586" cy="276999"/>
              </a:xfrm>
              <a:prstGeom prst="rect">
                <a:avLst/>
              </a:prstGeom>
              <a:noFill/>
            </p:spPr>
            <p:txBody>
              <a:bodyPr wrap="square" rtlCol="0">
                <a:spAutoFit/>
              </a:bodyPr>
              <a:lstStyle/>
              <a:p>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4</a:t>
                </a:r>
              </a:p>
            </p:txBody>
          </p:sp>
          <p:sp>
            <p:nvSpPr>
              <p:cNvPr id="17" name="TextBox 16">
                <a:extLst>
                  <a:ext uri="{FF2B5EF4-FFF2-40B4-BE49-F238E27FC236}">
                    <a16:creationId xmlns:a16="http://schemas.microsoft.com/office/drawing/2014/main" id="{3947BD59-9F42-5288-513D-B02A674F0DE8}"/>
                  </a:ext>
                </a:extLst>
              </p:cNvPr>
              <p:cNvSpPr txBox="1"/>
              <p:nvPr/>
            </p:nvSpPr>
            <p:spPr>
              <a:xfrm>
                <a:off x="1299088" y="534321"/>
                <a:ext cx="2558928" cy="307777"/>
              </a:xfrm>
              <a:prstGeom prst="rect">
                <a:avLst/>
              </a:prstGeom>
              <a:noFill/>
            </p:spPr>
            <p:txBody>
              <a:bodyPr wrap="square" rtlCol="0">
                <a:spAutoFit/>
              </a:bodyPr>
              <a:lstStyle/>
              <a:p>
                <a:r>
                  <a:rPr lang="en-AU" sz="1400" dirty="0" err="1">
                    <a:latin typeface="Telstra Text Medium" panose="020B0504040000000004" pitchFamily="34" charset="77"/>
                    <a:ea typeface="Telstra Text Medium" panose="020B0504040000000004" pitchFamily="34" charset="77"/>
                  </a:rPr>
                  <a:t>Trình</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duyệt</a:t>
                </a:r>
                <a:r>
                  <a:rPr lang="en-AU" sz="1400" dirty="0">
                    <a:latin typeface="Telstra Text Medium" panose="020B0504040000000004" pitchFamily="34" charset="77"/>
                    <a:ea typeface="Telstra Text Medium" panose="020B0504040000000004" pitchFamily="34" charset="77"/>
                  </a:rPr>
                  <a:t> Internet an </a:t>
                </a:r>
                <a:r>
                  <a:rPr lang="en-AU" sz="1400" dirty="0" err="1">
                    <a:latin typeface="Telstra Text Medium" panose="020B0504040000000004" pitchFamily="34" charset="77"/>
                    <a:ea typeface="Telstra Text Medium" panose="020B0504040000000004" pitchFamily="34" charset="77"/>
                  </a:rPr>
                  <a:t>toàn</a:t>
                </a:r>
                <a:endParaRPr lang="en-AU" sz="1400" dirty="0">
                  <a:latin typeface="Telstra Text Medium" panose="020B0504040000000004" pitchFamily="34" charset="77"/>
                  <a:ea typeface="Telstra Text Medium" panose="020B0504040000000004" pitchFamily="34" charset="77"/>
                </a:endParaRPr>
              </a:p>
            </p:txBody>
          </p:sp>
        </p:grpSp>
        <p:grpSp>
          <p:nvGrpSpPr>
            <p:cNvPr id="18" name="Group 17">
              <a:extLst>
                <a:ext uri="{FF2B5EF4-FFF2-40B4-BE49-F238E27FC236}">
                  <a16:creationId xmlns:a16="http://schemas.microsoft.com/office/drawing/2014/main" id="{54BA18A8-6AF2-0236-5D9E-EBCDA396C93A}"/>
                </a:ext>
              </a:extLst>
            </p:cNvPr>
            <p:cNvGrpSpPr/>
            <p:nvPr/>
          </p:nvGrpSpPr>
          <p:grpSpPr>
            <a:xfrm>
              <a:off x="2226014" y="4806956"/>
              <a:ext cx="2558928" cy="531986"/>
              <a:chOff x="1299088" y="310112"/>
              <a:chExt cx="2558928" cy="531986"/>
            </a:xfrm>
          </p:grpSpPr>
          <p:sp>
            <p:nvSpPr>
              <p:cNvPr id="19" name="TextBox 18">
                <a:extLst>
                  <a:ext uri="{FF2B5EF4-FFF2-40B4-BE49-F238E27FC236}">
                    <a16:creationId xmlns:a16="http://schemas.microsoft.com/office/drawing/2014/main" id="{280A01D6-C31D-26E2-E5A1-2AD597513127}"/>
                  </a:ext>
                </a:extLst>
              </p:cNvPr>
              <p:cNvSpPr txBox="1"/>
              <p:nvPr/>
            </p:nvSpPr>
            <p:spPr>
              <a:xfrm>
                <a:off x="1299088" y="310112"/>
                <a:ext cx="1431586" cy="276999"/>
              </a:xfrm>
              <a:prstGeom prst="rect">
                <a:avLst/>
              </a:prstGeom>
              <a:noFill/>
            </p:spPr>
            <p:txBody>
              <a:bodyPr wrap="square" rtlCol="0">
                <a:spAutoFit/>
              </a:bodyPr>
              <a:lstStyle/>
              <a:p>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5</a:t>
                </a:r>
              </a:p>
            </p:txBody>
          </p:sp>
          <p:sp>
            <p:nvSpPr>
              <p:cNvPr id="20" name="TextBox 19">
                <a:extLst>
                  <a:ext uri="{FF2B5EF4-FFF2-40B4-BE49-F238E27FC236}">
                    <a16:creationId xmlns:a16="http://schemas.microsoft.com/office/drawing/2014/main" id="{73A45688-5241-98D1-4532-9694A27F6017}"/>
                  </a:ext>
                </a:extLst>
              </p:cNvPr>
              <p:cNvSpPr txBox="1"/>
              <p:nvPr/>
            </p:nvSpPr>
            <p:spPr>
              <a:xfrm>
                <a:off x="1299088" y="534321"/>
                <a:ext cx="2558928" cy="307777"/>
              </a:xfrm>
              <a:prstGeom prst="rect">
                <a:avLst/>
              </a:prstGeom>
              <a:noFill/>
            </p:spPr>
            <p:txBody>
              <a:bodyPr wrap="square" rtlCol="0">
                <a:spAutoFit/>
              </a:bodyPr>
              <a:lstStyle/>
              <a:p>
                <a:r>
                  <a:rPr lang="en-AU" sz="1400" dirty="0" err="1">
                    <a:latin typeface="Telstra Text Medium" panose="020B0504040000000004" pitchFamily="34" charset="77"/>
                    <a:ea typeface="Telstra Text Medium" panose="020B0504040000000004" pitchFamily="34" charset="77"/>
                  </a:rPr>
                  <a:t>Gửi</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và</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nhận</a:t>
                </a:r>
                <a:r>
                  <a:rPr lang="en-AU" sz="1400" dirty="0">
                    <a:latin typeface="Telstra Text Medium" panose="020B0504040000000004" pitchFamily="34" charset="77"/>
                    <a:ea typeface="Telstra Text Medium" panose="020B0504040000000004" pitchFamily="34" charset="77"/>
                  </a:rPr>
                  <a:t> email</a:t>
                </a:r>
              </a:p>
            </p:txBody>
          </p:sp>
        </p:grpSp>
        <p:grpSp>
          <p:nvGrpSpPr>
            <p:cNvPr id="21" name="Group 20">
              <a:extLst>
                <a:ext uri="{FF2B5EF4-FFF2-40B4-BE49-F238E27FC236}">
                  <a16:creationId xmlns:a16="http://schemas.microsoft.com/office/drawing/2014/main" id="{CF3550F7-7CD5-540C-FE9F-5FA8133F5EDB}"/>
                </a:ext>
              </a:extLst>
            </p:cNvPr>
            <p:cNvGrpSpPr/>
            <p:nvPr/>
          </p:nvGrpSpPr>
          <p:grpSpPr>
            <a:xfrm>
              <a:off x="1299088" y="5797458"/>
              <a:ext cx="2558928" cy="747429"/>
              <a:chOff x="1299088" y="310112"/>
              <a:chExt cx="2558928" cy="747429"/>
            </a:xfrm>
          </p:grpSpPr>
          <p:sp>
            <p:nvSpPr>
              <p:cNvPr id="22" name="TextBox 21">
                <a:extLst>
                  <a:ext uri="{FF2B5EF4-FFF2-40B4-BE49-F238E27FC236}">
                    <a16:creationId xmlns:a16="http://schemas.microsoft.com/office/drawing/2014/main" id="{6F3B02D7-96D3-D542-28A1-E0ED2776751A}"/>
                  </a:ext>
                </a:extLst>
              </p:cNvPr>
              <p:cNvSpPr txBox="1"/>
              <p:nvPr/>
            </p:nvSpPr>
            <p:spPr>
              <a:xfrm>
                <a:off x="1299088" y="310112"/>
                <a:ext cx="1431586" cy="276999"/>
              </a:xfrm>
              <a:prstGeom prst="rect">
                <a:avLst/>
              </a:prstGeom>
              <a:noFill/>
            </p:spPr>
            <p:txBody>
              <a:bodyPr wrap="square" rtlCol="0">
                <a:spAutoFit/>
              </a:bodyPr>
              <a:lstStyle/>
              <a:p>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6</a:t>
                </a:r>
              </a:p>
            </p:txBody>
          </p:sp>
          <p:sp>
            <p:nvSpPr>
              <p:cNvPr id="23" name="TextBox 22">
                <a:extLst>
                  <a:ext uri="{FF2B5EF4-FFF2-40B4-BE49-F238E27FC236}">
                    <a16:creationId xmlns:a16="http://schemas.microsoft.com/office/drawing/2014/main" id="{62B5D9E1-BB5E-8947-D882-E7114EDB5D5D}"/>
                  </a:ext>
                </a:extLst>
              </p:cNvPr>
              <p:cNvSpPr txBox="1"/>
              <p:nvPr/>
            </p:nvSpPr>
            <p:spPr>
              <a:xfrm>
                <a:off x="1299088" y="534321"/>
                <a:ext cx="2558928" cy="523220"/>
              </a:xfrm>
              <a:prstGeom prst="rect">
                <a:avLst/>
              </a:prstGeom>
              <a:noFill/>
            </p:spPr>
            <p:txBody>
              <a:bodyPr wrap="square" rtlCol="0">
                <a:spAutoFit/>
              </a:bodyPr>
              <a:lstStyle/>
              <a:p>
                <a:r>
                  <a:rPr lang="en-AU" sz="1400" dirty="0" err="1">
                    <a:latin typeface="Telstra Text Medium" panose="020B0504040000000004" pitchFamily="34" charset="77"/>
                    <a:ea typeface="Telstra Text Medium" panose="020B0504040000000004" pitchFamily="34" charset="77"/>
                  </a:rPr>
                  <a:t>Giữ</a:t>
                </a:r>
                <a:r>
                  <a:rPr lang="en-AU" sz="1400" dirty="0">
                    <a:latin typeface="Telstra Text Medium" panose="020B0504040000000004" pitchFamily="34" charset="77"/>
                    <a:ea typeface="Telstra Text Medium" panose="020B0504040000000004" pitchFamily="34" charset="77"/>
                  </a:rPr>
                  <a:t> an </a:t>
                </a:r>
                <a:r>
                  <a:rPr lang="en-AU" sz="1400" dirty="0" err="1">
                    <a:latin typeface="Telstra Text Medium" panose="020B0504040000000004" pitchFamily="34" charset="77"/>
                    <a:ea typeface="Telstra Text Medium" panose="020B0504040000000004" pitchFamily="34" charset="77"/>
                  </a:rPr>
                  <a:t>toàn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trên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mạng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và</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tránh</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bị</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lừa</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đảo</a:t>
                </a:r>
                <a:endParaRPr lang="en-AU" sz="1400" dirty="0">
                  <a:latin typeface="Telstra Text Medium" panose="020B0504040000000004" pitchFamily="34" charset="77"/>
                  <a:ea typeface="Telstra Text Medium" panose="020B0504040000000004" pitchFamily="34" charset="77"/>
                </a:endParaRPr>
              </a:p>
            </p:txBody>
          </p:sp>
        </p:grpSp>
      </p:grpSp>
      <p:grpSp>
        <p:nvGrpSpPr>
          <p:cNvPr id="60" name="Group 59">
            <a:extLst>
              <a:ext uri="{FF2B5EF4-FFF2-40B4-BE49-F238E27FC236}">
                <a16:creationId xmlns:a16="http://schemas.microsoft.com/office/drawing/2014/main" id="{9A5542D3-AF5F-53E3-47C0-C5982B500EC1}"/>
              </a:ext>
              <a:ext uri="{C183D7F6-B498-43B3-948B-1728B52AA6E4}">
                <adec:decorative xmlns:adec="http://schemas.microsoft.com/office/drawing/2017/decorative" val="1"/>
              </a:ext>
            </a:extLst>
          </p:cNvPr>
          <p:cNvGrpSpPr/>
          <p:nvPr/>
        </p:nvGrpSpPr>
        <p:grpSpPr>
          <a:xfrm flipH="1">
            <a:off x="6690676" y="310112"/>
            <a:ext cx="4049526" cy="6234775"/>
            <a:chOff x="6289738" y="513695"/>
            <a:chExt cx="4049526" cy="6234775"/>
          </a:xfrm>
        </p:grpSpPr>
        <p:grpSp>
          <p:nvGrpSpPr>
            <p:cNvPr id="42" name="Group 41">
              <a:extLst>
                <a:ext uri="{FF2B5EF4-FFF2-40B4-BE49-F238E27FC236}">
                  <a16:creationId xmlns:a16="http://schemas.microsoft.com/office/drawing/2014/main" id="{94AAA353-E4B1-B935-FE7E-032550024349}"/>
                </a:ext>
              </a:extLst>
            </p:cNvPr>
            <p:cNvGrpSpPr/>
            <p:nvPr/>
          </p:nvGrpSpPr>
          <p:grpSpPr>
            <a:xfrm>
              <a:off x="6289738" y="513695"/>
              <a:ext cx="2558928" cy="962873"/>
              <a:chOff x="1299088" y="310112"/>
              <a:chExt cx="2558928" cy="962873"/>
            </a:xfrm>
          </p:grpSpPr>
          <p:sp>
            <p:nvSpPr>
              <p:cNvPr id="43" name="TextBox 42">
                <a:extLst>
                  <a:ext uri="{FF2B5EF4-FFF2-40B4-BE49-F238E27FC236}">
                    <a16:creationId xmlns:a16="http://schemas.microsoft.com/office/drawing/2014/main" id="{2DD5BDC1-BA88-6035-7094-F55FFA893A63}"/>
                  </a:ext>
                </a:extLst>
              </p:cNvPr>
              <p:cNvSpPr txBox="1"/>
              <p:nvPr/>
            </p:nvSpPr>
            <p:spPr>
              <a:xfrm>
                <a:off x="1299088" y="310112"/>
                <a:ext cx="1431586" cy="276999"/>
              </a:xfrm>
              <a:prstGeom prst="rect">
                <a:avLst/>
              </a:prstGeom>
              <a:noFill/>
            </p:spPr>
            <p:txBody>
              <a:bodyPr wrap="square" rtlCol="0">
                <a:spAutoFit/>
              </a:bodyPr>
              <a:lstStyle/>
              <a:p>
                <a:pPr algn="r"/>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7</a:t>
                </a:r>
              </a:p>
            </p:txBody>
          </p:sp>
          <p:sp>
            <p:nvSpPr>
              <p:cNvPr id="44" name="TextBox 43">
                <a:extLst>
                  <a:ext uri="{FF2B5EF4-FFF2-40B4-BE49-F238E27FC236}">
                    <a16:creationId xmlns:a16="http://schemas.microsoft.com/office/drawing/2014/main" id="{9505501C-1CF7-C9E8-BCDA-F6622606A3F0}"/>
                  </a:ext>
                </a:extLst>
              </p:cNvPr>
              <p:cNvSpPr txBox="1"/>
              <p:nvPr/>
            </p:nvSpPr>
            <p:spPr>
              <a:xfrm>
                <a:off x="1299088" y="534321"/>
                <a:ext cx="2558928" cy="738664"/>
              </a:xfrm>
              <a:prstGeom prst="rect">
                <a:avLst/>
              </a:prstGeom>
              <a:noFill/>
            </p:spPr>
            <p:txBody>
              <a:bodyPr wrap="square" rtlCol="0">
                <a:spAutoFit/>
              </a:bodyPr>
              <a:lstStyle/>
              <a:p>
                <a:pPr algn="r"/>
                <a:r>
                  <a:rPr lang="vi-VN" sz="1400" dirty="0">
                    <a:latin typeface="Telstra Text Medium" panose="020B0504040000000004" pitchFamily="34" charset="77"/>
                    <a:ea typeface="Telstra Text Medium" panose="020B0504040000000004" pitchFamily="34" charset="77"/>
                  </a:rPr>
                  <a:t>Chụp, lưu giữ và chia sẻ những bức ảnh và video tuyệt vời</a:t>
                </a:r>
                <a:endParaRPr lang="en-AU" sz="1400" dirty="0">
                  <a:latin typeface="Telstra Text Medium" panose="020B0504040000000004" pitchFamily="34" charset="77"/>
                  <a:ea typeface="Telstra Text Medium" panose="020B0504040000000004" pitchFamily="34" charset="77"/>
                </a:endParaRPr>
              </a:p>
            </p:txBody>
          </p:sp>
        </p:grpSp>
        <p:grpSp>
          <p:nvGrpSpPr>
            <p:cNvPr id="45" name="Group 44">
              <a:extLst>
                <a:ext uri="{FF2B5EF4-FFF2-40B4-BE49-F238E27FC236}">
                  <a16:creationId xmlns:a16="http://schemas.microsoft.com/office/drawing/2014/main" id="{BFBFD4B2-A552-71B0-E7EF-746EC645E129}"/>
                </a:ext>
              </a:extLst>
            </p:cNvPr>
            <p:cNvGrpSpPr/>
            <p:nvPr/>
          </p:nvGrpSpPr>
          <p:grpSpPr>
            <a:xfrm>
              <a:off x="7216664" y="1540829"/>
              <a:ext cx="2558928" cy="962873"/>
              <a:chOff x="1299088" y="310112"/>
              <a:chExt cx="2558928" cy="962873"/>
            </a:xfrm>
          </p:grpSpPr>
          <p:sp>
            <p:nvSpPr>
              <p:cNvPr id="46" name="TextBox 45">
                <a:extLst>
                  <a:ext uri="{FF2B5EF4-FFF2-40B4-BE49-F238E27FC236}">
                    <a16:creationId xmlns:a16="http://schemas.microsoft.com/office/drawing/2014/main" id="{AD7EECF0-15FF-1F92-04F1-85C48FC6469C}"/>
                  </a:ext>
                </a:extLst>
              </p:cNvPr>
              <p:cNvSpPr txBox="1"/>
              <p:nvPr/>
            </p:nvSpPr>
            <p:spPr>
              <a:xfrm>
                <a:off x="1299088" y="310112"/>
                <a:ext cx="1431586" cy="276999"/>
              </a:xfrm>
              <a:prstGeom prst="rect">
                <a:avLst/>
              </a:prstGeom>
              <a:noFill/>
            </p:spPr>
            <p:txBody>
              <a:bodyPr wrap="square" rtlCol="0">
                <a:spAutoFit/>
              </a:bodyPr>
              <a:lstStyle/>
              <a:p>
                <a:pPr algn="r"/>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8</a:t>
                </a:r>
              </a:p>
            </p:txBody>
          </p:sp>
          <p:sp>
            <p:nvSpPr>
              <p:cNvPr id="47" name="TextBox 46">
                <a:extLst>
                  <a:ext uri="{FF2B5EF4-FFF2-40B4-BE49-F238E27FC236}">
                    <a16:creationId xmlns:a16="http://schemas.microsoft.com/office/drawing/2014/main" id="{A851C352-132F-DA68-ED54-26DCDD7A166B}"/>
                  </a:ext>
                </a:extLst>
              </p:cNvPr>
              <p:cNvSpPr txBox="1"/>
              <p:nvPr/>
            </p:nvSpPr>
            <p:spPr>
              <a:xfrm>
                <a:off x="1299088" y="534321"/>
                <a:ext cx="2558928" cy="738664"/>
              </a:xfrm>
              <a:prstGeom prst="rect">
                <a:avLst/>
              </a:prstGeom>
              <a:noFill/>
            </p:spPr>
            <p:txBody>
              <a:bodyPr wrap="square" rtlCol="0">
                <a:spAutoFit/>
              </a:bodyPr>
              <a:lstStyle/>
              <a:p>
                <a:pPr algn="r"/>
                <a:r>
                  <a:rPr lang="en-AU" sz="1400" dirty="0" err="1">
                    <a:latin typeface="Telstra Text Medium" panose="020B0504040000000004" pitchFamily="34" charset="77"/>
                    <a:ea typeface="Telstra Text Medium" panose="020B0504040000000004" pitchFamily="34" charset="77"/>
                  </a:rPr>
                  <a:t>Sử</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dụng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thiết</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bị</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của</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bạn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cho</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các</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công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việc</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hàng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ngày</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và</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giải</a:t>
                </a:r>
                <a:r>
                  <a:rPr lang="en-AU" sz="1400" dirty="0">
                    <a:latin typeface="Telstra Text Medium" panose="020B0504040000000004" pitchFamily="34" charset="77"/>
                    <a:ea typeface="Telstra Text Medium" panose="020B0504040000000004" pitchFamily="34" charset="77"/>
                  </a:rPr>
                  <a:t> </a:t>
                </a:r>
                <a:r>
                  <a:rPr lang="en-AU" sz="1400">
                    <a:latin typeface="Telstra Text Medium" panose="020B0504040000000004" pitchFamily="34" charset="77"/>
                    <a:ea typeface="Telstra Text Medium" panose="020B0504040000000004" pitchFamily="34" charset="77"/>
                  </a:rPr>
                  <a:t>trí</a:t>
                </a:r>
                <a:endParaRPr lang="en-AU" sz="1400" dirty="0">
                  <a:latin typeface="Telstra Text Medium" panose="020B0504040000000004" pitchFamily="34" charset="77"/>
                  <a:ea typeface="Telstra Text Medium" panose="020B0504040000000004" pitchFamily="34" charset="77"/>
                </a:endParaRPr>
              </a:p>
            </p:txBody>
          </p:sp>
        </p:grpSp>
        <p:grpSp>
          <p:nvGrpSpPr>
            <p:cNvPr id="48" name="Group 47">
              <a:extLst>
                <a:ext uri="{FF2B5EF4-FFF2-40B4-BE49-F238E27FC236}">
                  <a16:creationId xmlns:a16="http://schemas.microsoft.com/office/drawing/2014/main" id="{9F3C2F46-2241-6454-1F80-E75DFDE489CB}"/>
                </a:ext>
              </a:extLst>
            </p:cNvPr>
            <p:cNvGrpSpPr/>
            <p:nvPr/>
          </p:nvGrpSpPr>
          <p:grpSpPr>
            <a:xfrm>
              <a:off x="7717706" y="2818484"/>
              <a:ext cx="2558928" cy="747429"/>
              <a:chOff x="1299088" y="310112"/>
              <a:chExt cx="2558928" cy="747429"/>
            </a:xfrm>
          </p:grpSpPr>
          <p:sp>
            <p:nvSpPr>
              <p:cNvPr id="49" name="TextBox 48">
                <a:extLst>
                  <a:ext uri="{FF2B5EF4-FFF2-40B4-BE49-F238E27FC236}">
                    <a16:creationId xmlns:a16="http://schemas.microsoft.com/office/drawing/2014/main" id="{1CF1BBD1-F65C-1E30-0486-02C4DA487409}"/>
                  </a:ext>
                </a:extLst>
              </p:cNvPr>
              <p:cNvSpPr txBox="1"/>
              <p:nvPr/>
            </p:nvSpPr>
            <p:spPr>
              <a:xfrm>
                <a:off x="1299088" y="310112"/>
                <a:ext cx="1431586" cy="276999"/>
              </a:xfrm>
              <a:prstGeom prst="rect">
                <a:avLst/>
              </a:prstGeom>
              <a:noFill/>
            </p:spPr>
            <p:txBody>
              <a:bodyPr wrap="square" rtlCol="0">
                <a:spAutoFit/>
              </a:bodyPr>
              <a:lstStyle/>
              <a:p>
                <a:pPr algn="r"/>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9</a:t>
                </a:r>
              </a:p>
            </p:txBody>
          </p:sp>
          <p:sp>
            <p:nvSpPr>
              <p:cNvPr id="50" name="TextBox 49">
                <a:extLst>
                  <a:ext uri="{FF2B5EF4-FFF2-40B4-BE49-F238E27FC236}">
                    <a16:creationId xmlns:a16="http://schemas.microsoft.com/office/drawing/2014/main" id="{8436CD42-F919-5B6E-4625-29AB06277526}"/>
                  </a:ext>
                </a:extLst>
              </p:cNvPr>
              <p:cNvSpPr txBox="1"/>
              <p:nvPr/>
            </p:nvSpPr>
            <p:spPr>
              <a:xfrm>
                <a:off x="1299088" y="534321"/>
                <a:ext cx="2558928" cy="523220"/>
              </a:xfrm>
              <a:prstGeom prst="rect">
                <a:avLst/>
              </a:prstGeom>
              <a:noFill/>
            </p:spPr>
            <p:txBody>
              <a:bodyPr wrap="square" rtlCol="0">
                <a:spAutoFit/>
              </a:bodyPr>
              <a:lstStyle/>
              <a:p>
                <a:pPr algn="r"/>
                <a:r>
                  <a:rPr lang="en-AU" sz="1400" dirty="0" err="1">
                    <a:latin typeface="Telstra Text Medium" panose="020B0504040000000004" pitchFamily="34" charset="77"/>
                    <a:ea typeface="Telstra Text Medium" panose="020B0504040000000004" pitchFamily="34" charset="77"/>
                  </a:rPr>
                  <a:t>Những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ứng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dụng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giúp</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bạn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sống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dễ</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dàng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hơn</a:t>
                </a:r>
                <a:endParaRPr lang="en-AU" sz="1400" dirty="0">
                  <a:latin typeface="Telstra Text Medium" panose="020B0504040000000004" pitchFamily="34" charset="77"/>
                  <a:ea typeface="Telstra Text Medium" panose="020B0504040000000004" pitchFamily="34" charset="77"/>
                </a:endParaRPr>
              </a:p>
            </p:txBody>
          </p:sp>
        </p:grpSp>
        <p:grpSp>
          <p:nvGrpSpPr>
            <p:cNvPr id="51" name="Group 50">
              <a:extLst>
                <a:ext uri="{FF2B5EF4-FFF2-40B4-BE49-F238E27FC236}">
                  <a16:creationId xmlns:a16="http://schemas.microsoft.com/office/drawing/2014/main" id="{CEB78C23-893D-CD14-5187-5E74F47343B8}"/>
                </a:ext>
              </a:extLst>
            </p:cNvPr>
            <p:cNvGrpSpPr/>
            <p:nvPr/>
          </p:nvGrpSpPr>
          <p:grpSpPr>
            <a:xfrm>
              <a:off x="7780336" y="3845618"/>
              <a:ext cx="2558928" cy="747429"/>
              <a:chOff x="1299088" y="310112"/>
              <a:chExt cx="2558928" cy="747429"/>
            </a:xfrm>
          </p:grpSpPr>
          <p:sp>
            <p:nvSpPr>
              <p:cNvPr id="52" name="TextBox 51">
                <a:extLst>
                  <a:ext uri="{FF2B5EF4-FFF2-40B4-BE49-F238E27FC236}">
                    <a16:creationId xmlns:a16="http://schemas.microsoft.com/office/drawing/2014/main" id="{1F9FE736-0318-F50C-01A8-9F3329C39E5C}"/>
                  </a:ext>
                </a:extLst>
              </p:cNvPr>
              <p:cNvSpPr txBox="1"/>
              <p:nvPr/>
            </p:nvSpPr>
            <p:spPr>
              <a:xfrm>
                <a:off x="1299088" y="310112"/>
                <a:ext cx="1431586" cy="276999"/>
              </a:xfrm>
              <a:prstGeom prst="rect">
                <a:avLst/>
              </a:prstGeom>
              <a:noFill/>
            </p:spPr>
            <p:txBody>
              <a:bodyPr wrap="square" rtlCol="0">
                <a:spAutoFit/>
              </a:bodyPr>
              <a:lstStyle/>
              <a:p>
                <a:pPr algn="r"/>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10</a:t>
                </a:r>
              </a:p>
            </p:txBody>
          </p:sp>
          <p:sp>
            <p:nvSpPr>
              <p:cNvPr id="53" name="TextBox 52">
                <a:extLst>
                  <a:ext uri="{FF2B5EF4-FFF2-40B4-BE49-F238E27FC236}">
                    <a16:creationId xmlns:a16="http://schemas.microsoft.com/office/drawing/2014/main" id="{A259B9B9-1A48-0E57-E27A-C65D11A30B19}"/>
                  </a:ext>
                </a:extLst>
              </p:cNvPr>
              <p:cNvSpPr txBox="1"/>
              <p:nvPr/>
            </p:nvSpPr>
            <p:spPr>
              <a:xfrm>
                <a:off x="1299088" y="534321"/>
                <a:ext cx="2558928" cy="523220"/>
              </a:xfrm>
              <a:prstGeom prst="rect">
                <a:avLst/>
              </a:prstGeom>
              <a:noFill/>
            </p:spPr>
            <p:txBody>
              <a:bodyPr wrap="square" rtlCol="0">
                <a:spAutoFit/>
              </a:bodyPr>
              <a:lstStyle/>
              <a:p>
                <a:pPr algn="r"/>
                <a:r>
                  <a:rPr lang="en-AU" sz="1400" dirty="0" err="1">
                    <a:latin typeface="Telstra Text Medium" panose="020B0504040000000004" pitchFamily="34" charset="77"/>
                    <a:ea typeface="Telstra Text Medium" panose="020B0504040000000004" pitchFamily="34" charset="77"/>
                  </a:rPr>
                  <a:t>Giữ</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mối</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liên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hệ</a:t>
                </a:r>
                <a:r>
                  <a:rPr lang="en-AU" sz="1400" dirty="0">
                    <a:latin typeface="Telstra Text Medium" panose="020B0504040000000004" pitchFamily="34" charset="77"/>
                    <a:ea typeface="Telstra Text Medium" panose="020B0504040000000004" pitchFamily="34" charset="77"/>
                  </a:rPr>
                  <a:t> qua </a:t>
                </a:r>
                <a:r>
                  <a:rPr lang="en-AU" sz="1400" dirty="0" err="1">
                    <a:latin typeface="Telstra Text Medium" panose="020B0504040000000004" pitchFamily="34" charset="77"/>
                    <a:ea typeface="Telstra Text Medium" panose="020B0504040000000004" pitchFamily="34" charset="77"/>
                  </a:rPr>
                  <a:t>mạng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xã</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hội</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và</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các</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cuộc</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gọi</a:t>
                </a:r>
                <a:r>
                  <a:rPr lang="en-AU" sz="1400" dirty="0">
                    <a:latin typeface="Telstra Text Medium" panose="020B0504040000000004" pitchFamily="34" charset="77"/>
                    <a:ea typeface="Telstra Text Medium" panose="020B0504040000000004" pitchFamily="34" charset="77"/>
                  </a:rPr>
                  <a:t> video</a:t>
                </a:r>
              </a:p>
            </p:txBody>
          </p:sp>
        </p:grpSp>
        <p:grpSp>
          <p:nvGrpSpPr>
            <p:cNvPr id="54" name="Group 53">
              <a:extLst>
                <a:ext uri="{FF2B5EF4-FFF2-40B4-BE49-F238E27FC236}">
                  <a16:creationId xmlns:a16="http://schemas.microsoft.com/office/drawing/2014/main" id="{705856D3-C714-49E2-B2E3-B1C6AD7F567C}"/>
                </a:ext>
              </a:extLst>
            </p:cNvPr>
            <p:cNvGrpSpPr/>
            <p:nvPr/>
          </p:nvGrpSpPr>
          <p:grpSpPr>
            <a:xfrm>
              <a:off x="7181939" y="5010539"/>
              <a:ext cx="2558928" cy="747429"/>
              <a:chOff x="1264363" y="310112"/>
              <a:chExt cx="2558928" cy="747429"/>
            </a:xfrm>
          </p:grpSpPr>
          <p:sp>
            <p:nvSpPr>
              <p:cNvPr id="55" name="TextBox 54">
                <a:extLst>
                  <a:ext uri="{FF2B5EF4-FFF2-40B4-BE49-F238E27FC236}">
                    <a16:creationId xmlns:a16="http://schemas.microsoft.com/office/drawing/2014/main" id="{28C415BE-6EA5-D4E2-CF83-DD959AD17FE4}"/>
                  </a:ext>
                </a:extLst>
              </p:cNvPr>
              <p:cNvSpPr txBox="1"/>
              <p:nvPr/>
            </p:nvSpPr>
            <p:spPr>
              <a:xfrm>
                <a:off x="1299088" y="310112"/>
                <a:ext cx="1431586" cy="276999"/>
              </a:xfrm>
              <a:prstGeom prst="rect">
                <a:avLst/>
              </a:prstGeom>
              <a:noFill/>
            </p:spPr>
            <p:txBody>
              <a:bodyPr wrap="square" rtlCol="0">
                <a:spAutoFit/>
              </a:bodyPr>
              <a:lstStyle/>
              <a:p>
                <a:pPr algn="r"/>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11</a:t>
                </a:r>
              </a:p>
            </p:txBody>
          </p:sp>
          <p:sp>
            <p:nvSpPr>
              <p:cNvPr id="56" name="TextBox 55">
                <a:extLst>
                  <a:ext uri="{FF2B5EF4-FFF2-40B4-BE49-F238E27FC236}">
                    <a16:creationId xmlns:a16="http://schemas.microsoft.com/office/drawing/2014/main" id="{4A12CF2F-49F7-1691-8A0C-99077277E15B}"/>
                  </a:ext>
                </a:extLst>
              </p:cNvPr>
              <p:cNvSpPr txBox="1"/>
              <p:nvPr/>
            </p:nvSpPr>
            <p:spPr>
              <a:xfrm>
                <a:off x="1264363" y="534321"/>
                <a:ext cx="2558928" cy="523220"/>
              </a:xfrm>
              <a:prstGeom prst="rect">
                <a:avLst/>
              </a:prstGeom>
              <a:noFill/>
            </p:spPr>
            <p:txBody>
              <a:bodyPr wrap="square" rtlCol="0">
                <a:spAutoFit/>
              </a:bodyPr>
              <a:lstStyle/>
              <a:p>
                <a:pPr algn="r"/>
                <a:r>
                  <a:rPr lang="en-AU" sz="1400" dirty="0">
                    <a:latin typeface="Telstra Text Medium" panose="020B0504040000000004" pitchFamily="34" charset="77"/>
                    <a:ea typeface="Telstra Text Medium" panose="020B0504040000000004" pitchFamily="34" charset="77"/>
                  </a:rPr>
                  <a:t>Mua </a:t>
                </a:r>
                <a:r>
                  <a:rPr lang="en-AU" sz="1400" dirty="0" err="1">
                    <a:latin typeface="Telstra Text Medium" panose="020B0504040000000004" pitchFamily="34" charset="77"/>
                    <a:ea typeface="Telstra Text Medium" panose="020B0504040000000004" pitchFamily="34" charset="77"/>
                  </a:rPr>
                  <a:t>sắm</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và</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giao</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dịch</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ngân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hàng</a:t>
                </a:r>
                <a:r>
                  <a:rPr lang="en-AU" sz="1400" dirty="0">
                    <a:latin typeface="Telstra Text Medium" panose="020B0504040000000004" pitchFamily="34" charset="77"/>
                    <a:ea typeface="Telstra Text Medium" panose="020B0504040000000004" pitchFamily="34" charset="77"/>
                  </a:rPr>
                  <a:t> an </a:t>
                </a:r>
                <a:r>
                  <a:rPr lang="en-AU" sz="1400" dirty="0" err="1">
                    <a:latin typeface="Telstra Text Medium" panose="020B0504040000000004" pitchFamily="34" charset="77"/>
                    <a:ea typeface="Telstra Text Medium" panose="020B0504040000000004" pitchFamily="34" charset="77"/>
                  </a:rPr>
                  <a:t>toàn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trên</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mạng</a:t>
                </a:r>
                <a:endParaRPr lang="en-AU" sz="1400" dirty="0">
                  <a:latin typeface="Telstra Text Medium" panose="020B0504040000000004" pitchFamily="34" charset="77"/>
                  <a:ea typeface="Telstra Text Medium" panose="020B0504040000000004" pitchFamily="34" charset="77"/>
                </a:endParaRPr>
              </a:p>
            </p:txBody>
          </p:sp>
        </p:grpSp>
        <p:grpSp>
          <p:nvGrpSpPr>
            <p:cNvPr id="57" name="Group 56">
              <a:extLst>
                <a:ext uri="{FF2B5EF4-FFF2-40B4-BE49-F238E27FC236}">
                  <a16:creationId xmlns:a16="http://schemas.microsoft.com/office/drawing/2014/main" id="{28C687F6-7326-26EC-F6C0-077361A665DA}"/>
                </a:ext>
              </a:extLst>
            </p:cNvPr>
            <p:cNvGrpSpPr/>
            <p:nvPr/>
          </p:nvGrpSpPr>
          <p:grpSpPr>
            <a:xfrm>
              <a:off x="6289738" y="6001041"/>
              <a:ext cx="2558928" cy="747429"/>
              <a:chOff x="1299088" y="310112"/>
              <a:chExt cx="2558928" cy="747429"/>
            </a:xfrm>
          </p:grpSpPr>
          <p:sp>
            <p:nvSpPr>
              <p:cNvPr id="58" name="TextBox 57">
                <a:extLst>
                  <a:ext uri="{FF2B5EF4-FFF2-40B4-BE49-F238E27FC236}">
                    <a16:creationId xmlns:a16="http://schemas.microsoft.com/office/drawing/2014/main" id="{5DC95E50-FF45-AE04-B775-F7425E452732}"/>
                  </a:ext>
                </a:extLst>
              </p:cNvPr>
              <p:cNvSpPr txBox="1"/>
              <p:nvPr/>
            </p:nvSpPr>
            <p:spPr>
              <a:xfrm>
                <a:off x="1299088" y="310112"/>
                <a:ext cx="1431586" cy="276999"/>
              </a:xfrm>
              <a:prstGeom prst="rect">
                <a:avLst/>
              </a:prstGeom>
              <a:noFill/>
            </p:spPr>
            <p:txBody>
              <a:bodyPr wrap="square" rtlCol="0">
                <a:spAutoFit/>
              </a:bodyPr>
              <a:lstStyle/>
              <a:p>
                <a:pPr algn="r"/>
                <a:r>
                  <a:rPr lang="en-AU" sz="1200" dirty="0" err="1">
                    <a:solidFill>
                      <a:schemeClr val="accent3"/>
                    </a:solidFill>
                    <a:latin typeface="Telstra Text Medium" panose="020B0504040000000004" pitchFamily="34" charset="77"/>
                    <a:ea typeface="Telstra Text Medium" panose="020B0504040000000004" pitchFamily="34" charset="77"/>
                  </a:rPr>
                  <a:t>Học</a:t>
                </a:r>
                <a:r>
                  <a:rPr lang="en-AU" sz="1200" dirty="0">
                    <a:solidFill>
                      <a:schemeClr val="accent3"/>
                    </a:solidFill>
                    <a:latin typeface="Telstra Text Medium" panose="020B0504040000000004" pitchFamily="34" charset="77"/>
                    <a:ea typeface="Telstra Text Medium" panose="020B0504040000000004" pitchFamily="34" charset="77"/>
                  </a:rPr>
                  <a:t> </a:t>
                </a:r>
                <a:r>
                  <a:rPr lang="en-AU" sz="1200" dirty="0" err="1">
                    <a:solidFill>
                      <a:schemeClr val="accent3"/>
                    </a:solidFill>
                    <a:latin typeface="Telstra Text Medium" panose="020B0504040000000004" pitchFamily="34" charset="77"/>
                    <a:ea typeface="Telstra Text Medium" panose="020B0504040000000004" pitchFamily="34" charset="77"/>
                  </a:rPr>
                  <a:t>phần</a:t>
                </a:r>
                <a:r>
                  <a:rPr lang="en-AU" sz="1200" dirty="0">
                    <a:solidFill>
                      <a:schemeClr val="accent3"/>
                    </a:solidFill>
                    <a:latin typeface="Telstra Text Medium" panose="020B0504040000000004" pitchFamily="34" charset="77"/>
                    <a:ea typeface="Telstra Text Medium" panose="020B0504040000000004" pitchFamily="34" charset="77"/>
                  </a:rPr>
                  <a:t> 12</a:t>
                </a:r>
              </a:p>
            </p:txBody>
          </p:sp>
          <p:sp>
            <p:nvSpPr>
              <p:cNvPr id="59" name="TextBox 58">
                <a:extLst>
                  <a:ext uri="{FF2B5EF4-FFF2-40B4-BE49-F238E27FC236}">
                    <a16:creationId xmlns:a16="http://schemas.microsoft.com/office/drawing/2014/main" id="{A3E04BF5-D7B5-73C8-7A9B-432D66AF221A}"/>
                  </a:ext>
                </a:extLst>
              </p:cNvPr>
              <p:cNvSpPr txBox="1"/>
              <p:nvPr/>
            </p:nvSpPr>
            <p:spPr>
              <a:xfrm>
                <a:off x="1299088" y="534321"/>
                <a:ext cx="2558928" cy="523220"/>
              </a:xfrm>
              <a:prstGeom prst="rect">
                <a:avLst/>
              </a:prstGeom>
              <a:noFill/>
            </p:spPr>
            <p:txBody>
              <a:bodyPr wrap="square" rtlCol="0">
                <a:spAutoFit/>
              </a:bodyPr>
              <a:lstStyle/>
              <a:p>
                <a:pPr algn="r"/>
                <a:r>
                  <a:rPr lang="en-AU" sz="1400" dirty="0" err="1">
                    <a:latin typeface="Telstra Text Medium" panose="020B0504040000000004" pitchFamily="34" charset="77"/>
                    <a:ea typeface="Telstra Text Medium" panose="020B0504040000000004" pitchFamily="34" charset="77"/>
                  </a:rPr>
                  <a:t>Hãy</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khám</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phá</a:t>
                </a:r>
                <a:r>
                  <a:rPr lang="en-AU" sz="1400" dirty="0">
                    <a:latin typeface="Telstra Text Medium" panose="020B0504040000000004" pitchFamily="34" charset="77"/>
                    <a:ea typeface="Telstra Text Medium" panose="020B0504040000000004" pitchFamily="34" charset="77"/>
                  </a:rPr>
                  <a:t> AI </a:t>
                </a:r>
                <a:r>
                  <a:rPr lang="en-AU" sz="1400" dirty="0" err="1">
                    <a:latin typeface="Telstra Text Medium" panose="020B0504040000000004" pitchFamily="34" charset="77"/>
                    <a:ea typeface="Telstra Text Medium" panose="020B0504040000000004" pitchFamily="34" charset="77"/>
                  </a:rPr>
                  <a:t>có</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thể</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làm</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được</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những</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gì</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cho</a:t>
                </a:r>
                <a:r>
                  <a:rPr lang="en-AU" sz="1400" dirty="0">
                    <a:latin typeface="Telstra Text Medium" panose="020B0504040000000004" pitchFamily="34" charset="77"/>
                    <a:ea typeface="Telstra Text Medium" panose="020B0504040000000004" pitchFamily="34" charset="77"/>
                  </a:rPr>
                  <a:t> </a:t>
                </a:r>
                <a:r>
                  <a:rPr lang="en-AU" sz="1400" dirty="0" err="1">
                    <a:latin typeface="Telstra Text Medium" panose="020B0504040000000004" pitchFamily="34" charset="77"/>
                    <a:ea typeface="Telstra Text Medium" panose="020B0504040000000004" pitchFamily="34" charset="77"/>
                  </a:rPr>
                  <a:t>bạn</a:t>
                </a:r>
                <a:endParaRPr lang="en-AU" sz="1400" dirty="0">
                  <a:latin typeface="Telstra Text Medium" panose="020B0504040000000004" pitchFamily="34" charset="77"/>
                  <a:ea typeface="Telstra Text Medium" panose="020B0504040000000004" pitchFamily="34" charset="77"/>
                </a:endParaRPr>
              </a:p>
            </p:txBody>
          </p:sp>
        </p:grpSp>
      </p:grpSp>
    </p:spTree>
    <p:extLst>
      <p:ext uri="{BB962C8B-B14F-4D97-AF65-F5344CB8AC3E}">
        <p14:creationId xmlns:p14="http://schemas.microsoft.com/office/powerpoint/2010/main" val="3608330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DBCE8-DB8B-067B-BD80-40E77CEE90C6}"/>
              </a:ext>
            </a:extLst>
          </p:cNvPr>
          <p:cNvSpPr>
            <a:spLocks noGrp="1"/>
          </p:cNvSpPr>
          <p:nvPr>
            <p:ph type="title"/>
          </p:nvPr>
        </p:nvSpPr>
        <p:spPr/>
        <p:txBody>
          <a:bodyPr/>
          <a:lstStyle/>
          <a:p>
            <a:r>
              <a:rPr lang="vi-VN" dirty="0"/>
              <a:t>Lời tri ân Đất nước</a:t>
            </a:r>
            <a:endParaRPr lang="en-AU" dirty="0"/>
          </a:p>
        </p:txBody>
      </p:sp>
      <p:pic>
        <p:nvPicPr>
          <p:cNvPr id="6" name="Picture 5" descr="'Connection' artwork by Bobbi Lockyer">
            <a:extLst>
              <a:ext uri="{FF2B5EF4-FFF2-40B4-BE49-F238E27FC236}">
                <a16:creationId xmlns:a16="http://schemas.microsoft.com/office/drawing/2014/main" id="{8A51145C-3B2A-E39D-F62E-D2E9C400060E}"/>
              </a:ext>
            </a:extLst>
          </p:cNvPr>
          <p:cNvPicPr>
            <a:picLocks noChangeAspect="1"/>
          </p:cNvPicPr>
          <p:nvPr/>
        </p:nvPicPr>
        <p:blipFill>
          <a:blip r:embed="rId3"/>
          <a:stretch>
            <a:fillRect/>
          </a:stretch>
        </p:blipFill>
        <p:spPr>
          <a:xfrm>
            <a:off x="838199" y="1973403"/>
            <a:ext cx="10600159" cy="4268385"/>
          </a:xfrm>
          <a:prstGeom prst="rect">
            <a:avLst/>
          </a:prstGeom>
        </p:spPr>
      </p:pic>
      <p:sp>
        <p:nvSpPr>
          <p:cNvPr id="5" name="Content Placeholder 2">
            <a:extLst>
              <a:ext uri="{FF2B5EF4-FFF2-40B4-BE49-F238E27FC236}">
                <a16:creationId xmlns:a16="http://schemas.microsoft.com/office/drawing/2014/main" id="{56FE940C-8851-7B65-90A5-4E4009FF4EC7}"/>
              </a:ext>
            </a:extLst>
          </p:cNvPr>
          <p:cNvSpPr txBox="1">
            <a:spLocks/>
          </p:cNvSpPr>
          <p:nvPr/>
        </p:nvSpPr>
        <p:spPr>
          <a:xfrm>
            <a:off x="1252997" y="2593558"/>
            <a:ext cx="4843003" cy="265739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vi-VN" sz="2000" dirty="0">
                <a:solidFill>
                  <a:schemeClr val="bg1"/>
                </a:solidFill>
              </a:rPr>
              <a:t>Chúng tôi công nhận và thừa nhận mối liên hệ lâu đời, nguyên thủy và hiện hữu của Thổ dân và dân đảo Torres Strait với đất đai, đường thủy và bầu trời trên khắp lục địa Úc. Chúng tôi bày tỏ lòng kính trọng đối với các bậc Trưởng lão trong quá khứ và hiện tại.</a:t>
            </a:r>
            <a:endParaRPr lang="en-AU" sz="2000" dirty="0">
              <a:solidFill>
                <a:schemeClr val="bg1"/>
              </a:solidFill>
            </a:endParaRPr>
          </a:p>
        </p:txBody>
      </p:sp>
      <p:sp>
        <p:nvSpPr>
          <p:cNvPr id="3" name="TextBox 2">
            <a:extLst>
              <a:ext uri="{FF2B5EF4-FFF2-40B4-BE49-F238E27FC236}">
                <a16:creationId xmlns:a16="http://schemas.microsoft.com/office/drawing/2014/main" id="{A1B3DBE1-92A5-BCF4-8DDE-012DBE6F825A}"/>
              </a:ext>
            </a:extLst>
          </p:cNvPr>
          <p:cNvSpPr txBox="1"/>
          <p:nvPr/>
        </p:nvSpPr>
        <p:spPr>
          <a:xfrm>
            <a:off x="8467673" y="6354375"/>
            <a:ext cx="2970685" cy="276999"/>
          </a:xfrm>
          <a:prstGeom prst="rect">
            <a:avLst/>
          </a:prstGeom>
          <a:noFill/>
        </p:spPr>
        <p:txBody>
          <a:bodyPr wrap="none" rtlCol="0">
            <a:spAutoFit/>
          </a:bodyPr>
          <a:lstStyle/>
          <a:p>
            <a:r>
              <a:rPr lang="en-AU" sz="1200" dirty="0">
                <a:latin typeface="Telstra Text" panose="020B0504040000000004" pitchFamily="34" charset="77"/>
                <a:ea typeface="Telstra Text" panose="020B0504040000000004" pitchFamily="34" charset="77"/>
              </a:rPr>
              <a:t>Artwork: 'Connection' by Bobbi Lockyer. </a:t>
            </a:r>
          </a:p>
        </p:txBody>
      </p:sp>
    </p:spTree>
    <p:extLst>
      <p:ext uri="{BB962C8B-B14F-4D97-AF65-F5344CB8AC3E}">
        <p14:creationId xmlns:p14="http://schemas.microsoft.com/office/powerpoint/2010/main" val="333191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38D54-D5A8-22DD-3F12-5614504D50E6}"/>
              </a:ext>
            </a:extLst>
          </p:cNvPr>
          <p:cNvSpPr>
            <a:spLocks noGrp="1"/>
          </p:cNvSpPr>
          <p:nvPr>
            <p:ph type="title"/>
          </p:nvPr>
        </p:nvSpPr>
        <p:spPr/>
        <p:txBody>
          <a:bodyPr/>
          <a:lstStyle/>
          <a:p>
            <a:r>
              <a:rPr lang="en-AU" dirty="0" err="1"/>
              <a:t>Kết</a:t>
            </a:r>
            <a:r>
              <a:rPr lang="en-AU" dirty="0"/>
              <a:t> </a:t>
            </a:r>
            <a:r>
              <a:rPr lang="en-AU" dirty="0" err="1"/>
              <a:t>quả</a:t>
            </a:r>
            <a:r>
              <a:rPr lang="en-AU" dirty="0"/>
              <a:t> </a:t>
            </a:r>
            <a:r>
              <a:rPr lang="en-AU" dirty="0" err="1"/>
              <a:t>học</a:t>
            </a:r>
            <a:r>
              <a:rPr lang="en-AU" dirty="0"/>
              <a:t> </a:t>
            </a:r>
            <a:r>
              <a:rPr lang="en-AU" dirty="0" err="1"/>
              <a:t>tập</a:t>
            </a:r>
            <a:endParaRPr lang="en-AU" dirty="0"/>
          </a:p>
        </p:txBody>
      </p:sp>
      <p:sp>
        <p:nvSpPr>
          <p:cNvPr id="3" name="Content Placeholder 2">
            <a:extLst>
              <a:ext uri="{FF2B5EF4-FFF2-40B4-BE49-F238E27FC236}">
                <a16:creationId xmlns:a16="http://schemas.microsoft.com/office/drawing/2014/main" id="{8395B036-11C1-58FE-89ED-AD4073195DC3}"/>
              </a:ext>
            </a:extLst>
          </p:cNvPr>
          <p:cNvSpPr>
            <a:spLocks noGrp="1"/>
          </p:cNvSpPr>
          <p:nvPr>
            <p:ph idx="1"/>
          </p:nvPr>
        </p:nvSpPr>
        <p:spPr>
          <a:xfrm>
            <a:off x="838200" y="1825625"/>
            <a:ext cx="10515600" cy="634240"/>
          </a:xfrm>
        </p:spPr>
        <p:txBody>
          <a:bodyPr/>
          <a:lstStyle/>
          <a:p>
            <a:pPr marL="0" indent="0">
              <a:buNone/>
            </a:pPr>
            <a:r>
              <a:rPr lang="en-AU" dirty="0" err="1"/>
              <a:t>Đến</a:t>
            </a:r>
            <a:r>
              <a:rPr lang="en-AU" dirty="0"/>
              <a:t> </a:t>
            </a:r>
            <a:r>
              <a:rPr lang="en-AU" dirty="0" err="1"/>
              <a:t>cuối</a:t>
            </a:r>
            <a:r>
              <a:rPr lang="en-AU" dirty="0"/>
              <a:t> </a:t>
            </a:r>
            <a:r>
              <a:rPr lang="en-AU" dirty="0" err="1"/>
              <a:t>buổi</a:t>
            </a:r>
            <a:r>
              <a:rPr lang="en-AU" dirty="0"/>
              <a:t> </a:t>
            </a:r>
            <a:r>
              <a:rPr lang="en-AU" dirty="0" err="1"/>
              <a:t>học</a:t>
            </a:r>
            <a:r>
              <a:rPr lang="en-AU" dirty="0"/>
              <a:t> </a:t>
            </a:r>
            <a:r>
              <a:rPr lang="en-AU" dirty="0" err="1"/>
              <a:t>này</a:t>
            </a:r>
            <a:r>
              <a:rPr lang="en-AU" dirty="0"/>
              <a:t>, </a:t>
            </a:r>
            <a:r>
              <a:rPr lang="en-AU" dirty="0" err="1"/>
              <a:t>bạn</a:t>
            </a:r>
            <a:r>
              <a:rPr lang="en-AU" dirty="0"/>
              <a:t> </a:t>
            </a:r>
            <a:r>
              <a:rPr lang="en-AU" dirty="0" err="1"/>
              <a:t>sẽ</a:t>
            </a:r>
            <a:r>
              <a:rPr lang="en-AU" dirty="0"/>
              <a:t> </a:t>
            </a:r>
            <a:r>
              <a:rPr lang="en-AU" dirty="0" err="1"/>
              <a:t>có</a:t>
            </a:r>
            <a:r>
              <a:rPr lang="en-AU" dirty="0"/>
              <a:t> </a:t>
            </a:r>
            <a:r>
              <a:rPr lang="en-AU" dirty="0" err="1"/>
              <a:t>thể</a:t>
            </a:r>
            <a:r>
              <a:rPr lang="en-AU" dirty="0"/>
              <a:t>:</a:t>
            </a:r>
          </a:p>
        </p:txBody>
      </p:sp>
      <p:sp>
        <p:nvSpPr>
          <p:cNvPr id="10" name="Content Placeholder 2">
            <a:extLst>
              <a:ext uri="{FF2B5EF4-FFF2-40B4-BE49-F238E27FC236}">
                <a16:creationId xmlns:a16="http://schemas.microsoft.com/office/drawing/2014/main" id="{68311C0F-81C2-FDDB-4ACE-5BDB5C4C750E}"/>
              </a:ext>
            </a:extLst>
          </p:cNvPr>
          <p:cNvSpPr txBox="1">
            <a:spLocks/>
          </p:cNvSpPr>
          <p:nvPr/>
        </p:nvSpPr>
        <p:spPr>
          <a:xfrm>
            <a:off x="838200" y="3688166"/>
            <a:ext cx="2052000" cy="101566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vi-VN" sz="2000" dirty="0"/>
              <a:t>Thực hiện và nhận cuộc gọi điện thoại.</a:t>
            </a:r>
          </a:p>
        </p:txBody>
      </p:sp>
      <p:sp>
        <p:nvSpPr>
          <p:cNvPr id="11" name="Content Placeholder 2">
            <a:extLst>
              <a:ext uri="{FF2B5EF4-FFF2-40B4-BE49-F238E27FC236}">
                <a16:creationId xmlns:a16="http://schemas.microsoft.com/office/drawing/2014/main" id="{A2AE7CA4-4210-4F1F-FADB-EF021CDA45C7}"/>
              </a:ext>
            </a:extLst>
          </p:cNvPr>
          <p:cNvSpPr txBox="1">
            <a:spLocks/>
          </p:cNvSpPr>
          <p:nvPr/>
        </p:nvSpPr>
        <p:spPr>
          <a:xfrm>
            <a:off x="3098442" y="3688166"/>
            <a:ext cx="2052000" cy="810735"/>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vi-VN" sz="2000" dirty="0"/>
              <a:t>Gửi và trả lời tin nhắn văn bản</a:t>
            </a:r>
            <a:r>
              <a:rPr lang="en-AU" sz="2000" dirty="0"/>
              <a:t>.</a:t>
            </a:r>
          </a:p>
        </p:txBody>
      </p:sp>
      <p:sp>
        <p:nvSpPr>
          <p:cNvPr id="14" name="Content Placeholder 2">
            <a:extLst>
              <a:ext uri="{FF2B5EF4-FFF2-40B4-BE49-F238E27FC236}">
                <a16:creationId xmlns:a16="http://schemas.microsoft.com/office/drawing/2014/main" id="{15C25CC7-F768-C9A5-33F3-78BEF3AD6B86}"/>
              </a:ext>
            </a:extLst>
          </p:cNvPr>
          <p:cNvSpPr txBox="1">
            <a:spLocks/>
          </p:cNvSpPr>
          <p:nvPr/>
        </p:nvSpPr>
        <p:spPr>
          <a:xfrm>
            <a:off x="5281590" y="3688166"/>
            <a:ext cx="2052035" cy="191873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vi-VN" sz="2000" dirty="0"/>
              <a:t>Nhận biết và quản lý thông báo cuộc gọi nhỡ hoặc tin nhắn</a:t>
            </a:r>
            <a:r>
              <a:rPr lang="en-AU" sz="2000" dirty="0"/>
              <a:t>.</a:t>
            </a:r>
          </a:p>
        </p:txBody>
      </p:sp>
      <p:sp>
        <p:nvSpPr>
          <p:cNvPr id="13" name="Content Placeholder 2">
            <a:extLst>
              <a:ext uri="{FF2B5EF4-FFF2-40B4-BE49-F238E27FC236}">
                <a16:creationId xmlns:a16="http://schemas.microsoft.com/office/drawing/2014/main" id="{D3CB5B34-61D6-A7ED-4902-457DB9E4220E}"/>
              </a:ext>
            </a:extLst>
          </p:cNvPr>
          <p:cNvSpPr txBox="1">
            <a:spLocks/>
          </p:cNvSpPr>
          <p:nvPr/>
        </p:nvSpPr>
        <p:spPr>
          <a:xfrm>
            <a:off x="7464381" y="3688166"/>
            <a:ext cx="2182754" cy="118141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vi-VN" sz="2000" dirty="0"/>
              <a:t>Thêm, chỉnh sửa hoặc xóa danh bạ</a:t>
            </a:r>
            <a:r>
              <a:rPr lang="en-AU" sz="2000" dirty="0"/>
              <a:t>.</a:t>
            </a:r>
          </a:p>
        </p:txBody>
      </p:sp>
      <p:sp>
        <p:nvSpPr>
          <p:cNvPr id="12" name="Content Placeholder 2">
            <a:extLst>
              <a:ext uri="{FF2B5EF4-FFF2-40B4-BE49-F238E27FC236}">
                <a16:creationId xmlns:a16="http://schemas.microsoft.com/office/drawing/2014/main" id="{13FAE685-9403-29D9-929C-1747B2D7482A}"/>
              </a:ext>
            </a:extLst>
          </p:cNvPr>
          <p:cNvSpPr txBox="1">
            <a:spLocks/>
          </p:cNvSpPr>
          <p:nvPr/>
        </p:nvSpPr>
        <p:spPr>
          <a:xfrm>
            <a:off x="9777891" y="3665569"/>
            <a:ext cx="2052000" cy="228940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vi-VN" sz="2000" dirty="0"/>
              <a:t>Sử dụng các ứng dụng nhắn tin như WhatsApp hoặc Messenger (tùy chọn).</a:t>
            </a:r>
            <a:endParaRPr lang="en-AU" sz="2000" dirty="0"/>
          </a:p>
        </p:txBody>
      </p:sp>
      <p:pic>
        <p:nvPicPr>
          <p:cNvPr id="20" name="Picture 19">
            <a:extLst>
              <a:ext uri="{FF2B5EF4-FFF2-40B4-BE49-F238E27FC236}">
                <a16:creationId xmlns:a16="http://schemas.microsoft.com/office/drawing/2014/main" id="{430CC7C1-6518-D4F8-F645-30101ABEFEF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044028" y="2783188"/>
            <a:ext cx="1052805" cy="998350"/>
          </a:xfrm>
          <a:prstGeom prst="rect">
            <a:avLst/>
          </a:prstGeom>
        </p:spPr>
      </p:pic>
      <p:pic>
        <p:nvPicPr>
          <p:cNvPr id="22" name="Picture 21">
            <a:extLst>
              <a:ext uri="{FF2B5EF4-FFF2-40B4-BE49-F238E27FC236}">
                <a16:creationId xmlns:a16="http://schemas.microsoft.com/office/drawing/2014/main" id="{79917820-E185-6152-473C-BD6FEA138C1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66522" y="2733647"/>
            <a:ext cx="1089109" cy="1034654"/>
          </a:xfrm>
          <a:prstGeom prst="rect">
            <a:avLst/>
          </a:prstGeom>
        </p:spPr>
      </p:pic>
      <p:pic>
        <p:nvPicPr>
          <p:cNvPr id="4" name="Picture 3">
            <a:extLst>
              <a:ext uri="{FF2B5EF4-FFF2-40B4-BE49-F238E27FC236}">
                <a16:creationId xmlns:a16="http://schemas.microsoft.com/office/drawing/2014/main" id="{171693C2-D807-FF76-34F9-8AB07FCAD73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08495" y="2783188"/>
            <a:ext cx="1052806" cy="1014522"/>
          </a:xfrm>
          <a:prstGeom prst="rect">
            <a:avLst/>
          </a:prstGeom>
        </p:spPr>
      </p:pic>
      <p:pic>
        <p:nvPicPr>
          <p:cNvPr id="5" name="Picture 4">
            <a:extLst>
              <a:ext uri="{FF2B5EF4-FFF2-40B4-BE49-F238E27FC236}">
                <a16:creationId xmlns:a16="http://schemas.microsoft.com/office/drawing/2014/main" id="{C5462A4E-788D-A5DF-4134-07841E055F3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333625" y="2753779"/>
            <a:ext cx="1052806" cy="1014522"/>
          </a:xfrm>
          <a:prstGeom prst="rect">
            <a:avLst/>
          </a:prstGeom>
        </p:spPr>
      </p:pic>
      <p:pic>
        <p:nvPicPr>
          <p:cNvPr id="6" name="Picture 5">
            <a:extLst>
              <a:ext uri="{FF2B5EF4-FFF2-40B4-BE49-F238E27FC236}">
                <a16:creationId xmlns:a16="http://schemas.microsoft.com/office/drawing/2014/main" id="{55F87BBC-393B-335E-4CE1-5BFE8B13A04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647135" y="2765531"/>
            <a:ext cx="1052806" cy="1033664"/>
          </a:xfrm>
          <a:prstGeom prst="rect">
            <a:avLst/>
          </a:prstGeom>
        </p:spPr>
      </p:pic>
    </p:spTree>
    <p:extLst>
      <p:ext uri="{BB962C8B-B14F-4D97-AF65-F5344CB8AC3E}">
        <p14:creationId xmlns:p14="http://schemas.microsoft.com/office/powerpoint/2010/main" val="244901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3"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C3DC9-BCD4-25D2-EDD6-375E474248D7}"/>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9B56CC2E-2C2A-E4D2-E2E4-DFE5A88163E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0774" y="1528416"/>
            <a:ext cx="11399450" cy="4582984"/>
          </a:xfrm>
          <a:prstGeom prst="rect">
            <a:avLst/>
          </a:prstGeom>
        </p:spPr>
      </p:pic>
      <p:sp>
        <p:nvSpPr>
          <p:cNvPr id="5" name="Title 1">
            <a:extLst>
              <a:ext uri="{FF2B5EF4-FFF2-40B4-BE49-F238E27FC236}">
                <a16:creationId xmlns:a16="http://schemas.microsoft.com/office/drawing/2014/main" id="{70A29EF2-44E2-7BC1-D8B1-BA6E7AE9F4A0}"/>
              </a:ext>
            </a:extLst>
          </p:cNvPr>
          <p:cNvSpPr>
            <a:spLocks noGrp="1"/>
          </p:cNvSpPr>
          <p:nvPr>
            <p:ph type="title"/>
          </p:nvPr>
        </p:nvSpPr>
        <p:spPr>
          <a:xfrm>
            <a:off x="904101" y="2179915"/>
            <a:ext cx="5191898" cy="3142091"/>
          </a:xfrm>
        </p:spPr>
        <p:txBody>
          <a:bodyPr>
            <a:normAutofit/>
          </a:bodyPr>
          <a:lstStyle/>
          <a:p>
            <a:pPr>
              <a:lnSpc>
                <a:spcPct val="120000"/>
              </a:lnSpc>
              <a:spcBef>
                <a:spcPts val="0"/>
              </a:spcBef>
            </a:pPr>
            <a:r>
              <a:rPr lang="en-AU" sz="3600" dirty="0">
                <a:solidFill>
                  <a:schemeClr val="bg1"/>
                </a:solidFill>
              </a:rPr>
              <a:t>Ai </a:t>
            </a:r>
            <a:r>
              <a:rPr lang="en-AU" sz="3600" dirty="0" err="1">
                <a:solidFill>
                  <a:schemeClr val="bg1"/>
                </a:solidFill>
              </a:rPr>
              <a:t>đã</a:t>
            </a:r>
            <a:r>
              <a:rPr lang="en-AU" sz="3600" dirty="0">
                <a:solidFill>
                  <a:schemeClr val="bg1"/>
                </a:solidFill>
              </a:rPr>
              <a:t> </a:t>
            </a:r>
            <a:r>
              <a:rPr lang="en-AU" sz="3600" dirty="0" err="1">
                <a:solidFill>
                  <a:schemeClr val="bg1"/>
                </a:solidFill>
              </a:rPr>
              <a:t>sử</a:t>
            </a:r>
            <a:r>
              <a:rPr lang="en-AU" sz="3600" dirty="0">
                <a:solidFill>
                  <a:schemeClr val="bg1"/>
                </a:solidFill>
              </a:rPr>
              <a:t> </a:t>
            </a:r>
            <a:r>
              <a:rPr lang="en-AU" sz="3600" dirty="0" err="1">
                <a:solidFill>
                  <a:schemeClr val="bg1"/>
                </a:solidFill>
              </a:rPr>
              <a:t>dụng</a:t>
            </a:r>
            <a:r>
              <a:rPr lang="en-AU" sz="3600" dirty="0">
                <a:solidFill>
                  <a:schemeClr val="bg1"/>
                </a:solidFill>
              </a:rPr>
              <a:t> </a:t>
            </a:r>
            <a:r>
              <a:rPr lang="en-AU" sz="3600" dirty="0" err="1">
                <a:solidFill>
                  <a:schemeClr val="bg1"/>
                </a:solidFill>
              </a:rPr>
              <a:t>thiết</a:t>
            </a:r>
            <a:r>
              <a:rPr lang="en-AU" sz="3600" dirty="0">
                <a:solidFill>
                  <a:schemeClr val="bg1"/>
                </a:solidFill>
              </a:rPr>
              <a:t> </a:t>
            </a:r>
            <a:r>
              <a:rPr lang="en-AU" sz="3600" dirty="0" err="1">
                <a:solidFill>
                  <a:schemeClr val="bg1"/>
                </a:solidFill>
              </a:rPr>
              <a:t>bị</a:t>
            </a:r>
            <a:r>
              <a:rPr lang="en-AU" sz="3600" dirty="0">
                <a:solidFill>
                  <a:schemeClr val="bg1"/>
                </a:solidFill>
              </a:rPr>
              <a:t> </a:t>
            </a:r>
            <a:r>
              <a:rPr lang="en-AU" sz="3600" dirty="0" err="1">
                <a:solidFill>
                  <a:schemeClr val="bg1"/>
                </a:solidFill>
              </a:rPr>
              <a:t>của</a:t>
            </a:r>
            <a:r>
              <a:rPr lang="en-AU" sz="3600" dirty="0">
                <a:solidFill>
                  <a:schemeClr val="bg1"/>
                </a:solidFill>
              </a:rPr>
              <a:t> </a:t>
            </a:r>
            <a:r>
              <a:rPr lang="en-AU" sz="3600" dirty="0" err="1">
                <a:solidFill>
                  <a:schemeClr val="bg1"/>
                </a:solidFill>
              </a:rPr>
              <a:t>mình</a:t>
            </a:r>
            <a:r>
              <a:rPr lang="en-AU" sz="3600" dirty="0">
                <a:solidFill>
                  <a:schemeClr val="bg1"/>
                </a:solidFill>
              </a:rPr>
              <a:t> </a:t>
            </a:r>
            <a:r>
              <a:rPr lang="en-AU" sz="3600" dirty="0" err="1">
                <a:solidFill>
                  <a:schemeClr val="bg1"/>
                </a:solidFill>
              </a:rPr>
              <a:t>để</a:t>
            </a:r>
            <a:r>
              <a:rPr lang="en-AU" sz="3600" dirty="0">
                <a:solidFill>
                  <a:schemeClr val="bg1"/>
                </a:solidFill>
              </a:rPr>
              <a:t> </a:t>
            </a:r>
            <a:r>
              <a:rPr lang="en-AU" sz="3600" dirty="0" err="1">
                <a:solidFill>
                  <a:schemeClr val="bg1"/>
                </a:solidFill>
              </a:rPr>
              <a:t>thực</a:t>
            </a:r>
            <a:r>
              <a:rPr lang="en-AU" sz="3600" dirty="0">
                <a:solidFill>
                  <a:schemeClr val="bg1"/>
                </a:solidFill>
              </a:rPr>
              <a:t> </a:t>
            </a:r>
            <a:r>
              <a:rPr lang="en-AU" sz="3600" dirty="0" err="1">
                <a:solidFill>
                  <a:schemeClr val="bg1"/>
                </a:solidFill>
              </a:rPr>
              <a:t>hiện</a:t>
            </a:r>
            <a:r>
              <a:rPr lang="en-AU" sz="3600" dirty="0">
                <a:solidFill>
                  <a:schemeClr val="bg1"/>
                </a:solidFill>
              </a:rPr>
              <a:t> </a:t>
            </a:r>
            <a:r>
              <a:rPr lang="en-AU" sz="3600" dirty="0" err="1">
                <a:solidFill>
                  <a:schemeClr val="bg1"/>
                </a:solidFill>
              </a:rPr>
              <a:t>cuộc</a:t>
            </a:r>
            <a:r>
              <a:rPr lang="en-AU" sz="3600" dirty="0">
                <a:solidFill>
                  <a:schemeClr val="bg1"/>
                </a:solidFill>
              </a:rPr>
              <a:t> </a:t>
            </a:r>
            <a:r>
              <a:rPr lang="en-AU" sz="3600" dirty="0" err="1">
                <a:solidFill>
                  <a:schemeClr val="bg1"/>
                </a:solidFill>
              </a:rPr>
              <a:t>gọi</a:t>
            </a:r>
            <a:r>
              <a:rPr lang="en-AU" sz="3600" dirty="0">
                <a:solidFill>
                  <a:schemeClr val="bg1"/>
                </a:solidFill>
              </a:rPr>
              <a:t> </a:t>
            </a:r>
            <a:r>
              <a:rPr lang="en-AU" sz="3600" dirty="0" err="1">
                <a:solidFill>
                  <a:schemeClr val="bg1"/>
                </a:solidFill>
              </a:rPr>
              <a:t>điện</a:t>
            </a:r>
            <a:r>
              <a:rPr lang="en-AU" sz="3600" dirty="0">
                <a:solidFill>
                  <a:schemeClr val="bg1"/>
                </a:solidFill>
              </a:rPr>
              <a:t> </a:t>
            </a:r>
            <a:r>
              <a:rPr lang="en-AU" sz="3600" dirty="0" err="1">
                <a:solidFill>
                  <a:schemeClr val="bg1"/>
                </a:solidFill>
              </a:rPr>
              <a:t>thoại</a:t>
            </a:r>
            <a:r>
              <a:rPr lang="en-AU" sz="3600" dirty="0">
                <a:solidFill>
                  <a:schemeClr val="bg1"/>
                </a:solidFill>
              </a:rPr>
              <a:t> </a:t>
            </a:r>
            <a:r>
              <a:rPr lang="en-AU" sz="3600" dirty="0" err="1">
                <a:solidFill>
                  <a:schemeClr val="bg1"/>
                </a:solidFill>
              </a:rPr>
              <a:t>hoặc</a:t>
            </a:r>
            <a:r>
              <a:rPr lang="en-AU" sz="3600" dirty="0">
                <a:solidFill>
                  <a:schemeClr val="bg1"/>
                </a:solidFill>
              </a:rPr>
              <a:t> </a:t>
            </a:r>
            <a:r>
              <a:rPr lang="en-AU" sz="3600" dirty="0" err="1">
                <a:solidFill>
                  <a:schemeClr val="bg1"/>
                </a:solidFill>
              </a:rPr>
              <a:t>gửi</a:t>
            </a:r>
            <a:r>
              <a:rPr lang="en-AU" sz="3600" dirty="0">
                <a:solidFill>
                  <a:schemeClr val="bg1"/>
                </a:solidFill>
              </a:rPr>
              <a:t> tin </a:t>
            </a:r>
            <a:r>
              <a:rPr lang="en-AU" sz="3600" dirty="0" err="1">
                <a:solidFill>
                  <a:schemeClr val="bg1"/>
                </a:solidFill>
              </a:rPr>
              <a:t>nhắn</a:t>
            </a:r>
            <a:r>
              <a:rPr lang="en-AU" sz="3600" dirty="0">
                <a:solidFill>
                  <a:schemeClr val="bg1"/>
                </a:solidFill>
              </a:rPr>
              <a:t> </a:t>
            </a:r>
            <a:r>
              <a:rPr lang="en-AU" sz="3600" dirty="0" err="1">
                <a:solidFill>
                  <a:schemeClr val="bg1"/>
                </a:solidFill>
              </a:rPr>
              <a:t>văn</a:t>
            </a:r>
            <a:r>
              <a:rPr lang="en-AU" sz="3600" dirty="0">
                <a:solidFill>
                  <a:schemeClr val="bg1"/>
                </a:solidFill>
              </a:rPr>
              <a:t> </a:t>
            </a:r>
            <a:r>
              <a:rPr lang="en-AU" sz="3600" dirty="0" err="1">
                <a:solidFill>
                  <a:schemeClr val="bg1"/>
                </a:solidFill>
              </a:rPr>
              <a:t>bản</a:t>
            </a:r>
            <a:r>
              <a:rPr lang="en-AU" sz="3600" dirty="0">
                <a:solidFill>
                  <a:schemeClr val="bg1"/>
                </a:solidFill>
              </a:rPr>
              <a:t>?</a:t>
            </a:r>
          </a:p>
        </p:txBody>
      </p:sp>
    </p:spTree>
    <p:extLst>
      <p:ext uri="{BB962C8B-B14F-4D97-AF65-F5344CB8AC3E}">
        <p14:creationId xmlns:p14="http://schemas.microsoft.com/office/powerpoint/2010/main" val="3625020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168F41-A5C5-C2B3-109F-B86465E4CD1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96272" y="1459468"/>
            <a:ext cx="11399449" cy="4582984"/>
          </a:xfrm>
          <a:prstGeom prst="rect">
            <a:avLst/>
          </a:prstGeom>
        </p:spPr>
      </p:pic>
      <p:sp>
        <p:nvSpPr>
          <p:cNvPr id="2" name="Title 1">
            <a:extLst>
              <a:ext uri="{FF2B5EF4-FFF2-40B4-BE49-F238E27FC236}">
                <a16:creationId xmlns:a16="http://schemas.microsoft.com/office/drawing/2014/main" id="{F11B1C41-D147-5D24-DC51-94069AF64ECC}"/>
              </a:ext>
            </a:extLst>
          </p:cNvPr>
          <p:cNvSpPr>
            <a:spLocks noGrp="1"/>
          </p:cNvSpPr>
          <p:nvPr>
            <p:ph type="title"/>
          </p:nvPr>
        </p:nvSpPr>
        <p:spPr>
          <a:xfrm>
            <a:off x="904101" y="2179915"/>
            <a:ext cx="5191898" cy="3142091"/>
          </a:xfrm>
        </p:spPr>
        <p:txBody>
          <a:bodyPr>
            <a:normAutofit fontScale="90000"/>
          </a:bodyPr>
          <a:lstStyle/>
          <a:p>
            <a:pPr>
              <a:lnSpc>
                <a:spcPct val="120000"/>
              </a:lnSpc>
              <a:spcBef>
                <a:spcPts val="0"/>
              </a:spcBef>
            </a:pPr>
            <a:r>
              <a:rPr lang="vi-VN" dirty="0"/>
              <a:t>Kỹ năng nào bạn muốn sử dụng tự tin hơn vào cuối ngày hôm nay</a:t>
            </a:r>
            <a:r>
              <a:rPr lang="en-AU" dirty="0"/>
              <a:t>?</a:t>
            </a:r>
          </a:p>
        </p:txBody>
      </p:sp>
    </p:spTree>
    <p:extLst>
      <p:ext uri="{BB962C8B-B14F-4D97-AF65-F5344CB8AC3E}">
        <p14:creationId xmlns:p14="http://schemas.microsoft.com/office/powerpoint/2010/main" val="839272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F5C01-00EF-9D58-916D-D513FC8AE3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24D5CB-EEDC-3F8E-E68C-55AA4D9DEE7C}"/>
              </a:ext>
            </a:extLst>
          </p:cNvPr>
          <p:cNvSpPr>
            <a:spLocks noGrp="1"/>
          </p:cNvSpPr>
          <p:nvPr>
            <p:ph type="title"/>
          </p:nvPr>
        </p:nvSpPr>
        <p:spPr/>
        <p:txBody>
          <a:bodyPr/>
          <a:lstStyle/>
          <a:p>
            <a:r>
              <a:rPr lang="en-AU" dirty="0" err="1"/>
              <a:t>Để</a:t>
            </a:r>
            <a:r>
              <a:rPr lang="en-AU" dirty="0"/>
              <a:t> </a:t>
            </a:r>
            <a:r>
              <a:rPr lang="en-AU" dirty="0" err="1"/>
              <a:t>thực</a:t>
            </a:r>
            <a:r>
              <a:rPr lang="en-AU" dirty="0"/>
              <a:t> </a:t>
            </a:r>
            <a:r>
              <a:rPr lang="en-AU" dirty="0" err="1"/>
              <a:t>hiện</a:t>
            </a:r>
            <a:r>
              <a:rPr lang="en-AU" dirty="0"/>
              <a:t> </a:t>
            </a:r>
            <a:r>
              <a:rPr lang="en-AU" dirty="0" err="1"/>
              <a:t>cuộc</a:t>
            </a:r>
            <a:r>
              <a:rPr lang="en-AU" dirty="0"/>
              <a:t> </a:t>
            </a:r>
            <a:r>
              <a:rPr lang="en-AU" dirty="0" err="1"/>
              <a:t>gọi</a:t>
            </a:r>
            <a:r>
              <a:rPr lang="en-AU" dirty="0"/>
              <a:t> </a:t>
            </a:r>
            <a:r>
              <a:rPr lang="en-AU" dirty="0" err="1"/>
              <a:t>điện</a:t>
            </a:r>
            <a:r>
              <a:rPr lang="en-AU" dirty="0"/>
              <a:t> </a:t>
            </a:r>
            <a:r>
              <a:rPr lang="en-AU" dirty="0" err="1"/>
              <a:t>thoại</a:t>
            </a:r>
            <a:r>
              <a:rPr lang="en-AU" dirty="0"/>
              <a:t>, </a:t>
            </a:r>
            <a:br>
              <a:rPr lang="en-AU" dirty="0"/>
            </a:br>
            <a:r>
              <a:rPr lang="en-AU" dirty="0" err="1"/>
              <a:t>bạn</a:t>
            </a:r>
            <a:r>
              <a:rPr lang="en-AU" dirty="0"/>
              <a:t> </a:t>
            </a:r>
            <a:r>
              <a:rPr lang="en-AU" dirty="0" err="1"/>
              <a:t>cần</a:t>
            </a:r>
            <a:r>
              <a:rPr lang="en-AU" dirty="0"/>
              <a:t> …</a:t>
            </a:r>
          </a:p>
        </p:txBody>
      </p:sp>
      <p:pic>
        <p:nvPicPr>
          <p:cNvPr id="4" name="Picture 3">
            <a:extLst>
              <a:ext uri="{FF2B5EF4-FFF2-40B4-BE49-F238E27FC236}">
                <a16:creationId xmlns:a16="http://schemas.microsoft.com/office/drawing/2014/main" id="{C9916EFF-7EB0-CD49-AA90-4746244B1AB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457208" y="2370757"/>
            <a:ext cx="1325563" cy="1325563"/>
          </a:xfrm>
          <a:prstGeom prst="rect">
            <a:avLst/>
          </a:prstGeom>
        </p:spPr>
      </p:pic>
      <p:pic>
        <p:nvPicPr>
          <p:cNvPr id="5" name="Picture 4">
            <a:extLst>
              <a:ext uri="{FF2B5EF4-FFF2-40B4-BE49-F238E27FC236}">
                <a16:creationId xmlns:a16="http://schemas.microsoft.com/office/drawing/2014/main" id="{B9B349EB-7D1C-7933-7473-8F4523D0F45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440398" y="2401092"/>
            <a:ext cx="1184748" cy="1184748"/>
          </a:xfrm>
          <a:prstGeom prst="rect">
            <a:avLst/>
          </a:prstGeom>
        </p:spPr>
      </p:pic>
      <p:sp>
        <p:nvSpPr>
          <p:cNvPr id="6" name="Content Placeholder 2">
            <a:extLst>
              <a:ext uri="{FF2B5EF4-FFF2-40B4-BE49-F238E27FC236}">
                <a16:creationId xmlns:a16="http://schemas.microsoft.com/office/drawing/2014/main" id="{5B0997B8-7ED4-2E97-94CD-3E9622323234}"/>
              </a:ext>
            </a:extLst>
          </p:cNvPr>
          <p:cNvSpPr txBox="1">
            <a:spLocks/>
          </p:cNvSpPr>
          <p:nvPr/>
        </p:nvSpPr>
        <p:spPr>
          <a:xfrm>
            <a:off x="986737" y="3824461"/>
            <a:ext cx="2266507" cy="13255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err="1"/>
              <a:t>Để</a:t>
            </a:r>
            <a:r>
              <a:rPr lang="en-AU" sz="2000" dirty="0"/>
              <a:t> </a:t>
            </a:r>
            <a:r>
              <a:rPr lang="en-AU" sz="2000" dirty="0" err="1"/>
              <a:t>bật</a:t>
            </a:r>
            <a:r>
              <a:rPr lang="en-AU" sz="2000" dirty="0"/>
              <a:t> </a:t>
            </a:r>
            <a:r>
              <a:rPr lang="en-AU" sz="2000" dirty="0" err="1"/>
              <a:t>điện</a:t>
            </a:r>
            <a:r>
              <a:rPr lang="en-AU" sz="2000" dirty="0"/>
              <a:t> </a:t>
            </a:r>
            <a:r>
              <a:rPr lang="en-AU" sz="2000" dirty="0" err="1"/>
              <a:t>thoại</a:t>
            </a:r>
            <a:r>
              <a:rPr lang="en-AU" sz="2000" dirty="0"/>
              <a:t> </a:t>
            </a:r>
            <a:r>
              <a:rPr lang="en-AU" sz="2000" dirty="0" err="1"/>
              <a:t>của</a:t>
            </a:r>
            <a:r>
              <a:rPr lang="en-AU" sz="2000" dirty="0"/>
              <a:t> </a:t>
            </a:r>
            <a:r>
              <a:rPr lang="en-AU" sz="2000" dirty="0" err="1"/>
              <a:t>bạn</a:t>
            </a:r>
            <a:endParaRPr lang="en-AU" sz="2000" dirty="0"/>
          </a:p>
        </p:txBody>
      </p:sp>
      <p:sp>
        <p:nvSpPr>
          <p:cNvPr id="8" name="Content Placeholder 2">
            <a:extLst>
              <a:ext uri="{FF2B5EF4-FFF2-40B4-BE49-F238E27FC236}">
                <a16:creationId xmlns:a16="http://schemas.microsoft.com/office/drawing/2014/main" id="{C69C322D-FF4A-033B-2F6C-6C5EDA6603A1}"/>
              </a:ext>
            </a:extLst>
          </p:cNvPr>
          <p:cNvSpPr txBox="1">
            <a:spLocks/>
          </p:cNvSpPr>
          <p:nvPr/>
        </p:nvSpPr>
        <p:spPr>
          <a:xfrm>
            <a:off x="4899519" y="3824460"/>
            <a:ext cx="2266507" cy="16619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err="1"/>
              <a:t>Tín</a:t>
            </a:r>
            <a:r>
              <a:rPr lang="en-AU" sz="2000" dirty="0"/>
              <a:t> </a:t>
            </a:r>
            <a:r>
              <a:rPr lang="en-AU" sz="2000" dirty="0" err="1"/>
              <a:t>hiệu</a:t>
            </a:r>
            <a:r>
              <a:rPr lang="en-AU" sz="2000" dirty="0"/>
              <a:t> di </a:t>
            </a:r>
            <a:r>
              <a:rPr lang="en-AU" sz="2000" dirty="0" err="1"/>
              <a:t>động</a:t>
            </a:r>
            <a:r>
              <a:rPr lang="en-AU" sz="2000" dirty="0"/>
              <a:t> </a:t>
            </a:r>
            <a:r>
              <a:rPr lang="en-AU" sz="2000" dirty="0" err="1"/>
              <a:t>hoặc</a:t>
            </a:r>
            <a:r>
              <a:rPr lang="en-AU" sz="2000" dirty="0"/>
              <a:t> </a:t>
            </a:r>
            <a:r>
              <a:rPr lang="en-AU" sz="2000" dirty="0" err="1"/>
              <a:t>kết</a:t>
            </a:r>
            <a:r>
              <a:rPr lang="en-AU" sz="2000" dirty="0"/>
              <a:t> </a:t>
            </a:r>
            <a:r>
              <a:rPr lang="en-AU" sz="2000" dirty="0" err="1"/>
              <a:t>nối</a:t>
            </a:r>
            <a:r>
              <a:rPr lang="en-AU" sz="2000" dirty="0"/>
              <a:t> Wi-Fi</a:t>
            </a:r>
          </a:p>
        </p:txBody>
      </p:sp>
      <p:sp>
        <p:nvSpPr>
          <p:cNvPr id="9" name="Content Placeholder 2">
            <a:extLst>
              <a:ext uri="{FF2B5EF4-FFF2-40B4-BE49-F238E27FC236}">
                <a16:creationId xmlns:a16="http://schemas.microsoft.com/office/drawing/2014/main" id="{A6A02D07-4F36-6DBB-7A8C-8FE72A0B6011}"/>
              </a:ext>
            </a:extLst>
          </p:cNvPr>
          <p:cNvSpPr txBox="1">
            <a:spLocks/>
          </p:cNvSpPr>
          <p:nvPr/>
        </p:nvSpPr>
        <p:spPr>
          <a:xfrm>
            <a:off x="8440161" y="3824460"/>
            <a:ext cx="2266507" cy="12377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vi-VN" sz="2000" dirty="0"/>
              <a:t>Gói cước điện thoại/tín dụng hoặc kết nối Wi-Fi</a:t>
            </a:r>
            <a:endParaRPr lang="en-AU" sz="2000" dirty="0"/>
          </a:p>
        </p:txBody>
      </p:sp>
      <p:pic>
        <p:nvPicPr>
          <p:cNvPr id="11" name="Picture 10">
            <a:extLst>
              <a:ext uri="{FF2B5EF4-FFF2-40B4-BE49-F238E27FC236}">
                <a16:creationId xmlns:a16="http://schemas.microsoft.com/office/drawing/2014/main" id="{52088869-B742-2AA2-480B-8C87B716FDA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857321" y="2401092"/>
            <a:ext cx="1184747" cy="1237795"/>
          </a:xfrm>
          <a:prstGeom prst="rect">
            <a:avLst/>
          </a:prstGeom>
        </p:spPr>
      </p:pic>
    </p:spTree>
    <p:extLst>
      <p:ext uri="{BB962C8B-B14F-4D97-AF65-F5344CB8AC3E}">
        <p14:creationId xmlns:p14="http://schemas.microsoft.com/office/powerpoint/2010/main" val="494804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E261E-9024-A401-01C2-658B293E86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51CC2E-B792-8CF6-05E0-38ABAC9A232A}"/>
              </a:ext>
            </a:extLst>
          </p:cNvPr>
          <p:cNvSpPr>
            <a:spLocks noGrp="1"/>
          </p:cNvSpPr>
          <p:nvPr>
            <p:ph type="title"/>
          </p:nvPr>
        </p:nvSpPr>
        <p:spPr/>
        <p:txBody>
          <a:bodyPr/>
          <a:lstStyle/>
          <a:p>
            <a:r>
              <a:rPr lang="en-AU" dirty="0" err="1"/>
              <a:t>Thực</a:t>
            </a:r>
            <a:r>
              <a:rPr lang="en-AU" dirty="0"/>
              <a:t> </a:t>
            </a:r>
            <a:r>
              <a:rPr lang="en-AU" dirty="0" err="1"/>
              <a:t>hiện</a:t>
            </a:r>
            <a:r>
              <a:rPr lang="en-AU" dirty="0"/>
              <a:t> </a:t>
            </a:r>
            <a:r>
              <a:rPr lang="en-AU" dirty="0" err="1"/>
              <a:t>cuộc</a:t>
            </a:r>
            <a:r>
              <a:rPr lang="en-AU" dirty="0"/>
              <a:t> </a:t>
            </a:r>
            <a:r>
              <a:rPr lang="en-AU" dirty="0" err="1"/>
              <a:t>gọi</a:t>
            </a:r>
            <a:r>
              <a:rPr lang="en-AU" dirty="0"/>
              <a:t> </a:t>
            </a:r>
            <a:r>
              <a:rPr lang="en-AU" dirty="0" err="1"/>
              <a:t>từ</a:t>
            </a:r>
            <a:r>
              <a:rPr lang="en-AU" dirty="0"/>
              <a:t> …</a:t>
            </a:r>
          </a:p>
        </p:txBody>
      </p:sp>
      <p:sp>
        <p:nvSpPr>
          <p:cNvPr id="4" name="Content Placeholder 2">
            <a:extLst>
              <a:ext uri="{FF2B5EF4-FFF2-40B4-BE49-F238E27FC236}">
                <a16:creationId xmlns:a16="http://schemas.microsoft.com/office/drawing/2014/main" id="{13D3126E-08FA-C661-BAA9-08A3301E6396}"/>
              </a:ext>
            </a:extLst>
          </p:cNvPr>
          <p:cNvSpPr txBox="1">
            <a:spLocks/>
          </p:cNvSpPr>
          <p:nvPr/>
        </p:nvSpPr>
        <p:spPr>
          <a:xfrm>
            <a:off x="987055" y="3971261"/>
            <a:ext cx="2266507" cy="7675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err="1"/>
              <a:t>Điện</a:t>
            </a:r>
            <a:r>
              <a:rPr lang="en-AU" sz="2000" dirty="0"/>
              <a:t> </a:t>
            </a:r>
            <a:r>
              <a:rPr lang="en-AU" sz="2000" dirty="0" err="1"/>
              <a:t>thoại</a:t>
            </a:r>
            <a:endParaRPr lang="en-AU" sz="2000" dirty="0"/>
          </a:p>
        </p:txBody>
      </p:sp>
      <p:sp>
        <p:nvSpPr>
          <p:cNvPr id="6" name="Content Placeholder 2">
            <a:extLst>
              <a:ext uri="{FF2B5EF4-FFF2-40B4-BE49-F238E27FC236}">
                <a16:creationId xmlns:a16="http://schemas.microsoft.com/office/drawing/2014/main" id="{B5A7E6CC-255F-CD0F-A2C2-7874005CC024}"/>
              </a:ext>
            </a:extLst>
          </p:cNvPr>
          <p:cNvSpPr txBox="1">
            <a:spLocks/>
          </p:cNvSpPr>
          <p:nvPr/>
        </p:nvSpPr>
        <p:spPr>
          <a:xfrm>
            <a:off x="4971139" y="3971261"/>
            <a:ext cx="2266507" cy="7675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err="1"/>
              <a:t>Danh</a:t>
            </a:r>
            <a:r>
              <a:rPr lang="en-AU" sz="2000" dirty="0"/>
              <a:t> </a:t>
            </a:r>
            <a:r>
              <a:rPr lang="en-AU" sz="2000" dirty="0" err="1"/>
              <a:t>bạ</a:t>
            </a:r>
            <a:endParaRPr lang="en-AU" sz="2000" dirty="0"/>
          </a:p>
        </p:txBody>
      </p:sp>
      <p:sp>
        <p:nvSpPr>
          <p:cNvPr id="5" name="Content Placeholder 2">
            <a:extLst>
              <a:ext uri="{FF2B5EF4-FFF2-40B4-BE49-F238E27FC236}">
                <a16:creationId xmlns:a16="http://schemas.microsoft.com/office/drawing/2014/main" id="{E952B0BC-61E9-DF91-42FD-599B3E10E591}"/>
              </a:ext>
            </a:extLst>
          </p:cNvPr>
          <p:cNvSpPr txBox="1">
            <a:spLocks/>
          </p:cNvSpPr>
          <p:nvPr/>
        </p:nvSpPr>
        <p:spPr>
          <a:xfrm>
            <a:off x="8955223" y="3971261"/>
            <a:ext cx="2266507" cy="7675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Tin </a:t>
            </a:r>
            <a:r>
              <a:rPr lang="en-AU" sz="2000" dirty="0" err="1"/>
              <a:t>nhắn</a:t>
            </a:r>
            <a:endParaRPr lang="en-AU" sz="2000" dirty="0"/>
          </a:p>
        </p:txBody>
      </p:sp>
      <p:pic>
        <p:nvPicPr>
          <p:cNvPr id="8" name="Picture 7">
            <a:extLst>
              <a:ext uri="{FF2B5EF4-FFF2-40B4-BE49-F238E27FC236}">
                <a16:creationId xmlns:a16="http://schemas.microsoft.com/office/drawing/2014/main" id="{E110A5DE-EB8C-558D-4723-31215DF9EA3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407364" y="2439323"/>
            <a:ext cx="1325563" cy="1325563"/>
          </a:xfrm>
          <a:prstGeom prst="rect">
            <a:avLst/>
          </a:prstGeom>
        </p:spPr>
      </p:pic>
      <p:pic>
        <p:nvPicPr>
          <p:cNvPr id="9" name="Picture 8">
            <a:extLst>
              <a:ext uri="{FF2B5EF4-FFF2-40B4-BE49-F238E27FC236}">
                <a16:creationId xmlns:a16="http://schemas.microsoft.com/office/drawing/2014/main" id="{E1EC47C7-7FCC-EC20-F968-F311692F9F1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430283" y="2433453"/>
            <a:ext cx="1331433" cy="1331433"/>
          </a:xfrm>
          <a:prstGeom prst="rect">
            <a:avLst/>
          </a:prstGeom>
        </p:spPr>
      </p:pic>
      <p:pic>
        <p:nvPicPr>
          <p:cNvPr id="1026" name="Picture 2">
            <a:extLst>
              <a:ext uri="{FF2B5EF4-FFF2-40B4-BE49-F238E27FC236}">
                <a16:creationId xmlns:a16="http://schemas.microsoft.com/office/drawing/2014/main" id="{92260D93-0F09-E95E-6C77-5DC3C1F899F1}"/>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1541" y="4770561"/>
            <a:ext cx="1274898" cy="12748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7A76BBF-497C-2B58-E20D-DBCF167C816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430283" y="4770561"/>
            <a:ext cx="1331433" cy="1331433"/>
          </a:xfrm>
          <a:prstGeom prst="rect">
            <a:avLst/>
          </a:prstGeom>
        </p:spPr>
      </p:pic>
      <p:pic>
        <p:nvPicPr>
          <p:cNvPr id="11" name="Picture 10">
            <a:extLst>
              <a:ext uri="{FF2B5EF4-FFF2-40B4-BE49-F238E27FC236}">
                <a16:creationId xmlns:a16="http://schemas.microsoft.com/office/drawing/2014/main" id="{7FB81724-F673-E0DF-26C5-C675DC3B5CB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432193" y="2427582"/>
            <a:ext cx="1325563" cy="1325563"/>
          </a:xfrm>
          <a:prstGeom prst="rect">
            <a:avLst/>
          </a:prstGeom>
        </p:spPr>
      </p:pic>
      <p:pic>
        <p:nvPicPr>
          <p:cNvPr id="12" name="Picture 11">
            <a:extLst>
              <a:ext uri="{FF2B5EF4-FFF2-40B4-BE49-F238E27FC236}">
                <a16:creationId xmlns:a16="http://schemas.microsoft.com/office/drawing/2014/main" id="{FD7A2BC3-871C-44F4-109A-6C16F07E2DA0}"/>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482857" y="4827095"/>
            <a:ext cx="1274899" cy="1274899"/>
          </a:xfrm>
          <a:prstGeom prst="rect">
            <a:avLst/>
          </a:prstGeom>
        </p:spPr>
      </p:pic>
    </p:spTree>
    <p:extLst>
      <p:ext uri="{BB962C8B-B14F-4D97-AF65-F5344CB8AC3E}">
        <p14:creationId xmlns:p14="http://schemas.microsoft.com/office/powerpoint/2010/main" val="2951267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EBB85-BD5C-62F5-D261-8234F4F1AB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032FDD-07B3-FC15-5F71-4DBDAA42C925}"/>
              </a:ext>
            </a:extLst>
          </p:cNvPr>
          <p:cNvSpPr>
            <a:spLocks noGrp="1"/>
          </p:cNvSpPr>
          <p:nvPr>
            <p:ph type="title"/>
          </p:nvPr>
        </p:nvSpPr>
        <p:spPr/>
        <p:txBody>
          <a:bodyPr/>
          <a:lstStyle/>
          <a:p>
            <a:r>
              <a:rPr lang="en-AU" dirty="0" err="1"/>
              <a:t>Để</a:t>
            </a:r>
            <a:r>
              <a:rPr lang="en-AU" dirty="0"/>
              <a:t> </a:t>
            </a:r>
            <a:r>
              <a:rPr lang="en-AU" dirty="0" err="1"/>
              <a:t>gửi</a:t>
            </a:r>
            <a:r>
              <a:rPr lang="en-AU" dirty="0"/>
              <a:t> tin </a:t>
            </a:r>
            <a:r>
              <a:rPr lang="en-AU" dirty="0" err="1"/>
              <a:t>nhắn</a:t>
            </a:r>
            <a:r>
              <a:rPr lang="en-AU" dirty="0"/>
              <a:t> </a:t>
            </a:r>
            <a:r>
              <a:rPr lang="en-AU" dirty="0" err="1"/>
              <a:t>văn</a:t>
            </a:r>
            <a:r>
              <a:rPr lang="en-AU" dirty="0"/>
              <a:t> </a:t>
            </a:r>
            <a:r>
              <a:rPr lang="en-AU" dirty="0" err="1"/>
              <a:t>bản</a:t>
            </a:r>
            <a:r>
              <a:rPr lang="en-AU" dirty="0"/>
              <a:t>, </a:t>
            </a:r>
            <a:r>
              <a:rPr lang="en-AU" dirty="0" err="1"/>
              <a:t>bạn</a:t>
            </a:r>
            <a:r>
              <a:rPr lang="en-AU" dirty="0"/>
              <a:t> </a:t>
            </a:r>
            <a:r>
              <a:rPr lang="en-AU" dirty="0" err="1"/>
              <a:t>cần</a:t>
            </a:r>
            <a:r>
              <a:rPr lang="en-AU" dirty="0"/>
              <a:t> …</a:t>
            </a:r>
          </a:p>
        </p:txBody>
      </p:sp>
      <p:pic>
        <p:nvPicPr>
          <p:cNvPr id="4" name="Picture 3">
            <a:extLst>
              <a:ext uri="{FF2B5EF4-FFF2-40B4-BE49-F238E27FC236}">
                <a16:creationId xmlns:a16="http://schemas.microsoft.com/office/drawing/2014/main" id="{8EE90640-9431-D0AD-83E8-CBE7C06A03D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457208" y="2370757"/>
            <a:ext cx="1325563" cy="1325563"/>
          </a:xfrm>
          <a:prstGeom prst="rect">
            <a:avLst/>
          </a:prstGeom>
        </p:spPr>
      </p:pic>
      <p:pic>
        <p:nvPicPr>
          <p:cNvPr id="5" name="Picture 4">
            <a:extLst>
              <a:ext uri="{FF2B5EF4-FFF2-40B4-BE49-F238E27FC236}">
                <a16:creationId xmlns:a16="http://schemas.microsoft.com/office/drawing/2014/main" id="{FBA4220D-EDA2-F616-D6E6-AE64D2ED602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440398" y="2401092"/>
            <a:ext cx="1184748" cy="1184748"/>
          </a:xfrm>
          <a:prstGeom prst="rect">
            <a:avLst/>
          </a:prstGeom>
        </p:spPr>
      </p:pic>
      <p:sp>
        <p:nvSpPr>
          <p:cNvPr id="6" name="Content Placeholder 2">
            <a:extLst>
              <a:ext uri="{FF2B5EF4-FFF2-40B4-BE49-F238E27FC236}">
                <a16:creationId xmlns:a16="http://schemas.microsoft.com/office/drawing/2014/main" id="{5BE6FB10-5DB0-B0CB-E861-F22C3F51D49B}"/>
              </a:ext>
            </a:extLst>
          </p:cNvPr>
          <p:cNvSpPr txBox="1">
            <a:spLocks/>
          </p:cNvSpPr>
          <p:nvPr/>
        </p:nvSpPr>
        <p:spPr>
          <a:xfrm>
            <a:off x="986737" y="3824460"/>
            <a:ext cx="2266507" cy="11077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err="1"/>
              <a:t>Để</a:t>
            </a:r>
            <a:r>
              <a:rPr lang="en-AU" sz="2000" dirty="0"/>
              <a:t> </a:t>
            </a:r>
            <a:r>
              <a:rPr lang="en-AU" sz="2000" dirty="0" err="1"/>
              <a:t>bật</a:t>
            </a:r>
            <a:r>
              <a:rPr lang="en-AU" sz="2000" dirty="0"/>
              <a:t> </a:t>
            </a:r>
            <a:r>
              <a:rPr lang="en-AU" sz="2000" dirty="0" err="1"/>
              <a:t>điện</a:t>
            </a:r>
            <a:r>
              <a:rPr lang="en-AU" sz="2000" dirty="0"/>
              <a:t> </a:t>
            </a:r>
            <a:r>
              <a:rPr lang="en-AU" sz="2000" dirty="0" err="1"/>
              <a:t>thoại</a:t>
            </a:r>
            <a:r>
              <a:rPr lang="en-AU" sz="2000" dirty="0"/>
              <a:t> </a:t>
            </a:r>
            <a:r>
              <a:rPr lang="en-AU" sz="2000" dirty="0" err="1"/>
              <a:t>của</a:t>
            </a:r>
            <a:r>
              <a:rPr lang="en-AU" sz="2000" dirty="0"/>
              <a:t> </a:t>
            </a:r>
            <a:r>
              <a:rPr lang="en-AU" sz="2000" dirty="0" err="1"/>
              <a:t>bạn</a:t>
            </a:r>
            <a:endParaRPr lang="en-AU" sz="2000" dirty="0"/>
          </a:p>
        </p:txBody>
      </p:sp>
      <p:pic>
        <p:nvPicPr>
          <p:cNvPr id="11" name="Picture 10">
            <a:extLst>
              <a:ext uri="{FF2B5EF4-FFF2-40B4-BE49-F238E27FC236}">
                <a16:creationId xmlns:a16="http://schemas.microsoft.com/office/drawing/2014/main" id="{BFDB8FFA-F8AA-F5EB-B8C2-C24CD5E0117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857321" y="2401092"/>
            <a:ext cx="1184747" cy="1237795"/>
          </a:xfrm>
          <a:prstGeom prst="rect">
            <a:avLst/>
          </a:prstGeom>
        </p:spPr>
      </p:pic>
      <p:sp>
        <p:nvSpPr>
          <p:cNvPr id="3" name="Content Placeholder 2">
            <a:extLst>
              <a:ext uri="{FF2B5EF4-FFF2-40B4-BE49-F238E27FC236}">
                <a16:creationId xmlns:a16="http://schemas.microsoft.com/office/drawing/2014/main" id="{684D3DEC-244F-EE53-C9AF-0BAA81C304A9}"/>
              </a:ext>
            </a:extLst>
          </p:cNvPr>
          <p:cNvSpPr txBox="1">
            <a:spLocks/>
          </p:cNvSpPr>
          <p:nvPr/>
        </p:nvSpPr>
        <p:spPr>
          <a:xfrm>
            <a:off x="4899519" y="3824460"/>
            <a:ext cx="2266507" cy="16619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err="1"/>
              <a:t>Tín</a:t>
            </a:r>
            <a:r>
              <a:rPr lang="en-AU" sz="2000" dirty="0"/>
              <a:t> </a:t>
            </a:r>
            <a:r>
              <a:rPr lang="en-AU" sz="2000" dirty="0" err="1"/>
              <a:t>hiệu</a:t>
            </a:r>
            <a:r>
              <a:rPr lang="en-AU" sz="2000" dirty="0"/>
              <a:t> di </a:t>
            </a:r>
            <a:r>
              <a:rPr lang="en-AU" sz="2000" dirty="0" err="1"/>
              <a:t>động</a:t>
            </a:r>
            <a:r>
              <a:rPr lang="en-AU" sz="2000" dirty="0"/>
              <a:t> </a:t>
            </a:r>
            <a:r>
              <a:rPr lang="en-AU" sz="2000" dirty="0" err="1"/>
              <a:t>hoặc</a:t>
            </a:r>
            <a:r>
              <a:rPr lang="en-AU" sz="2000" dirty="0"/>
              <a:t> </a:t>
            </a:r>
            <a:r>
              <a:rPr lang="en-AU" sz="2000" dirty="0" err="1"/>
              <a:t>kết</a:t>
            </a:r>
            <a:r>
              <a:rPr lang="en-AU" sz="2000" dirty="0"/>
              <a:t> </a:t>
            </a:r>
            <a:r>
              <a:rPr lang="en-AU" sz="2000" dirty="0" err="1"/>
              <a:t>nối</a:t>
            </a:r>
            <a:r>
              <a:rPr lang="en-AU" sz="2000" dirty="0"/>
              <a:t> Wi-Fi</a:t>
            </a:r>
          </a:p>
        </p:txBody>
      </p:sp>
      <p:sp>
        <p:nvSpPr>
          <p:cNvPr id="7" name="Content Placeholder 2">
            <a:extLst>
              <a:ext uri="{FF2B5EF4-FFF2-40B4-BE49-F238E27FC236}">
                <a16:creationId xmlns:a16="http://schemas.microsoft.com/office/drawing/2014/main" id="{05A1242B-2261-67CD-D5B3-365BB9E972E4}"/>
              </a:ext>
            </a:extLst>
          </p:cNvPr>
          <p:cNvSpPr txBox="1">
            <a:spLocks/>
          </p:cNvSpPr>
          <p:nvPr/>
        </p:nvSpPr>
        <p:spPr>
          <a:xfrm>
            <a:off x="8440161" y="3824460"/>
            <a:ext cx="2266507" cy="12377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vi-VN" sz="2000" dirty="0"/>
              <a:t>Gói cước điện thoại/tín dụng hoặc kết nối Wi-Fi</a:t>
            </a:r>
            <a:endParaRPr lang="en-AU" sz="2000" dirty="0"/>
          </a:p>
        </p:txBody>
      </p:sp>
    </p:spTree>
    <p:extLst>
      <p:ext uri="{BB962C8B-B14F-4D97-AF65-F5344CB8AC3E}">
        <p14:creationId xmlns:p14="http://schemas.microsoft.com/office/powerpoint/2010/main" val="2087199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B29EE-C724-D491-958E-D8AD1A5CD7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1F93E2-6318-DBEB-D9D9-6FC0D2E4A069}"/>
              </a:ext>
            </a:extLst>
          </p:cNvPr>
          <p:cNvSpPr>
            <a:spLocks noGrp="1"/>
          </p:cNvSpPr>
          <p:nvPr>
            <p:ph type="title"/>
          </p:nvPr>
        </p:nvSpPr>
        <p:spPr/>
        <p:txBody>
          <a:bodyPr/>
          <a:lstStyle/>
          <a:p>
            <a:r>
              <a:rPr lang="en-AU" dirty="0" err="1"/>
              <a:t>Hãy</a:t>
            </a:r>
            <a:r>
              <a:rPr lang="en-AU" dirty="0"/>
              <a:t> </a:t>
            </a:r>
            <a:r>
              <a:rPr lang="en-AU" dirty="0" err="1"/>
              <a:t>gửi</a:t>
            </a:r>
            <a:r>
              <a:rPr lang="en-AU" dirty="0"/>
              <a:t> </a:t>
            </a:r>
            <a:r>
              <a:rPr lang="en-AU" dirty="0" err="1"/>
              <a:t>và</a:t>
            </a:r>
            <a:r>
              <a:rPr lang="en-AU" dirty="0"/>
              <a:t> </a:t>
            </a:r>
            <a:r>
              <a:rPr lang="en-AU" dirty="0" err="1"/>
              <a:t>nhận</a:t>
            </a:r>
            <a:r>
              <a:rPr lang="en-AU" dirty="0"/>
              <a:t> tin </a:t>
            </a:r>
            <a:r>
              <a:rPr lang="en-AU" dirty="0" err="1"/>
              <a:t>nhắn</a:t>
            </a:r>
            <a:r>
              <a:rPr lang="en-AU" dirty="0"/>
              <a:t> </a:t>
            </a:r>
            <a:r>
              <a:rPr lang="en-AU" dirty="0" err="1"/>
              <a:t>văn</a:t>
            </a:r>
            <a:r>
              <a:rPr lang="en-AU" dirty="0"/>
              <a:t> </a:t>
            </a:r>
            <a:r>
              <a:rPr lang="en-AU" dirty="0" err="1"/>
              <a:t>bản</a:t>
            </a:r>
            <a:endParaRPr lang="en-AU" dirty="0"/>
          </a:p>
        </p:txBody>
      </p:sp>
      <p:pic>
        <p:nvPicPr>
          <p:cNvPr id="14" name="Graphic 13">
            <a:extLst>
              <a:ext uri="{FF2B5EF4-FFF2-40B4-BE49-F238E27FC236}">
                <a16:creationId xmlns:a16="http://schemas.microsoft.com/office/drawing/2014/main" id="{EA697C9D-08EC-44B6-0631-43C05EBDAFC3}"/>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92019" y="2046304"/>
            <a:ext cx="6007962" cy="4446571"/>
          </a:xfrm>
          <a:prstGeom prst="rect">
            <a:avLst/>
          </a:prstGeom>
        </p:spPr>
      </p:pic>
    </p:spTree>
    <p:extLst>
      <p:ext uri="{BB962C8B-B14F-4D97-AF65-F5344CB8AC3E}">
        <p14:creationId xmlns:p14="http://schemas.microsoft.com/office/powerpoint/2010/main" val="1503075928"/>
      </p:ext>
    </p:extLst>
  </p:cSld>
  <p:clrMapOvr>
    <a:masterClrMapping/>
  </p:clrMapOvr>
</p:sld>
</file>

<file path=ppt/theme/theme1.xml><?xml version="1.0" encoding="utf-8"?>
<a:theme xmlns:a="http://schemas.openxmlformats.org/drawingml/2006/main" name="Office Theme">
  <a:themeElements>
    <a:clrScheme name="Telstra">
      <a:dk1>
        <a:srgbClr val="00003C"/>
      </a:dk1>
      <a:lt1>
        <a:srgbClr val="FFFFFF"/>
      </a:lt1>
      <a:dk2>
        <a:srgbClr val="00003C"/>
      </a:dk2>
      <a:lt2>
        <a:srgbClr val="FFFFFF"/>
      </a:lt2>
      <a:accent1>
        <a:srgbClr val="F04C23"/>
      </a:accent1>
      <a:accent2>
        <a:srgbClr val="007CC2"/>
      </a:accent2>
      <a:accent3>
        <a:srgbClr val="00438C"/>
      </a:accent3>
      <a:accent4>
        <a:srgbClr val="66CEF6"/>
      </a:accent4>
      <a:accent5>
        <a:srgbClr val="BFE7FB"/>
      </a:accent5>
      <a:accent6>
        <a:srgbClr val="F37050"/>
      </a:accent6>
      <a:hlink>
        <a:srgbClr val="00438C"/>
      </a:hlink>
      <a:folHlink>
        <a:srgbClr val="EF4B23"/>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7b56d83-7d92-4d5e-8552-dd44030ff6cf" xsi:nil="true"/>
    <lcf76f155ced4ddcb4097134ff3c332f xmlns="f6374f94-ea7c-428a-97f4-b9a8f1ddd6c6">
      <Terms xmlns="http://schemas.microsoft.com/office/infopath/2007/PartnerControls"/>
    </lcf76f155ced4ddcb4097134ff3c332f>
    <ContentMatched xmlns="f6374f94-ea7c-428a-97f4-b9a8f1ddd6c6">true</ContentMatched>
    <_dlc_DocId xmlns="2a7a03ce-2042-4c5f-90e9-1f29c56988a9">AATUC-1823800632-107901</_dlc_DocId>
    <_dlc_DocIdUrl xmlns="2a7a03ce-2042-4c5f-90e9-1f29c56988a9">
      <Url>https://teamtelstra.sharepoint.com/sites/DigitalSystems/_layouts/15/DocIdRedir.aspx?ID=AATUC-1823800632-107901</Url>
      <Description>AATUC-1823800632-107901</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E3B1D3E7822C549A581B067E19CC315" ma:contentTypeVersion="21" ma:contentTypeDescription="Create a new document." ma:contentTypeScope="" ma:versionID="6c0394f7b96bb5f51ee8fcd64fafe47e">
  <xsd:schema xmlns:xsd="http://www.w3.org/2001/XMLSchema" xmlns:xs="http://www.w3.org/2001/XMLSchema" xmlns:p="http://schemas.microsoft.com/office/2006/metadata/properties" xmlns:ns2="f6374f94-ea7c-428a-97f4-b9a8f1ddd6c6" xmlns:ns3="2a7a03ce-2042-4c5f-90e9-1f29c56988a9" xmlns:ns4="c7b56d83-7d92-4d5e-8552-dd44030ff6cf" targetNamespace="http://schemas.microsoft.com/office/2006/metadata/properties" ma:root="true" ma:fieldsID="b1fd14c332512e0bf86725748d83ef6f" ns2:_="" ns3:_="" ns4:_="">
    <xsd:import namespace="f6374f94-ea7c-428a-97f4-b9a8f1ddd6c6"/>
    <xsd:import namespace="2a7a03ce-2042-4c5f-90e9-1f29c56988a9"/>
    <xsd:import namespace="c7b56d83-7d92-4d5e-8552-dd44030ff6cf"/>
    <xsd:element name="properties">
      <xsd:complexType>
        <xsd:sequence>
          <xsd:element name="documentManagement">
            <xsd:complexType>
              <xsd:all>
                <xsd:element ref="ns2:MediaServiceMetadata" minOccurs="0"/>
                <xsd:element ref="ns2:MediaServiceFastMetadata" minOccurs="0"/>
                <xsd:element ref="ns3:_dlc_DocId" minOccurs="0"/>
                <xsd:element ref="ns3:_dlc_DocIdUrl" minOccurs="0"/>
                <xsd:element ref="ns3:_dlc_DocIdPersistId"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ServiceAutoKeyPoints" minOccurs="0"/>
                <xsd:element ref="ns2:MediaServiceKeyPoints" minOccurs="0"/>
                <xsd:element ref="ns2:MediaLengthInSeconds" minOccurs="0"/>
                <xsd:element ref="ns2:ContentMatched" minOccurs="0"/>
                <xsd:element ref="ns2:lcf76f155ced4ddcb4097134ff3c332f" minOccurs="0"/>
                <xsd:element ref="ns4: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374f94-ea7c-428a-97f4-b9a8f1ddd6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ContentMatched" ma:index="24" nillable="true" ma:displayName="Content Matched" ma:default="1" ma:format="Dropdown" ma:internalName="ContentMatched">
      <xsd:simpleType>
        <xsd:restriction base="dms:Boolea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97780b6f-135f-46e7-9608-4a6f87a7424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a7a03ce-2042-4c5f-90e9-1f29c56988a9"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7b56d83-7d92-4d5e-8552-dd44030ff6cf" elementFormDefault="qualified">
    <xsd:import namespace="http://schemas.microsoft.com/office/2006/documentManagement/types"/>
    <xsd:import namespace="http://schemas.microsoft.com/office/infopath/2007/PartnerControls"/>
    <xsd:element name="TaxCatchAll" ma:index="27" nillable="true" ma:displayName="Taxonomy Catch All Column" ma:hidden="true" ma:list="{efc71ffe-bcdc-4440-85d5-0b78223fec55}" ma:internalName="TaxCatchAll" ma:showField="CatchAllData" ma:web="2a7a03ce-2042-4c5f-90e9-1f29c56988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773874E4-5087-4DC4-9EC0-04FCA13D20AA}">
  <ds:schemaRefs>
    <ds:schemaRef ds:uri="http://purl.org/dc/elements/1.1/"/>
    <ds:schemaRef ds:uri="http://schemas.microsoft.com/office/2006/metadata/properties"/>
    <ds:schemaRef ds:uri="http://purl.org/dc/dcmitype/"/>
    <ds:schemaRef ds:uri="http://schemas.microsoft.com/office/infopath/2007/PartnerControls"/>
    <ds:schemaRef ds:uri="http://schemas.openxmlformats.org/package/2006/metadata/core-properties"/>
    <ds:schemaRef ds:uri="9c7b2f30-2231-41e0-b86a-1257079ed7b5"/>
    <ds:schemaRef ds:uri="c7b56d83-7d92-4d5e-8552-dd44030ff6cf"/>
    <ds:schemaRef ds:uri="http://schemas.microsoft.com/office/2006/documentManagement/types"/>
    <ds:schemaRef ds:uri="f6156fdc-1b67-4e65-a7eb-2d097edf2cd6"/>
    <ds:schemaRef ds:uri="http://www.w3.org/XML/1998/namespace"/>
    <ds:schemaRef ds:uri="http://purl.org/dc/terms/"/>
  </ds:schemaRefs>
</ds:datastoreItem>
</file>

<file path=customXml/itemProps2.xml><?xml version="1.0" encoding="utf-8"?>
<ds:datastoreItem xmlns:ds="http://schemas.openxmlformats.org/officeDocument/2006/customXml" ds:itemID="{B1F3CF82-EA31-491B-939C-81F93F1A7E6E}">
  <ds:schemaRefs>
    <ds:schemaRef ds:uri="http://schemas.microsoft.com/sharepoint/v3/contenttype/forms"/>
  </ds:schemaRefs>
</ds:datastoreItem>
</file>

<file path=customXml/itemProps3.xml><?xml version="1.0" encoding="utf-8"?>
<ds:datastoreItem xmlns:ds="http://schemas.openxmlformats.org/officeDocument/2006/customXml" ds:itemID="{59344A0A-65E2-49DB-BEEC-7DA7EE1A35B3}"/>
</file>

<file path=customXml/itemProps4.xml><?xml version="1.0" encoding="utf-8"?>
<ds:datastoreItem xmlns:ds="http://schemas.openxmlformats.org/officeDocument/2006/customXml" ds:itemID="{CEACA260-29FE-40B0-AC54-DC8F9688DC16}"/>
</file>

<file path=docMetadata/LabelInfo.xml><?xml version="1.0" encoding="utf-8"?>
<clbl:labelList xmlns:clbl="http://schemas.microsoft.com/office/2020/mipLabelMetadata">
  <clbl:label id="{260a72d4-184a-48c0-bf8b-73e9e9f3b1b0}" enabled="1" method="Privileged" siteId="{49dfc6a3-5fb7-49f4-adea-c54e725bb854}" removed="0"/>
</clbl:labelList>
</file>

<file path=docProps/app.xml><?xml version="1.0" encoding="utf-8"?>
<Properties xmlns="http://schemas.openxmlformats.org/officeDocument/2006/extended-properties" xmlns:vt="http://schemas.openxmlformats.org/officeDocument/2006/docPropsVTypes">
  <TotalTime>15279</TotalTime>
  <Words>646</Words>
  <Application>Microsoft Office PowerPoint</Application>
  <PresentationFormat>Widescreen</PresentationFormat>
  <Paragraphs>81</Paragraphs>
  <Slides>18</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Telstra Display</vt:lpstr>
      <vt:lpstr>Aptos</vt:lpstr>
      <vt:lpstr>Telstra Text Medium</vt:lpstr>
      <vt:lpstr>Arial</vt:lpstr>
      <vt:lpstr>Telstra Text</vt:lpstr>
      <vt:lpstr>Office Theme</vt:lpstr>
      <vt:lpstr>Thực hiện cuộc gọi và gửi tin nhắn</vt:lpstr>
      <vt:lpstr>Lời tri ân Đất nước</vt:lpstr>
      <vt:lpstr>Kết quả học tập</vt:lpstr>
      <vt:lpstr>Ai đã sử dụng thiết bị của mình để thực hiện cuộc gọi điện thoại hoặc gửi tin nhắn văn bản?</vt:lpstr>
      <vt:lpstr>Kỹ năng nào bạn muốn sử dụng tự tin hơn vào cuối ngày hôm nay?</vt:lpstr>
      <vt:lpstr>Để thực hiện cuộc gọi điện thoại,  bạn cần …</vt:lpstr>
      <vt:lpstr>Thực hiện cuộc gọi từ …</vt:lpstr>
      <vt:lpstr>Để gửi tin nhắn văn bản, bạn cần …</vt:lpstr>
      <vt:lpstr>Hãy gửi và nhận tin nhắn văn bản</vt:lpstr>
      <vt:lpstr>Hiểu về thông báo</vt:lpstr>
      <vt:lpstr>Thêm và quản lý danh bạ</vt:lpstr>
      <vt:lpstr>Ứng dụng nhắn tin</vt:lpstr>
      <vt:lpstr>Bạn có thể nghĩ ra một nhóm người mà bạn muốn nhắn tin cùng lúc không — ví dụ như gia đình, bạn bè hoặc nhóm sở thích?</vt:lpstr>
      <vt:lpstr>Hãy dành thời gian để trả lời các câu hỏi của bạn ngay từ đầu buổi học.</vt:lpstr>
      <vt:lpstr>Kết quả học tập</vt:lpstr>
      <vt:lpstr>Những điều bạn ghi nhớ là gì?</vt:lpstr>
      <vt:lpstr>Bạn sẽ thử ba điều gì trong tuần tới?</vt:lpstr>
      <vt:lpstr>Người Cao niên Thành thạo Công nghệ</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 Savvy Seniors Module 3: Make calls and send messages</dc:title>
  <dc:creator>Telstra Limited</dc:creator>
  <cp:keywords>telstra, tech, savvy, seniors, module 3, vietnamese</cp:keywords>
  <cp:lastModifiedBy>Cassandra Katsikaronis</cp:lastModifiedBy>
  <cp:revision>16</cp:revision>
  <dcterms:created xsi:type="dcterms:W3CDTF">2025-08-11T23:44:16Z</dcterms:created>
  <dcterms:modified xsi:type="dcterms:W3CDTF">2026-04-10T04:33:10Z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lassificationContentMarkingFooterLocations">
    <vt:lpwstr>Office Theme:5</vt:lpwstr>
  </property>
  <property fmtid="{D5CDD505-2E9C-101B-9397-08002B2CF9AE}" pid="4" name="ClassificationContentMarkingFooterText">
    <vt:lpwstr>Confidential - No AI</vt:lpwstr>
  </property>
  <property fmtid="{D5CDD505-2E9C-101B-9397-08002B2CF9AE}" pid="5" name="ContentTypeId">
    <vt:lpwstr>0x010100CE3B1D3E7822C549A581B067E19CC315</vt:lpwstr>
  </property>
  <property fmtid="{D5CDD505-2E9C-101B-9397-08002B2CF9AE}" pid="6" name="_dlc_DocIdItemGuid">
    <vt:lpwstr>9b453d5c-eaaf-4362-b7dd-fedd9f482b4c</vt:lpwstr>
  </property>
</Properties>
</file>