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Metadata/LabelInfo.xml" ContentType="application/vnd.ms-office.classificationlabel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authors.xml" ContentType="application/vnd.ms-powerpoint.authors+xml"/>
  <Override PartName="/ppt/changesInfos/changesInfo1.xml" ContentType="application/vnd.ms-powerpoint.changesinfo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revisionInfo.xml" ContentType="application/vnd.ms-powerpoint.revisioninfo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customXml/itemProps4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4"/>
  </p:sldMasterIdLst>
  <p:notesMasterIdLst>
    <p:notesMasterId r:id="rId23"/>
  </p:notesMasterIdLst>
  <p:sldIdLst>
    <p:sldId id="257" r:id="rId5"/>
    <p:sldId id="280" r:id="rId6"/>
    <p:sldId id="258" r:id="rId7"/>
    <p:sldId id="291" r:id="rId8"/>
    <p:sldId id="263" r:id="rId9"/>
    <p:sldId id="281" r:id="rId10"/>
    <p:sldId id="293" r:id="rId11"/>
    <p:sldId id="298" r:id="rId12"/>
    <p:sldId id="294" r:id="rId13"/>
    <p:sldId id="295" r:id="rId14"/>
    <p:sldId id="282" r:id="rId15"/>
    <p:sldId id="296" r:id="rId16"/>
    <p:sldId id="266" r:id="rId17"/>
    <p:sldId id="275" r:id="rId18"/>
    <p:sldId id="297" r:id="rId19"/>
    <p:sldId id="277" r:id="rId20"/>
    <p:sldId id="278" r:id="rId21"/>
    <p:sldId id="260" r:id="rId22"/>
  </p:sldIdLst>
  <p:sldSz cx="12192000" cy="6858000"/>
  <p:notesSz cx="6858000" cy="9144000"/>
  <p:embeddedFontLst>
    <p:embeddedFont>
      <p:font typeface="Telstra Display" panose="020B0604020202020204" charset="0"/>
      <p:regular r:id="rId24"/>
      <p:bold r:id="rId25"/>
      <p:italic r:id="rId26"/>
      <p:boldItalic r:id="rId27"/>
    </p:embeddedFont>
    <p:embeddedFont>
      <p:font typeface="Telstra Text" panose="020B0504040000000004" pitchFamily="34" charset="0"/>
      <p:regular r:id="rId28"/>
      <p:bold r:id="rId29"/>
      <p:italic r:id="rId30"/>
      <p:boldItalic r:id="rId31"/>
    </p:embeddedFont>
    <p:embeddedFont>
      <p:font typeface="Telstra Text Medium" panose="020B0604040000000004" pitchFamily="34" charset="0"/>
      <p:regular r:id="rId32"/>
      <p:italic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3FF5D29-3836-A58A-4060-50F3A802FF91}" name="Nicola Curnow" initials="NC" userId="S::Nicola.Curnow@team.telstra.com::a08f99b9-6a4e-4ea7-9593-90ccbdf469cf" providerId="AD"/>
  <p188:author id="{CF8618FC-76C3-50A9-7115-220B3F543CA1}" name="Megan McKenzie" initials="MM" userId="S::megan.mckenzie@team.telstra.com::cf0e1775-d6da-40ed-9009-8f56103fe918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ECEA"/>
    <a:srgbClr val="FFAF00"/>
    <a:srgbClr val="FCD2BF"/>
    <a:srgbClr val="F9F4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AC691C1-71CA-4CEF-9BF7-3C201D3FBF59}" v="24" dt="2026-04-10T04:29:18.59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34567" autoAdjust="0"/>
    <p:restoredTop sz="86441" autoAdjust="0"/>
  </p:normalViewPr>
  <p:slideViewPr>
    <p:cSldViewPr snapToGrid="0">
      <p:cViewPr varScale="1">
        <p:scale>
          <a:sx n="78" d="100"/>
          <a:sy n="78" d="100"/>
        </p:scale>
        <p:origin x="120" y="48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3.fntdata"/><Relationship Id="rId39" Type="http://schemas.microsoft.com/office/2015/10/relationships/revisionInfo" Target="revisionInfo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6.fntdata"/><Relationship Id="rId41" Type="http://schemas.openxmlformats.org/officeDocument/2006/relationships/customXml" Target="../customXml/item4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tableStyles" Target="tableStyles.xml"/><Relationship Id="rId40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8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assandra Katsikaronis" userId="dbddf097-a7de-4599-abd9-39b94b17111c" providerId="ADAL" clId="{F27A4484-A1C6-47E1-9AB7-01672727A6AD}"/>
    <pc:docChg chg="modSld">
      <pc:chgData name="Cassandra Katsikaronis" userId="dbddf097-a7de-4599-abd9-39b94b17111c" providerId="ADAL" clId="{F27A4484-A1C6-47E1-9AB7-01672727A6AD}" dt="2026-04-10T04:28:30.609" v="194"/>
      <pc:docMkLst>
        <pc:docMk/>
      </pc:docMkLst>
      <pc:sldChg chg="modSp mod">
        <pc:chgData name="Cassandra Katsikaronis" userId="dbddf097-a7de-4599-abd9-39b94b17111c" providerId="ADAL" clId="{F27A4484-A1C6-47E1-9AB7-01672727A6AD}" dt="2026-04-10T04:27:26.345" v="181" actId="13244"/>
        <pc:sldMkLst>
          <pc:docMk/>
          <pc:sldMk cId="2449013427" sldId="258"/>
        </pc:sldMkLst>
        <pc:spChg chg="mod">
          <ac:chgData name="Cassandra Katsikaronis" userId="dbddf097-a7de-4599-abd9-39b94b17111c" providerId="ADAL" clId="{F27A4484-A1C6-47E1-9AB7-01672727A6AD}" dt="2026-04-10T04:27:24.966" v="180" actId="13244"/>
          <ac:spMkLst>
            <pc:docMk/>
            <pc:sldMk cId="2449013427" sldId="258"/>
            <ac:spMk id="12" creationId="{13FAE685-9403-29D9-929C-1747B2D7482A}"/>
          </ac:spMkLst>
        </pc:spChg>
        <pc:spChg chg="mod">
          <ac:chgData name="Cassandra Katsikaronis" userId="dbddf097-a7de-4599-abd9-39b94b17111c" providerId="ADAL" clId="{F27A4484-A1C6-47E1-9AB7-01672727A6AD}" dt="2026-04-10T04:27:26.345" v="181" actId="13244"/>
          <ac:spMkLst>
            <pc:docMk/>
            <pc:sldMk cId="2449013427" sldId="258"/>
            <ac:spMk id="14" creationId="{15C25CC7-F768-C9A5-33F3-78BEF3AD6B86}"/>
          </ac:spMkLst>
        </pc:spChg>
        <pc:picChg chg="mod">
          <ac:chgData name="Cassandra Katsikaronis" userId="dbddf097-a7de-4599-abd9-39b94b17111c" providerId="ADAL" clId="{F27A4484-A1C6-47E1-9AB7-01672727A6AD}" dt="2026-04-10T04:25:49.482" v="4" actId="962"/>
          <ac:picMkLst>
            <pc:docMk/>
            <pc:sldMk cId="2449013427" sldId="258"/>
            <ac:picMk id="4" creationId="{171693C2-D807-FF76-34F9-8AB07FCAD738}"/>
          </ac:picMkLst>
        </pc:picChg>
        <pc:picChg chg="mod">
          <ac:chgData name="Cassandra Katsikaronis" userId="dbddf097-a7de-4599-abd9-39b94b17111c" providerId="ADAL" clId="{F27A4484-A1C6-47E1-9AB7-01672727A6AD}" dt="2026-04-10T04:25:49.924" v="5" actId="962"/>
          <ac:picMkLst>
            <pc:docMk/>
            <pc:sldMk cId="2449013427" sldId="258"/>
            <ac:picMk id="5" creationId="{C5462A4E-788D-A5DF-4134-07841E055F35}"/>
          </ac:picMkLst>
        </pc:picChg>
        <pc:picChg chg="mod">
          <ac:chgData name="Cassandra Katsikaronis" userId="dbddf097-a7de-4599-abd9-39b94b17111c" providerId="ADAL" clId="{F27A4484-A1C6-47E1-9AB7-01672727A6AD}" dt="2026-04-10T04:25:50.524" v="6" actId="962"/>
          <ac:picMkLst>
            <pc:docMk/>
            <pc:sldMk cId="2449013427" sldId="258"/>
            <ac:picMk id="6" creationId="{55F87BBC-393B-335E-4CE1-5BFE8B13A04A}"/>
          </ac:picMkLst>
        </pc:picChg>
        <pc:picChg chg="mod">
          <ac:chgData name="Cassandra Katsikaronis" userId="dbddf097-a7de-4599-abd9-39b94b17111c" providerId="ADAL" clId="{F27A4484-A1C6-47E1-9AB7-01672727A6AD}" dt="2026-04-10T04:25:48.295" v="2" actId="962"/>
          <ac:picMkLst>
            <pc:docMk/>
            <pc:sldMk cId="2449013427" sldId="258"/>
            <ac:picMk id="20" creationId="{430CC7C1-6518-D4F8-F645-30101ABEFEF7}"/>
          </ac:picMkLst>
        </pc:picChg>
        <pc:picChg chg="mod">
          <ac:chgData name="Cassandra Katsikaronis" userId="dbddf097-a7de-4599-abd9-39b94b17111c" providerId="ADAL" clId="{F27A4484-A1C6-47E1-9AB7-01672727A6AD}" dt="2026-04-10T04:25:48.691" v="3" actId="962"/>
          <ac:picMkLst>
            <pc:docMk/>
            <pc:sldMk cId="2449013427" sldId="258"/>
            <ac:picMk id="22" creationId="{79917820-E185-6152-473C-BD6FEA138C10}"/>
          </ac:picMkLst>
        </pc:picChg>
      </pc:sldChg>
      <pc:sldChg chg="modSp mod">
        <pc:chgData name="Cassandra Katsikaronis" userId="dbddf097-a7de-4599-abd9-39b94b17111c" providerId="ADAL" clId="{F27A4484-A1C6-47E1-9AB7-01672727A6AD}" dt="2026-04-10T04:27:01.976" v="177" actId="33553"/>
        <pc:sldMkLst>
          <pc:docMk/>
          <pc:sldMk cId="3737844030" sldId="260"/>
        </pc:sldMkLst>
        <pc:spChg chg="mod">
          <ac:chgData name="Cassandra Katsikaronis" userId="dbddf097-a7de-4599-abd9-39b94b17111c" providerId="ADAL" clId="{F27A4484-A1C6-47E1-9AB7-01672727A6AD}" dt="2026-04-10T04:27:01.976" v="177" actId="33553"/>
          <ac:spMkLst>
            <pc:docMk/>
            <pc:sldMk cId="3737844030" sldId="260"/>
            <ac:spMk id="10" creationId="{5A0D1095-9311-0D78-ABAE-CF6B9528A6D1}"/>
          </ac:spMkLst>
        </pc:spChg>
        <pc:grpChg chg="mod">
          <ac:chgData name="Cassandra Katsikaronis" userId="dbddf097-a7de-4599-abd9-39b94b17111c" providerId="ADAL" clId="{F27A4484-A1C6-47E1-9AB7-01672727A6AD}" dt="2026-04-10T04:26:54.407" v="173" actId="962"/>
          <ac:grpSpMkLst>
            <pc:docMk/>
            <pc:sldMk cId="3737844030" sldId="260"/>
            <ac:grpSpMk id="60" creationId="{9A5542D3-AF5F-53E3-47C0-C5982B500EC1}"/>
          </ac:grpSpMkLst>
        </pc:grpChg>
        <pc:grpChg chg="mod">
          <ac:chgData name="Cassandra Katsikaronis" userId="dbddf097-a7de-4599-abd9-39b94b17111c" providerId="ADAL" clId="{F27A4484-A1C6-47E1-9AB7-01672727A6AD}" dt="2026-04-10T04:26:53.996" v="172" actId="962"/>
          <ac:grpSpMkLst>
            <pc:docMk/>
            <pc:sldMk cId="3737844030" sldId="260"/>
            <ac:grpSpMk id="61" creationId="{C76CB7AB-4F33-4518-30AE-E237B3D53473}"/>
          </ac:grpSpMkLst>
        </pc:grpChg>
        <pc:picChg chg="mod">
          <ac:chgData name="Cassandra Katsikaronis" userId="dbddf097-a7de-4599-abd9-39b94b17111c" providerId="ADAL" clId="{F27A4484-A1C6-47E1-9AB7-01672727A6AD}" dt="2026-04-10T04:26:45.809" v="171" actId="962"/>
          <ac:picMkLst>
            <pc:docMk/>
            <pc:sldMk cId="3737844030" sldId="260"/>
            <ac:picMk id="4" creationId="{21DC65A7-6699-7CFE-7B5E-BA7ED539A1B6}"/>
          </ac:picMkLst>
        </pc:picChg>
      </pc:sldChg>
      <pc:sldChg chg="modSp mod">
        <pc:chgData name="Cassandra Katsikaronis" userId="dbddf097-a7de-4599-abd9-39b94b17111c" providerId="ADAL" clId="{F27A4484-A1C6-47E1-9AB7-01672727A6AD}" dt="2026-04-10T04:25:52.623" v="8" actId="962"/>
        <pc:sldMkLst>
          <pc:docMk/>
          <pc:sldMk cId="839272429" sldId="263"/>
        </pc:sldMkLst>
        <pc:picChg chg="mod">
          <ac:chgData name="Cassandra Katsikaronis" userId="dbddf097-a7de-4599-abd9-39b94b17111c" providerId="ADAL" clId="{F27A4484-A1C6-47E1-9AB7-01672727A6AD}" dt="2026-04-10T04:25:52.623" v="8" actId="962"/>
          <ac:picMkLst>
            <pc:docMk/>
            <pc:sldMk cId="839272429" sldId="263"/>
            <ac:picMk id="3" creationId="{DC168F41-A5C5-C2B3-109F-B86465E4CD1B}"/>
          </ac:picMkLst>
        </pc:picChg>
      </pc:sldChg>
      <pc:sldChg chg="modSp mod">
        <pc:chgData name="Cassandra Katsikaronis" userId="dbddf097-a7de-4599-abd9-39b94b17111c" providerId="ADAL" clId="{F27A4484-A1C6-47E1-9AB7-01672727A6AD}" dt="2026-04-10T04:26:09.587" v="31" actId="962"/>
        <pc:sldMkLst>
          <pc:docMk/>
          <pc:sldMk cId="2818059268" sldId="266"/>
        </pc:sldMkLst>
        <pc:picChg chg="mod">
          <ac:chgData name="Cassandra Katsikaronis" userId="dbddf097-a7de-4599-abd9-39b94b17111c" providerId="ADAL" clId="{F27A4484-A1C6-47E1-9AB7-01672727A6AD}" dt="2026-04-10T04:26:09.587" v="31" actId="962"/>
          <ac:picMkLst>
            <pc:docMk/>
            <pc:sldMk cId="2818059268" sldId="266"/>
            <ac:picMk id="7" creationId="{5772B78C-F442-E451-DA0A-7A6F1112321A}"/>
          </ac:picMkLst>
        </pc:picChg>
      </pc:sldChg>
      <pc:sldChg chg="modSp mod">
        <pc:chgData name="Cassandra Katsikaronis" userId="dbddf097-a7de-4599-abd9-39b94b17111c" providerId="ADAL" clId="{F27A4484-A1C6-47E1-9AB7-01672727A6AD}" dt="2026-04-10T04:26:57.802" v="174" actId="33553"/>
        <pc:sldMkLst>
          <pc:docMk/>
          <pc:sldMk cId="2534016425" sldId="275"/>
        </pc:sldMkLst>
        <pc:spChg chg="mod">
          <ac:chgData name="Cassandra Katsikaronis" userId="dbddf097-a7de-4599-abd9-39b94b17111c" providerId="ADAL" clId="{F27A4484-A1C6-47E1-9AB7-01672727A6AD}" dt="2026-04-10T04:26:57.802" v="174" actId="33553"/>
          <ac:spMkLst>
            <pc:docMk/>
            <pc:sldMk cId="2534016425" sldId="275"/>
            <ac:spMk id="4" creationId="{64DB0E52-55CA-1155-BEAF-2BBAD633C43A}"/>
          </ac:spMkLst>
        </pc:spChg>
        <pc:picChg chg="mod">
          <ac:chgData name="Cassandra Katsikaronis" userId="dbddf097-a7de-4599-abd9-39b94b17111c" providerId="ADAL" clId="{F27A4484-A1C6-47E1-9AB7-01672727A6AD}" dt="2026-04-10T04:26:10.241" v="32" actId="962"/>
          <ac:picMkLst>
            <pc:docMk/>
            <pc:sldMk cId="2534016425" sldId="275"/>
            <ac:picMk id="3" creationId="{F4272636-85E4-0347-B739-F882046D92E2}"/>
          </ac:picMkLst>
        </pc:picChg>
      </pc:sldChg>
      <pc:sldChg chg="modSp mod">
        <pc:chgData name="Cassandra Katsikaronis" userId="dbddf097-a7de-4599-abd9-39b94b17111c" providerId="ADAL" clId="{F27A4484-A1C6-47E1-9AB7-01672727A6AD}" dt="2026-04-10T04:26:59.157" v="175" actId="33553"/>
        <pc:sldMkLst>
          <pc:docMk/>
          <pc:sldMk cId="1230900757" sldId="277"/>
        </pc:sldMkLst>
        <pc:spChg chg="mod">
          <ac:chgData name="Cassandra Katsikaronis" userId="dbddf097-a7de-4599-abd9-39b94b17111c" providerId="ADAL" clId="{F27A4484-A1C6-47E1-9AB7-01672727A6AD}" dt="2026-04-10T04:26:59.157" v="175" actId="33553"/>
          <ac:spMkLst>
            <pc:docMk/>
            <pc:sldMk cId="1230900757" sldId="277"/>
            <ac:spMk id="6" creationId="{09DACC00-7A95-89DB-306A-A079806F1A4F}"/>
          </ac:spMkLst>
        </pc:spChg>
        <pc:picChg chg="mod">
          <ac:chgData name="Cassandra Katsikaronis" userId="dbddf097-a7de-4599-abd9-39b94b17111c" providerId="ADAL" clId="{F27A4484-A1C6-47E1-9AB7-01672727A6AD}" dt="2026-04-10T04:26:14.795" v="38" actId="962"/>
          <ac:picMkLst>
            <pc:docMk/>
            <pc:sldMk cId="1230900757" sldId="277"/>
            <ac:picMk id="4" creationId="{3409656F-BF54-FF16-791D-EF7A57537681}"/>
          </ac:picMkLst>
        </pc:picChg>
      </pc:sldChg>
      <pc:sldChg chg="modSp mod">
        <pc:chgData name="Cassandra Katsikaronis" userId="dbddf097-a7de-4599-abd9-39b94b17111c" providerId="ADAL" clId="{F27A4484-A1C6-47E1-9AB7-01672727A6AD}" dt="2026-04-10T04:27:00.574" v="176" actId="33553"/>
        <pc:sldMkLst>
          <pc:docMk/>
          <pc:sldMk cId="1288344742" sldId="278"/>
        </pc:sldMkLst>
        <pc:spChg chg="mod">
          <ac:chgData name="Cassandra Katsikaronis" userId="dbddf097-a7de-4599-abd9-39b94b17111c" providerId="ADAL" clId="{F27A4484-A1C6-47E1-9AB7-01672727A6AD}" dt="2026-04-10T04:27:00.574" v="176" actId="33553"/>
          <ac:spMkLst>
            <pc:docMk/>
            <pc:sldMk cId="1288344742" sldId="278"/>
            <ac:spMk id="4" creationId="{E72AB432-EE21-B6E7-D4BB-0970C1E24E6C}"/>
          </ac:spMkLst>
        </pc:spChg>
        <pc:picChg chg="mod">
          <ac:chgData name="Cassandra Katsikaronis" userId="dbddf097-a7de-4599-abd9-39b94b17111c" providerId="ADAL" clId="{F27A4484-A1C6-47E1-9AB7-01672727A6AD}" dt="2026-04-10T04:26:15.509" v="39" actId="962"/>
          <ac:picMkLst>
            <pc:docMk/>
            <pc:sldMk cId="1288344742" sldId="278"/>
            <ac:picMk id="5" creationId="{CBEC5529-9D42-0A09-4947-AA7B6A6B853D}"/>
          </ac:picMkLst>
        </pc:picChg>
      </pc:sldChg>
      <pc:sldChg chg="modSp mod">
        <pc:chgData name="Cassandra Katsikaronis" userId="dbddf097-a7de-4599-abd9-39b94b17111c" providerId="ADAL" clId="{F27A4484-A1C6-47E1-9AB7-01672727A6AD}" dt="2026-04-10T04:27:09.573" v="178" actId="13244"/>
        <pc:sldMkLst>
          <pc:docMk/>
          <pc:sldMk cId="3331918497" sldId="280"/>
        </pc:sldMkLst>
        <pc:picChg chg="mod">
          <ac:chgData name="Cassandra Katsikaronis" userId="dbddf097-a7de-4599-abd9-39b94b17111c" providerId="ADAL" clId="{F27A4484-A1C6-47E1-9AB7-01672727A6AD}" dt="2026-04-10T04:27:09.573" v="178" actId="13244"/>
          <ac:picMkLst>
            <pc:docMk/>
            <pc:sldMk cId="3331918497" sldId="280"/>
            <ac:picMk id="6" creationId="{8A51145C-3B2A-E39D-F62E-D2E9C400060E}"/>
          </ac:picMkLst>
        </pc:picChg>
      </pc:sldChg>
      <pc:sldChg chg="modSp mod">
        <pc:chgData name="Cassandra Katsikaronis" userId="dbddf097-a7de-4599-abd9-39b94b17111c" providerId="ADAL" clId="{F27A4484-A1C6-47E1-9AB7-01672727A6AD}" dt="2026-04-10T04:25:54.600" v="11" actId="962"/>
        <pc:sldMkLst>
          <pc:docMk/>
          <pc:sldMk cId="494804787" sldId="281"/>
        </pc:sldMkLst>
        <pc:picChg chg="mod">
          <ac:chgData name="Cassandra Katsikaronis" userId="dbddf097-a7de-4599-abd9-39b94b17111c" providerId="ADAL" clId="{F27A4484-A1C6-47E1-9AB7-01672727A6AD}" dt="2026-04-10T04:25:53.817" v="9" actId="962"/>
          <ac:picMkLst>
            <pc:docMk/>
            <pc:sldMk cId="494804787" sldId="281"/>
            <ac:picMk id="4" creationId="{C9916EFF-7EB0-CD49-AA90-4746244B1ABD}"/>
          </ac:picMkLst>
        </pc:picChg>
        <pc:picChg chg="mod">
          <ac:chgData name="Cassandra Katsikaronis" userId="dbddf097-a7de-4599-abd9-39b94b17111c" providerId="ADAL" clId="{F27A4484-A1C6-47E1-9AB7-01672727A6AD}" dt="2026-04-10T04:25:54.212" v="10" actId="962"/>
          <ac:picMkLst>
            <pc:docMk/>
            <pc:sldMk cId="494804787" sldId="281"/>
            <ac:picMk id="5" creationId="{B9B349EB-7D1C-7933-7473-8F4523D0F45A}"/>
          </ac:picMkLst>
        </pc:picChg>
        <pc:picChg chg="mod">
          <ac:chgData name="Cassandra Katsikaronis" userId="dbddf097-a7de-4599-abd9-39b94b17111c" providerId="ADAL" clId="{F27A4484-A1C6-47E1-9AB7-01672727A6AD}" dt="2026-04-10T04:25:54.600" v="11" actId="962"/>
          <ac:picMkLst>
            <pc:docMk/>
            <pc:sldMk cId="494804787" sldId="281"/>
            <ac:picMk id="11" creationId="{52088869-B742-2AA2-480B-8C87B716FDA7}"/>
          </ac:picMkLst>
        </pc:picChg>
      </pc:sldChg>
      <pc:sldChg chg="modSp mod">
        <pc:chgData name="Cassandra Katsikaronis" userId="dbddf097-a7de-4599-abd9-39b94b17111c" providerId="ADAL" clId="{F27A4484-A1C6-47E1-9AB7-01672727A6AD}" dt="2026-04-10T04:26:07.255" v="28" actId="962"/>
        <pc:sldMkLst>
          <pc:docMk/>
          <pc:sldMk cId="1893984304" sldId="282"/>
        </pc:sldMkLst>
        <pc:picChg chg="mod">
          <ac:chgData name="Cassandra Katsikaronis" userId="dbddf097-a7de-4599-abd9-39b94b17111c" providerId="ADAL" clId="{F27A4484-A1C6-47E1-9AB7-01672727A6AD}" dt="2026-04-10T04:26:06.762" v="27" actId="962"/>
          <ac:picMkLst>
            <pc:docMk/>
            <pc:sldMk cId="1893984304" sldId="282"/>
            <ac:picMk id="4" creationId="{B96D7FF3-FDAA-910B-2070-32198B7FE94A}"/>
          </ac:picMkLst>
        </pc:picChg>
        <pc:picChg chg="mod">
          <ac:chgData name="Cassandra Katsikaronis" userId="dbddf097-a7de-4599-abd9-39b94b17111c" providerId="ADAL" clId="{F27A4484-A1C6-47E1-9AB7-01672727A6AD}" dt="2026-04-10T04:26:07.255" v="28" actId="962"/>
          <ac:picMkLst>
            <pc:docMk/>
            <pc:sldMk cId="1893984304" sldId="282"/>
            <ac:picMk id="5" creationId="{A04B3952-9713-AC0A-222A-FA5617EF7269}"/>
          </ac:picMkLst>
        </pc:picChg>
      </pc:sldChg>
      <pc:sldChg chg="modSp mod">
        <pc:chgData name="Cassandra Katsikaronis" userId="dbddf097-a7de-4599-abd9-39b94b17111c" providerId="ADAL" clId="{F27A4484-A1C6-47E1-9AB7-01672727A6AD}" dt="2026-04-10T04:25:51.846" v="7" actId="962"/>
        <pc:sldMkLst>
          <pc:docMk/>
          <pc:sldMk cId="3625020848" sldId="291"/>
        </pc:sldMkLst>
        <pc:picChg chg="mod">
          <ac:chgData name="Cassandra Katsikaronis" userId="dbddf097-a7de-4599-abd9-39b94b17111c" providerId="ADAL" clId="{F27A4484-A1C6-47E1-9AB7-01672727A6AD}" dt="2026-04-10T04:25:51.846" v="7" actId="962"/>
          <ac:picMkLst>
            <pc:docMk/>
            <pc:sldMk cId="3625020848" sldId="291"/>
            <ac:picMk id="9" creationId="{9B56CC2E-2C2A-E4D2-E2E4-DFE5A88163EF}"/>
          </ac:picMkLst>
        </pc:picChg>
      </pc:sldChg>
      <pc:sldChg chg="modSp mod">
        <pc:chgData name="Cassandra Katsikaronis" userId="dbddf097-a7de-4599-abd9-39b94b17111c" providerId="ADAL" clId="{F27A4484-A1C6-47E1-9AB7-01672727A6AD}" dt="2026-04-10T04:27:14.633" v="179" actId="13244"/>
        <pc:sldMkLst>
          <pc:docMk/>
          <pc:sldMk cId="2951267045" sldId="293"/>
        </pc:sldMkLst>
        <pc:spChg chg="mod">
          <ac:chgData name="Cassandra Katsikaronis" userId="dbddf097-a7de-4599-abd9-39b94b17111c" providerId="ADAL" clId="{F27A4484-A1C6-47E1-9AB7-01672727A6AD}" dt="2026-04-10T04:27:14.633" v="179" actId="13244"/>
          <ac:spMkLst>
            <pc:docMk/>
            <pc:sldMk cId="2951267045" sldId="293"/>
            <ac:spMk id="5" creationId="{E952B0BC-61E9-DF91-42FD-599B3E10E591}"/>
          </ac:spMkLst>
        </pc:spChg>
        <pc:picChg chg="mod">
          <ac:chgData name="Cassandra Katsikaronis" userId="dbddf097-a7de-4599-abd9-39b94b17111c" providerId="ADAL" clId="{F27A4484-A1C6-47E1-9AB7-01672727A6AD}" dt="2026-04-10T04:25:55.490" v="12" actId="962"/>
          <ac:picMkLst>
            <pc:docMk/>
            <pc:sldMk cId="2951267045" sldId="293"/>
            <ac:picMk id="8" creationId="{E110A5DE-EB8C-558D-4723-31215DF9EA38}"/>
          </ac:picMkLst>
        </pc:picChg>
        <pc:picChg chg="mod">
          <ac:chgData name="Cassandra Katsikaronis" userId="dbddf097-a7de-4599-abd9-39b94b17111c" providerId="ADAL" clId="{F27A4484-A1C6-47E1-9AB7-01672727A6AD}" dt="2026-04-10T04:25:55.901" v="13" actId="962"/>
          <ac:picMkLst>
            <pc:docMk/>
            <pc:sldMk cId="2951267045" sldId="293"/>
            <ac:picMk id="9" creationId="{E1EC47C7-7FCC-EC20-F968-F311692F9F1A}"/>
          </ac:picMkLst>
        </pc:picChg>
        <pc:picChg chg="mod">
          <ac:chgData name="Cassandra Katsikaronis" userId="dbddf097-a7de-4599-abd9-39b94b17111c" providerId="ADAL" clId="{F27A4484-A1C6-47E1-9AB7-01672727A6AD}" dt="2026-04-10T04:25:57.001" v="15" actId="962"/>
          <ac:picMkLst>
            <pc:docMk/>
            <pc:sldMk cId="2951267045" sldId="293"/>
            <ac:picMk id="10" creationId="{37A76BBF-497C-2B58-E20D-DBCF167C8164}"/>
          </ac:picMkLst>
        </pc:picChg>
        <pc:picChg chg="mod">
          <ac:chgData name="Cassandra Katsikaronis" userId="dbddf097-a7de-4599-abd9-39b94b17111c" providerId="ADAL" clId="{F27A4484-A1C6-47E1-9AB7-01672727A6AD}" dt="2026-04-10T04:25:57.676" v="16" actId="962"/>
          <ac:picMkLst>
            <pc:docMk/>
            <pc:sldMk cId="2951267045" sldId="293"/>
            <ac:picMk id="11" creationId="{7FB81724-F673-E0DF-26C5-C675DC3B5CB4}"/>
          </ac:picMkLst>
        </pc:picChg>
        <pc:picChg chg="mod">
          <ac:chgData name="Cassandra Katsikaronis" userId="dbddf097-a7de-4599-abd9-39b94b17111c" providerId="ADAL" clId="{F27A4484-A1C6-47E1-9AB7-01672727A6AD}" dt="2026-04-10T04:25:58.669" v="17" actId="962"/>
          <ac:picMkLst>
            <pc:docMk/>
            <pc:sldMk cId="2951267045" sldId="293"/>
            <ac:picMk id="12" creationId="{FD7A2BC3-871C-44F4-109A-6C16F07E2DA0}"/>
          </ac:picMkLst>
        </pc:picChg>
        <pc:picChg chg="mod">
          <ac:chgData name="Cassandra Katsikaronis" userId="dbddf097-a7de-4599-abd9-39b94b17111c" providerId="ADAL" clId="{F27A4484-A1C6-47E1-9AB7-01672727A6AD}" dt="2026-04-10T04:25:56.543" v="14" actId="962"/>
          <ac:picMkLst>
            <pc:docMk/>
            <pc:sldMk cId="2951267045" sldId="293"/>
            <ac:picMk id="1026" creationId="{92260D93-0F09-E95E-6C77-5DC3C1F899F1}"/>
          </ac:picMkLst>
        </pc:picChg>
      </pc:sldChg>
      <pc:sldChg chg="modSp mod">
        <pc:chgData name="Cassandra Katsikaronis" userId="dbddf097-a7de-4599-abd9-39b94b17111c" providerId="ADAL" clId="{F27A4484-A1C6-47E1-9AB7-01672727A6AD}" dt="2026-04-10T04:26:01.539" v="21" actId="962"/>
        <pc:sldMkLst>
          <pc:docMk/>
          <pc:sldMk cId="1503075928" sldId="294"/>
        </pc:sldMkLst>
        <pc:picChg chg="mod">
          <ac:chgData name="Cassandra Katsikaronis" userId="dbddf097-a7de-4599-abd9-39b94b17111c" providerId="ADAL" clId="{F27A4484-A1C6-47E1-9AB7-01672727A6AD}" dt="2026-04-10T04:26:01.539" v="21" actId="962"/>
          <ac:picMkLst>
            <pc:docMk/>
            <pc:sldMk cId="1503075928" sldId="294"/>
            <ac:picMk id="14" creationId="{EA697C9D-08EC-44B6-0631-43C05EBDAFC3}"/>
          </ac:picMkLst>
        </pc:picChg>
      </pc:sldChg>
      <pc:sldChg chg="modSp mod">
        <pc:chgData name="Cassandra Katsikaronis" userId="dbddf097-a7de-4599-abd9-39b94b17111c" providerId="ADAL" clId="{F27A4484-A1C6-47E1-9AB7-01672727A6AD}" dt="2026-04-10T04:28:15.615" v="192" actId="962"/>
        <pc:sldMkLst>
          <pc:docMk/>
          <pc:sldMk cId="3152606434" sldId="295"/>
        </pc:sldMkLst>
        <pc:spChg chg="mod">
          <ac:chgData name="Cassandra Katsikaronis" userId="dbddf097-a7de-4599-abd9-39b94b17111c" providerId="ADAL" clId="{F27A4484-A1C6-47E1-9AB7-01672727A6AD}" dt="2026-04-10T04:27:48.443" v="183" actId="962"/>
          <ac:spMkLst>
            <pc:docMk/>
            <pc:sldMk cId="3152606434" sldId="295"/>
            <ac:spMk id="10" creationId="{144BE3B9-D761-3F55-7A93-4156CBE005F7}"/>
          </ac:spMkLst>
        </pc:spChg>
        <pc:spChg chg="mod">
          <ac:chgData name="Cassandra Katsikaronis" userId="dbddf097-a7de-4599-abd9-39b94b17111c" providerId="ADAL" clId="{F27A4484-A1C6-47E1-9AB7-01672727A6AD}" dt="2026-04-10T04:27:49.061" v="184" actId="962"/>
          <ac:spMkLst>
            <pc:docMk/>
            <pc:sldMk cId="3152606434" sldId="295"/>
            <ac:spMk id="11" creationId="{4E27044D-1F73-3683-76D7-3364AF563499}"/>
          </ac:spMkLst>
        </pc:spChg>
        <pc:spChg chg="mod">
          <ac:chgData name="Cassandra Katsikaronis" userId="dbddf097-a7de-4599-abd9-39b94b17111c" providerId="ADAL" clId="{F27A4484-A1C6-47E1-9AB7-01672727A6AD}" dt="2026-04-10T04:28:04.767" v="186" actId="13244"/>
          <ac:spMkLst>
            <pc:docMk/>
            <pc:sldMk cId="3152606434" sldId="295"/>
            <ac:spMk id="15" creationId="{19AEBEFA-6A62-6EAA-92A2-4F554F6C14BC}"/>
          </ac:spMkLst>
        </pc:spChg>
        <pc:spChg chg="mod">
          <ac:chgData name="Cassandra Katsikaronis" userId="dbddf097-a7de-4599-abd9-39b94b17111c" providerId="ADAL" clId="{F27A4484-A1C6-47E1-9AB7-01672727A6AD}" dt="2026-04-10T04:28:00.737" v="185" actId="13244"/>
          <ac:spMkLst>
            <pc:docMk/>
            <pc:sldMk cId="3152606434" sldId="295"/>
            <ac:spMk id="21" creationId="{378BBD9F-1A4F-C789-9ABC-F2D8DCF1B0DA}"/>
          </ac:spMkLst>
        </pc:spChg>
        <pc:spChg chg="mod">
          <ac:chgData name="Cassandra Katsikaronis" userId="dbddf097-a7de-4599-abd9-39b94b17111c" providerId="ADAL" clId="{F27A4484-A1C6-47E1-9AB7-01672727A6AD}" dt="2026-04-10T04:28:11.546" v="187" actId="13244"/>
          <ac:spMkLst>
            <pc:docMk/>
            <pc:sldMk cId="3152606434" sldId="295"/>
            <ac:spMk id="22" creationId="{E969C1A1-9986-2C6D-9318-24A2A2D978E1}"/>
          </ac:spMkLst>
        </pc:spChg>
        <pc:spChg chg="mod">
          <ac:chgData name="Cassandra Katsikaronis" userId="dbddf097-a7de-4599-abd9-39b94b17111c" providerId="ADAL" clId="{F27A4484-A1C6-47E1-9AB7-01672727A6AD}" dt="2026-04-10T04:28:14.091" v="188" actId="962"/>
          <ac:spMkLst>
            <pc:docMk/>
            <pc:sldMk cId="3152606434" sldId="295"/>
            <ac:spMk id="23" creationId="{D361354B-FD1D-C246-A461-9CEA44C0889C}"/>
          </ac:spMkLst>
        </pc:spChg>
        <pc:spChg chg="mod">
          <ac:chgData name="Cassandra Katsikaronis" userId="dbddf097-a7de-4599-abd9-39b94b17111c" providerId="ADAL" clId="{F27A4484-A1C6-47E1-9AB7-01672727A6AD}" dt="2026-04-10T04:28:15.250" v="191" actId="962"/>
          <ac:spMkLst>
            <pc:docMk/>
            <pc:sldMk cId="3152606434" sldId="295"/>
            <ac:spMk id="24" creationId="{4809A197-D5FA-9CA1-539C-694A1C8C98EF}"/>
          </ac:spMkLst>
        </pc:spChg>
        <pc:spChg chg="mod">
          <ac:chgData name="Cassandra Katsikaronis" userId="dbddf097-a7de-4599-abd9-39b94b17111c" providerId="ADAL" clId="{F27A4484-A1C6-47E1-9AB7-01672727A6AD}" dt="2026-04-10T04:28:15.615" v="192" actId="962"/>
          <ac:spMkLst>
            <pc:docMk/>
            <pc:sldMk cId="3152606434" sldId="295"/>
            <ac:spMk id="26" creationId="{30F26355-C09E-C71C-6280-0FDF0474016D}"/>
          </ac:spMkLst>
        </pc:spChg>
        <pc:grpChg chg="mod">
          <ac:chgData name="Cassandra Katsikaronis" userId="dbddf097-a7de-4599-abd9-39b94b17111c" providerId="ADAL" clId="{F27A4484-A1C6-47E1-9AB7-01672727A6AD}" dt="2026-04-10T04:26:03.737" v="25" actId="962"/>
          <ac:grpSpMkLst>
            <pc:docMk/>
            <pc:sldMk cId="3152606434" sldId="295"/>
            <ac:grpSpMk id="17" creationId="{052890CA-C5C6-8A0D-F9B4-D09565D5DE1C}"/>
          </ac:grpSpMkLst>
        </pc:grpChg>
        <pc:picChg chg="mod">
          <ac:chgData name="Cassandra Katsikaronis" userId="dbddf097-a7de-4599-abd9-39b94b17111c" providerId="ADAL" clId="{F27A4484-A1C6-47E1-9AB7-01672727A6AD}" dt="2026-04-10T04:26:02.156" v="22" actId="962"/>
          <ac:picMkLst>
            <pc:docMk/>
            <pc:sldMk cId="3152606434" sldId="295"/>
            <ac:picMk id="3" creationId="{6BDCE7BC-DFD8-3534-F8F0-D7D286502434}"/>
          </ac:picMkLst>
        </pc:picChg>
        <pc:picChg chg="mod">
          <ac:chgData name="Cassandra Katsikaronis" userId="dbddf097-a7de-4599-abd9-39b94b17111c" providerId="ADAL" clId="{F27A4484-A1C6-47E1-9AB7-01672727A6AD}" dt="2026-04-10T04:26:02.605" v="23" actId="962"/>
          <ac:picMkLst>
            <pc:docMk/>
            <pc:sldMk cId="3152606434" sldId="295"/>
            <ac:picMk id="4" creationId="{29B7E1D9-5728-33B8-AD37-B008EBB0FC8B}"/>
          </ac:picMkLst>
        </pc:picChg>
        <pc:picChg chg="mod">
          <ac:chgData name="Cassandra Katsikaronis" userId="dbddf097-a7de-4599-abd9-39b94b17111c" providerId="ADAL" clId="{F27A4484-A1C6-47E1-9AB7-01672727A6AD}" dt="2026-04-10T04:28:00.737" v="185" actId="13244"/>
          <ac:picMkLst>
            <pc:docMk/>
            <pc:sldMk cId="3152606434" sldId="295"/>
            <ac:picMk id="9" creationId="{1342346E-D76A-A5EE-C5F8-BF7E34290AE6}"/>
          </ac:picMkLst>
        </pc:picChg>
      </pc:sldChg>
      <pc:sldChg chg="modSp mod">
        <pc:chgData name="Cassandra Katsikaronis" userId="dbddf097-a7de-4599-abd9-39b94b17111c" providerId="ADAL" clId="{F27A4484-A1C6-47E1-9AB7-01672727A6AD}" dt="2026-04-10T04:26:08.777" v="30" actId="962"/>
        <pc:sldMkLst>
          <pc:docMk/>
          <pc:sldMk cId="4178338476" sldId="296"/>
        </pc:sldMkLst>
        <pc:picChg chg="mod">
          <ac:chgData name="Cassandra Katsikaronis" userId="dbddf097-a7de-4599-abd9-39b94b17111c" providerId="ADAL" clId="{F27A4484-A1C6-47E1-9AB7-01672727A6AD}" dt="2026-04-10T04:26:08.254" v="29" actId="962"/>
          <ac:picMkLst>
            <pc:docMk/>
            <pc:sldMk cId="4178338476" sldId="296"/>
            <ac:picMk id="10" creationId="{FB65D279-FC74-3B36-157D-8ADE45E341F3}"/>
          </ac:picMkLst>
        </pc:picChg>
        <pc:picChg chg="mod">
          <ac:chgData name="Cassandra Katsikaronis" userId="dbddf097-a7de-4599-abd9-39b94b17111c" providerId="ADAL" clId="{F27A4484-A1C6-47E1-9AB7-01672727A6AD}" dt="2026-04-10T04:26:08.777" v="30" actId="962"/>
          <ac:picMkLst>
            <pc:docMk/>
            <pc:sldMk cId="4178338476" sldId="296"/>
            <ac:picMk id="13" creationId="{B37AAD9A-FB3E-AB88-5185-370F47D1642F}"/>
          </ac:picMkLst>
        </pc:picChg>
      </pc:sldChg>
      <pc:sldChg chg="modSp mod">
        <pc:chgData name="Cassandra Katsikaronis" userId="dbddf097-a7de-4599-abd9-39b94b17111c" providerId="ADAL" clId="{F27A4484-A1C6-47E1-9AB7-01672727A6AD}" dt="2026-04-10T04:28:30.609" v="194"/>
        <pc:sldMkLst>
          <pc:docMk/>
          <pc:sldMk cId="3845180743" sldId="297"/>
        </pc:sldMkLst>
        <pc:spChg chg="mod">
          <ac:chgData name="Cassandra Katsikaronis" userId="dbddf097-a7de-4599-abd9-39b94b17111c" providerId="ADAL" clId="{F27A4484-A1C6-47E1-9AB7-01672727A6AD}" dt="2026-04-10T04:28:29.061" v="193" actId="13244"/>
          <ac:spMkLst>
            <pc:docMk/>
            <pc:sldMk cId="3845180743" sldId="297"/>
            <ac:spMk id="12" creationId="{3214F2F9-85CD-F5D0-6893-E568B471F1EA}"/>
          </ac:spMkLst>
        </pc:spChg>
        <pc:spChg chg="mod">
          <ac:chgData name="Cassandra Katsikaronis" userId="dbddf097-a7de-4599-abd9-39b94b17111c" providerId="ADAL" clId="{F27A4484-A1C6-47E1-9AB7-01672727A6AD}" dt="2026-04-10T04:28:30.609" v="194"/>
          <ac:spMkLst>
            <pc:docMk/>
            <pc:sldMk cId="3845180743" sldId="297"/>
            <ac:spMk id="14" creationId="{37B44CBE-12D8-4F6E-181C-FF46A46A5D44}"/>
          </ac:spMkLst>
        </pc:spChg>
        <pc:picChg chg="mod">
          <ac:chgData name="Cassandra Katsikaronis" userId="dbddf097-a7de-4599-abd9-39b94b17111c" providerId="ADAL" clId="{F27A4484-A1C6-47E1-9AB7-01672727A6AD}" dt="2026-04-10T04:26:12.511" v="35" actId="962"/>
          <ac:picMkLst>
            <pc:docMk/>
            <pc:sldMk cId="3845180743" sldId="297"/>
            <ac:picMk id="4" creationId="{ECD17198-1E3D-3C41-E482-20CBEC664E21}"/>
          </ac:picMkLst>
        </pc:picChg>
        <pc:picChg chg="mod">
          <ac:chgData name="Cassandra Katsikaronis" userId="dbddf097-a7de-4599-abd9-39b94b17111c" providerId="ADAL" clId="{F27A4484-A1C6-47E1-9AB7-01672727A6AD}" dt="2026-04-10T04:26:13.005" v="36" actId="962"/>
          <ac:picMkLst>
            <pc:docMk/>
            <pc:sldMk cId="3845180743" sldId="297"/>
            <ac:picMk id="5" creationId="{BE96DEDA-2C80-04BF-9215-DF8648527FED}"/>
          </ac:picMkLst>
        </pc:picChg>
        <pc:picChg chg="mod">
          <ac:chgData name="Cassandra Katsikaronis" userId="dbddf097-a7de-4599-abd9-39b94b17111c" providerId="ADAL" clId="{F27A4484-A1C6-47E1-9AB7-01672727A6AD}" dt="2026-04-10T04:26:13.596" v="37" actId="962"/>
          <ac:picMkLst>
            <pc:docMk/>
            <pc:sldMk cId="3845180743" sldId="297"/>
            <ac:picMk id="6" creationId="{9F0DC72F-DEBB-52F8-9969-F942C009F2A8}"/>
          </ac:picMkLst>
        </pc:picChg>
        <pc:picChg chg="mod">
          <ac:chgData name="Cassandra Katsikaronis" userId="dbddf097-a7de-4599-abd9-39b94b17111c" providerId="ADAL" clId="{F27A4484-A1C6-47E1-9AB7-01672727A6AD}" dt="2026-04-10T04:26:11.428" v="33" actId="962"/>
          <ac:picMkLst>
            <pc:docMk/>
            <pc:sldMk cId="3845180743" sldId="297"/>
            <ac:picMk id="20" creationId="{09AAC34C-B16F-F904-43BD-EE65F63613AA}"/>
          </ac:picMkLst>
        </pc:picChg>
        <pc:picChg chg="mod">
          <ac:chgData name="Cassandra Katsikaronis" userId="dbddf097-a7de-4599-abd9-39b94b17111c" providerId="ADAL" clId="{F27A4484-A1C6-47E1-9AB7-01672727A6AD}" dt="2026-04-10T04:26:11.920" v="34" actId="962"/>
          <ac:picMkLst>
            <pc:docMk/>
            <pc:sldMk cId="3845180743" sldId="297"/>
            <ac:picMk id="22" creationId="{D1F119CA-67F1-F669-B9E3-B94F5CF2622D}"/>
          </ac:picMkLst>
        </pc:picChg>
      </pc:sldChg>
      <pc:sldChg chg="modSp mod">
        <pc:chgData name="Cassandra Katsikaronis" userId="dbddf097-a7de-4599-abd9-39b94b17111c" providerId="ADAL" clId="{F27A4484-A1C6-47E1-9AB7-01672727A6AD}" dt="2026-04-10T04:26:00.504" v="20" actId="962"/>
        <pc:sldMkLst>
          <pc:docMk/>
          <pc:sldMk cId="2087199599" sldId="298"/>
        </pc:sldMkLst>
        <pc:picChg chg="mod">
          <ac:chgData name="Cassandra Katsikaronis" userId="dbddf097-a7de-4599-abd9-39b94b17111c" providerId="ADAL" clId="{F27A4484-A1C6-47E1-9AB7-01672727A6AD}" dt="2026-04-10T04:25:59.555" v="18" actId="962"/>
          <ac:picMkLst>
            <pc:docMk/>
            <pc:sldMk cId="2087199599" sldId="298"/>
            <ac:picMk id="4" creationId="{8EE90640-9431-D0AD-83E8-CBE7C06A03D0}"/>
          </ac:picMkLst>
        </pc:picChg>
        <pc:picChg chg="mod">
          <ac:chgData name="Cassandra Katsikaronis" userId="dbddf097-a7de-4599-abd9-39b94b17111c" providerId="ADAL" clId="{F27A4484-A1C6-47E1-9AB7-01672727A6AD}" dt="2026-04-10T04:25:59.950" v="19" actId="962"/>
          <ac:picMkLst>
            <pc:docMk/>
            <pc:sldMk cId="2087199599" sldId="298"/>
            <ac:picMk id="5" creationId="{FBA4220D-EDA2-F616-D6E6-AE64D2ED602B}"/>
          </ac:picMkLst>
        </pc:picChg>
        <pc:picChg chg="mod">
          <ac:chgData name="Cassandra Katsikaronis" userId="dbddf097-a7de-4599-abd9-39b94b17111c" providerId="ADAL" clId="{F27A4484-A1C6-47E1-9AB7-01672727A6AD}" dt="2026-04-10T04:26:00.504" v="20" actId="962"/>
          <ac:picMkLst>
            <pc:docMk/>
            <pc:sldMk cId="2087199599" sldId="298"/>
            <ac:picMk id="11" creationId="{BFDB8FFA-F8AA-F5EB-B8C2-C24CD5E0117B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C850FC-AC91-A245-A43A-5A013C76E429}" type="datetimeFigureOut">
              <a:rPr lang="en-AU" smtClean="0"/>
              <a:t>10/04/2026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3EAFBB-221E-6043-B75A-BA7A393C719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822972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3EAFBB-221E-6043-B75A-BA7A393C719A}" type="slidenum">
              <a:rPr lang="en-AU" smtClean="0"/>
              <a:t>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167167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3EAFBB-221E-6043-B75A-BA7A393C719A}" type="slidenum">
              <a:rPr lang="en-AU" smtClean="0"/>
              <a:t>18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051707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6D896C-2F69-42A1-3D3A-18A300FBAB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D623F27-1230-358F-8D26-28ECA62F02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AU"/>
          </a:p>
        </p:txBody>
      </p:sp>
      <p:pic>
        <p:nvPicPr>
          <p:cNvPr id="4" name="Picture 3" descr="A red and blue logo with a flower&#10;&#10;AI-generated content may be incorrect.">
            <a:extLst>
              <a:ext uri="{FF2B5EF4-FFF2-40B4-BE49-F238E27FC236}">
                <a16:creationId xmlns:a16="http://schemas.microsoft.com/office/drawing/2014/main" id="{FBB92E9E-82C3-8235-9107-E1B1B4387C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54409" y="230188"/>
            <a:ext cx="563040" cy="612000"/>
          </a:xfrm>
          <a:prstGeom prst="rect">
            <a:avLst/>
          </a:prstGeom>
        </p:spPr>
      </p:pic>
      <p:pic>
        <p:nvPicPr>
          <p:cNvPr id="5" name="Picture 4" descr="A blue and orange logo&#10;&#10;AI-generated content may be incorrect.">
            <a:extLst>
              <a:ext uri="{FF2B5EF4-FFF2-40B4-BE49-F238E27FC236}">
                <a16:creationId xmlns:a16="http://schemas.microsoft.com/office/drawing/2014/main" id="{450D102F-3F78-5DFF-1B99-D7E3E899AB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7740" y="235018"/>
            <a:ext cx="540000" cy="618557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80587E3-68C4-F6DE-B7A4-AB43BB3AA062}"/>
              </a:ext>
            </a:extLst>
          </p:cNvPr>
          <p:cNvCxnSpPr>
            <a:cxnSpLocks/>
          </p:cNvCxnSpPr>
          <p:nvPr userDrawn="1"/>
        </p:nvCxnSpPr>
        <p:spPr>
          <a:xfrm>
            <a:off x="11095438" y="238297"/>
            <a:ext cx="0" cy="61200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75201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D9347A-42BF-4EA6-179D-721391F502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A6679C-3394-80AC-390F-0AE20DC9F6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pic>
        <p:nvPicPr>
          <p:cNvPr id="4" name="Picture 3" descr="A red and blue logo with a flower&#10;&#10;AI-generated content may be incorrect.">
            <a:extLst>
              <a:ext uri="{FF2B5EF4-FFF2-40B4-BE49-F238E27FC236}">
                <a16:creationId xmlns:a16="http://schemas.microsoft.com/office/drawing/2014/main" id="{9EEC1463-24DA-DB31-DD0B-099C23AE4BC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54409" y="230188"/>
            <a:ext cx="563040" cy="612000"/>
          </a:xfrm>
          <a:prstGeom prst="rect">
            <a:avLst/>
          </a:prstGeom>
        </p:spPr>
      </p:pic>
      <p:pic>
        <p:nvPicPr>
          <p:cNvPr id="5" name="Picture 4" descr="A blue and orange logo&#10;&#10;AI-generated content may be incorrect.">
            <a:extLst>
              <a:ext uri="{FF2B5EF4-FFF2-40B4-BE49-F238E27FC236}">
                <a16:creationId xmlns:a16="http://schemas.microsoft.com/office/drawing/2014/main" id="{F09CA3D6-6EDC-A894-182A-087CFF6D708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7740" y="235018"/>
            <a:ext cx="540000" cy="618557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7C96E06-6E4B-3AC8-9992-220F24D9EDF7}"/>
              </a:ext>
            </a:extLst>
          </p:cNvPr>
          <p:cNvCxnSpPr>
            <a:cxnSpLocks/>
          </p:cNvCxnSpPr>
          <p:nvPr userDrawn="1"/>
        </p:nvCxnSpPr>
        <p:spPr>
          <a:xfrm>
            <a:off x="11095438" y="238297"/>
            <a:ext cx="0" cy="61200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11987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D9347A-42BF-4EA6-179D-721391F502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A6679C-3394-80AC-390F-0AE20DC9F6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pic>
        <p:nvPicPr>
          <p:cNvPr id="4" name="Picture 3" descr="A red and blue logo with a flower&#10;&#10;AI-generated content may be incorrect.">
            <a:extLst>
              <a:ext uri="{FF2B5EF4-FFF2-40B4-BE49-F238E27FC236}">
                <a16:creationId xmlns:a16="http://schemas.microsoft.com/office/drawing/2014/main" id="{7A7AECFD-2416-64F8-B318-6BF7F001EE9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54409" y="230188"/>
            <a:ext cx="563040" cy="612000"/>
          </a:xfrm>
          <a:prstGeom prst="rect">
            <a:avLst/>
          </a:prstGeom>
        </p:spPr>
      </p:pic>
      <p:pic>
        <p:nvPicPr>
          <p:cNvPr id="5" name="Picture 4" descr="A blue and orange logo&#10;&#10;AI-generated content may be incorrect.">
            <a:extLst>
              <a:ext uri="{FF2B5EF4-FFF2-40B4-BE49-F238E27FC236}">
                <a16:creationId xmlns:a16="http://schemas.microsoft.com/office/drawing/2014/main" id="{558EAA33-9FCB-F848-9C14-7F44006C42F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7740" y="235018"/>
            <a:ext cx="540000" cy="618557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A315AE2-4770-B8FA-CB8F-43A79F5FEB75}"/>
              </a:ext>
            </a:extLst>
          </p:cNvPr>
          <p:cNvCxnSpPr>
            <a:cxnSpLocks/>
          </p:cNvCxnSpPr>
          <p:nvPr userDrawn="1"/>
        </p:nvCxnSpPr>
        <p:spPr>
          <a:xfrm>
            <a:off x="11095438" y="238297"/>
            <a:ext cx="0" cy="61200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97354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bg>
      <p:bgPr>
        <a:solidFill>
          <a:srgbClr val="F9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red and blue logo with a flower&#10;&#10;AI-generated content may be incorrect.">
            <a:extLst>
              <a:ext uri="{FF2B5EF4-FFF2-40B4-BE49-F238E27FC236}">
                <a16:creationId xmlns:a16="http://schemas.microsoft.com/office/drawing/2014/main" id="{C902D4B8-47A3-3DF7-DFAD-C9E268C2858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54409" y="230188"/>
            <a:ext cx="563040" cy="612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6D9347A-42BF-4EA6-179D-721391F502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A6679C-3394-80AC-390F-0AE20DC9F6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pic>
        <p:nvPicPr>
          <p:cNvPr id="6" name="Picture 5" descr="A blue and orange logo&#10;&#10;AI-generated content may be incorrect.">
            <a:extLst>
              <a:ext uri="{FF2B5EF4-FFF2-40B4-BE49-F238E27FC236}">
                <a16:creationId xmlns:a16="http://schemas.microsoft.com/office/drawing/2014/main" id="{C75E4E98-77AD-E632-8CC5-E8DD2E753EB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7740" y="235018"/>
            <a:ext cx="540000" cy="618557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BD8BF4E-7E3B-0568-02AA-8E5A1CD8623A}"/>
              </a:ext>
            </a:extLst>
          </p:cNvPr>
          <p:cNvCxnSpPr>
            <a:cxnSpLocks/>
          </p:cNvCxnSpPr>
          <p:nvPr userDrawn="1"/>
        </p:nvCxnSpPr>
        <p:spPr>
          <a:xfrm>
            <a:off x="11095438" y="238297"/>
            <a:ext cx="0" cy="61200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56132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D9347A-42BF-4EA6-179D-721391F502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A6679C-3394-80AC-390F-0AE20DC9F6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pic>
        <p:nvPicPr>
          <p:cNvPr id="5" name="Picture 4" descr="A white t on a red and black background&#10;&#10;AI-generated content may be incorrect.">
            <a:extLst>
              <a:ext uri="{FF2B5EF4-FFF2-40B4-BE49-F238E27FC236}">
                <a16:creationId xmlns:a16="http://schemas.microsoft.com/office/drawing/2014/main" id="{282A3F65-E36D-EEE9-EBE0-9F33EC22E38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7740" y="230188"/>
            <a:ext cx="541355" cy="620109"/>
          </a:xfrm>
          <a:prstGeom prst="rect">
            <a:avLst/>
          </a:prstGeom>
        </p:spPr>
      </p:pic>
      <p:pic>
        <p:nvPicPr>
          <p:cNvPr id="6" name="Picture 5" descr="A red flower with white text&#10;&#10;AI-generated content may be incorrect.">
            <a:extLst>
              <a:ext uri="{FF2B5EF4-FFF2-40B4-BE49-F238E27FC236}">
                <a16:creationId xmlns:a16="http://schemas.microsoft.com/office/drawing/2014/main" id="{9CF256E9-ACE3-84A7-5C1F-08F0561858A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54409" y="230188"/>
            <a:ext cx="563040" cy="612000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8AFE815-4F6C-28E3-F57E-94FC55EEA72D}"/>
              </a:ext>
            </a:extLst>
          </p:cNvPr>
          <p:cNvCxnSpPr>
            <a:cxnSpLocks/>
          </p:cNvCxnSpPr>
          <p:nvPr userDrawn="1"/>
        </p:nvCxnSpPr>
        <p:spPr>
          <a:xfrm>
            <a:off x="11095438" y="238297"/>
            <a:ext cx="0" cy="612000"/>
          </a:xfrm>
          <a:prstGeom prst="line">
            <a:avLst/>
          </a:prstGeom>
          <a:ln w="9525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427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F609E3-FF31-CCDE-E2F3-CADA92D72C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746968"/>
            <a:ext cx="5391529" cy="2852737"/>
          </a:xfrm>
        </p:spPr>
        <p:txBody>
          <a:bodyPr anchor="t" anchorCtr="0">
            <a:norm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A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6A299F-8907-3302-4EE5-E9B697E1E33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1083919"/>
            <a:ext cx="5264150" cy="583039"/>
          </a:xfrm>
        </p:spPr>
        <p:txBody>
          <a:bodyPr/>
          <a:lstStyle>
            <a:lvl1pPr marL="0" indent="0">
              <a:buNone/>
              <a:defRPr sz="2400" b="1" i="0">
                <a:solidFill>
                  <a:schemeClr val="accent1"/>
                </a:solidFill>
                <a:latin typeface="Telstra Display" panose="020B0504040000000004" pitchFamily="34" charset="77"/>
                <a:ea typeface="Telstra Display" panose="020B0504040000000004" pitchFamily="34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 dirty="0"/>
              <a:t>Tech Savvy Seniors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4140A797-6E9B-69A9-22F4-5FC4E921ACEF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1850" y="2067477"/>
            <a:ext cx="5264150" cy="583039"/>
          </a:xfrm>
        </p:spPr>
        <p:txBody>
          <a:bodyPr anchor="b" anchorCtr="0"/>
          <a:lstStyle>
            <a:lvl1pPr marL="0" indent="0">
              <a:buNone/>
              <a:defRPr sz="2400" b="1" i="0">
                <a:solidFill>
                  <a:schemeClr val="accent4"/>
                </a:solidFill>
                <a:latin typeface="Telstra Display" panose="020B0504040000000004" pitchFamily="34" charset="77"/>
                <a:ea typeface="Telstra Display" panose="020B0504040000000004" pitchFamily="34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 dirty="0"/>
              <a:t>Module 1</a:t>
            </a:r>
          </a:p>
        </p:txBody>
      </p:sp>
    </p:spTree>
    <p:extLst>
      <p:ext uri="{BB962C8B-B14F-4D97-AF65-F5344CB8AC3E}">
        <p14:creationId xmlns:p14="http://schemas.microsoft.com/office/powerpoint/2010/main" val="6160950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FB3D64D-F89F-5476-7BBC-950E1CD9E8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27A934-FC49-C16F-4062-4DC7D1DCAD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21190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4" r:id="rId3"/>
    <p:sldLayoutId id="2147483653" r:id="rId4"/>
    <p:sldLayoutId id="2147483652" r:id="rId5"/>
    <p:sldLayoutId id="2147483651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Telstra Text" panose="020B0504040000000004" pitchFamily="34" charset="77"/>
          <a:ea typeface="Telstra Text" panose="020B0504040000000004" pitchFamily="34" charset="77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Telstra Text" panose="020B0504040000000004" pitchFamily="34" charset="77"/>
          <a:ea typeface="Telstra Text" panose="020B0504040000000004" pitchFamily="34" charset="77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elstra Text" panose="020B0504040000000004" pitchFamily="34" charset="77"/>
          <a:ea typeface="Telstra Text" panose="020B0504040000000004" pitchFamily="34" charset="77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elstra Text" panose="020B0504040000000004" pitchFamily="34" charset="77"/>
          <a:ea typeface="Telstra Text" panose="020B0504040000000004" pitchFamily="34" charset="77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elstra Text" panose="020B0504040000000004" pitchFamily="34" charset="77"/>
          <a:ea typeface="Telstra Text" panose="020B0504040000000004" pitchFamily="34" charset="77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elstra Text" panose="020B0504040000000004" pitchFamily="34" charset="77"/>
          <a:ea typeface="Telstra Text" panose="020B0504040000000004" pitchFamily="34" charset="77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6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F71C92-3BB0-7774-128C-F599B63426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/>
              <a:t>撥打電話和傳送訊息</a:t>
            </a:r>
            <a:endParaRPr lang="en-A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AC4BED-CC76-72CE-D98C-EBBC6F5502D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長者科技通</a:t>
            </a:r>
          </a:p>
          <a:p>
            <a:endParaRPr lang="en-AU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004E26-8DF4-D357-9BBC-6588B3567A47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r>
              <a:rPr lang="zh-TW" altLang="en-US" dirty="0"/>
              <a:t>第三單元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6857122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7AE08E-CC5D-9401-0D6A-4692487BC5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DFFE3C-3311-FE45-A51E-9AD978E075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認識通知提示</a:t>
            </a:r>
            <a:endParaRPr lang="en-AU" dirty="0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A3500AC3-2A3C-9130-E038-5B38AEB9D7F4}"/>
              </a:ext>
            </a:extLst>
          </p:cNvPr>
          <p:cNvSpPr txBox="1">
            <a:spLocks/>
          </p:cNvSpPr>
          <p:nvPr/>
        </p:nvSpPr>
        <p:spPr>
          <a:xfrm>
            <a:off x="1080928" y="3629077"/>
            <a:ext cx="4504554" cy="40011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zh-TW" altLang="en-US" sz="2000" dirty="0"/>
              <a:t>橫幅通知</a:t>
            </a:r>
            <a:r>
              <a:rPr lang="en-AU" altLang="zh-TW" sz="2000" dirty="0"/>
              <a:t>  Banners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342346E-D76A-A5EE-C5F8-BF7E34290A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695" t="7923" r="2695" b="7923"/>
          <a:stretch>
            <a:fillRect/>
          </a:stretch>
        </p:blipFill>
        <p:spPr>
          <a:xfrm>
            <a:off x="1297200" y="1928167"/>
            <a:ext cx="4543354" cy="1077653"/>
          </a:xfrm>
          <a:custGeom>
            <a:avLst/>
            <a:gdLst>
              <a:gd name="connsiteX0" fmla="*/ 218935 w 2883724"/>
              <a:gd name="connsiteY0" fmla="*/ 0 h 684000"/>
              <a:gd name="connsiteX1" fmla="*/ 2664789 w 2883724"/>
              <a:gd name="connsiteY1" fmla="*/ 0 h 684000"/>
              <a:gd name="connsiteX2" fmla="*/ 2883724 w 2883724"/>
              <a:gd name="connsiteY2" fmla="*/ 218935 h 684000"/>
              <a:gd name="connsiteX3" fmla="*/ 2883724 w 2883724"/>
              <a:gd name="connsiteY3" fmla="*/ 465065 h 684000"/>
              <a:gd name="connsiteX4" fmla="*/ 2664789 w 2883724"/>
              <a:gd name="connsiteY4" fmla="*/ 684000 h 684000"/>
              <a:gd name="connsiteX5" fmla="*/ 218935 w 2883724"/>
              <a:gd name="connsiteY5" fmla="*/ 684000 h 684000"/>
              <a:gd name="connsiteX6" fmla="*/ 0 w 2883724"/>
              <a:gd name="connsiteY6" fmla="*/ 465065 h 684000"/>
              <a:gd name="connsiteX7" fmla="*/ 0 w 2883724"/>
              <a:gd name="connsiteY7" fmla="*/ 218935 h 684000"/>
              <a:gd name="connsiteX8" fmla="*/ 218935 w 2883724"/>
              <a:gd name="connsiteY8" fmla="*/ 0 h 68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83724" h="684000">
                <a:moveTo>
                  <a:pt x="218935" y="0"/>
                </a:moveTo>
                <a:lnTo>
                  <a:pt x="2664789" y="0"/>
                </a:lnTo>
                <a:cubicBezTo>
                  <a:pt x="2785703" y="0"/>
                  <a:pt x="2883724" y="98021"/>
                  <a:pt x="2883724" y="218935"/>
                </a:cubicBezTo>
                <a:lnTo>
                  <a:pt x="2883724" y="465065"/>
                </a:lnTo>
                <a:cubicBezTo>
                  <a:pt x="2883724" y="585979"/>
                  <a:pt x="2785703" y="684000"/>
                  <a:pt x="2664789" y="684000"/>
                </a:cubicBezTo>
                <a:lnTo>
                  <a:pt x="218935" y="684000"/>
                </a:lnTo>
                <a:cubicBezTo>
                  <a:pt x="98021" y="684000"/>
                  <a:pt x="0" y="585979"/>
                  <a:pt x="0" y="465065"/>
                </a:cubicBezTo>
                <a:lnTo>
                  <a:pt x="0" y="218935"/>
                </a:lnTo>
                <a:cubicBezTo>
                  <a:pt x="0" y="98021"/>
                  <a:pt x="98021" y="0"/>
                  <a:pt x="218935" y="0"/>
                </a:cubicBezTo>
                <a:close/>
              </a:path>
            </a:pathLst>
          </a:cu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E969C1A1-9986-2C6D-9318-24A2A2D978E1}"/>
              </a:ext>
            </a:extLst>
          </p:cNvPr>
          <p:cNvSpPr txBox="1"/>
          <p:nvPr/>
        </p:nvSpPr>
        <p:spPr>
          <a:xfrm>
            <a:off x="4106438" y="2488793"/>
            <a:ext cx="16269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/>
              <a:t>短訊</a:t>
            </a:r>
            <a:endParaRPr lang="en-AU" sz="2400" b="1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78BBD9F-1A4F-C789-9ABC-F2D8DCF1B0DA}"/>
              </a:ext>
            </a:extLst>
          </p:cNvPr>
          <p:cNvSpPr txBox="1"/>
          <p:nvPr/>
        </p:nvSpPr>
        <p:spPr>
          <a:xfrm flipH="1">
            <a:off x="5431158" y="2076379"/>
            <a:ext cx="1031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/>
              <a:t>   現在</a:t>
            </a:r>
            <a:endParaRPr lang="en-AU" b="1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19AEBEFA-6A62-6EAA-92A2-4F554F6C14BC}"/>
              </a:ext>
            </a:extLst>
          </p:cNvPr>
          <p:cNvSpPr txBox="1">
            <a:spLocks/>
          </p:cNvSpPr>
          <p:nvPr/>
        </p:nvSpPr>
        <p:spPr>
          <a:xfrm>
            <a:off x="6462302" y="3629077"/>
            <a:ext cx="4504554" cy="1018869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zh-TW" altLang="en-US" sz="2000" dirty="0"/>
              <a:t>標記</a:t>
            </a:r>
            <a:r>
              <a:rPr lang="en-AU" altLang="zh-TW" sz="2000" dirty="0"/>
              <a:t>  Badges</a:t>
            </a:r>
          </a:p>
          <a:p>
            <a:pPr marL="0" indent="0" algn="ctr">
              <a:lnSpc>
                <a:spcPct val="120000"/>
              </a:lnSpc>
              <a:buNone/>
            </a:pPr>
            <a:endParaRPr lang="en-AU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BDCE7BC-DFD8-3534-F8F0-D7D2865024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9890" y="1855734"/>
            <a:ext cx="1325563" cy="1325563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29B7E1D9-5728-33B8-AD37-B008EBB0FC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9890" y="4824724"/>
            <a:ext cx="1274898" cy="1274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144BE3B9-D761-3F55-7A93-4156CBE005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027538" y="2111315"/>
            <a:ext cx="582853" cy="58285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3200" dirty="0"/>
              <a:t>1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4E27044D-1F73-3683-76D7-3364AF5634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013361" y="4659678"/>
            <a:ext cx="582853" cy="58285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3200" dirty="0"/>
              <a:t>1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52890CA-C5C6-8A0D-F9B4-D09565D5DE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275907" y="4824724"/>
            <a:ext cx="4543354" cy="1077653"/>
            <a:chOff x="1495724" y="4937623"/>
            <a:chExt cx="4067375" cy="964754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96A98E4F-50BA-5287-E491-B410269E397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2695" t="7923" r="2695" b="7923"/>
            <a:stretch>
              <a:fillRect/>
            </a:stretch>
          </p:blipFill>
          <p:spPr>
            <a:xfrm>
              <a:off x="1495724" y="4937623"/>
              <a:ext cx="4067375" cy="964754"/>
            </a:xfrm>
            <a:custGeom>
              <a:avLst/>
              <a:gdLst>
                <a:gd name="connsiteX0" fmla="*/ 218935 w 2883724"/>
                <a:gd name="connsiteY0" fmla="*/ 0 h 684000"/>
                <a:gd name="connsiteX1" fmla="*/ 2664789 w 2883724"/>
                <a:gd name="connsiteY1" fmla="*/ 0 h 684000"/>
                <a:gd name="connsiteX2" fmla="*/ 2883724 w 2883724"/>
                <a:gd name="connsiteY2" fmla="*/ 218935 h 684000"/>
                <a:gd name="connsiteX3" fmla="*/ 2883724 w 2883724"/>
                <a:gd name="connsiteY3" fmla="*/ 465065 h 684000"/>
                <a:gd name="connsiteX4" fmla="*/ 2664789 w 2883724"/>
                <a:gd name="connsiteY4" fmla="*/ 684000 h 684000"/>
                <a:gd name="connsiteX5" fmla="*/ 218935 w 2883724"/>
                <a:gd name="connsiteY5" fmla="*/ 684000 h 684000"/>
                <a:gd name="connsiteX6" fmla="*/ 0 w 2883724"/>
                <a:gd name="connsiteY6" fmla="*/ 465065 h 684000"/>
                <a:gd name="connsiteX7" fmla="*/ 0 w 2883724"/>
                <a:gd name="connsiteY7" fmla="*/ 218935 h 684000"/>
                <a:gd name="connsiteX8" fmla="*/ 218935 w 2883724"/>
                <a:gd name="connsiteY8" fmla="*/ 0 h 68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83724" h="684000">
                  <a:moveTo>
                    <a:pt x="218935" y="0"/>
                  </a:moveTo>
                  <a:lnTo>
                    <a:pt x="2664789" y="0"/>
                  </a:lnTo>
                  <a:cubicBezTo>
                    <a:pt x="2785703" y="0"/>
                    <a:pt x="2883724" y="98021"/>
                    <a:pt x="2883724" y="218935"/>
                  </a:cubicBezTo>
                  <a:lnTo>
                    <a:pt x="2883724" y="465065"/>
                  </a:lnTo>
                  <a:cubicBezTo>
                    <a:pt x="2883724" y="585979"/>
                    <a:pt x="2785703" y="684000"/>
                    <a:pt x="2664789" y="684000"/>
                  </a:cubicBezTo>
                  <a:lnTo>
                    <a:pt x="218935" y="684000"/>
                  </a:lnTo>
                  <a:cubicBezTo>
                    <a:pt x="98021" y="684000"/>
                    <a:pt x="0" y="585979"/>
                    <a:pt x="0" y="465065"/>
                  </a:cubicBezTo>
                  <a:lnTo>
                    <a:pt x="0" y="218935"/>
                  </a:lnTo>
                  <a:cubicBezTo>
                    <a:pt x="0" y="98021"/>
                    <a:pt x="98021" y="0"/>
                    <a:pt x="218935" y="0"/>
                  </a:cubicBezTo>
                  <a:close/>
                </a:path>
              </a:pathLst>
            </a:cu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2ABFCEE-4AC9-A6D0-EFCD-976F0EA2217A}"/>
                </a:ext>
              </a:extLst>
            </p:cNvPr>
            <p:cNvSpPr/>
            <p:nvPr/>
          </p:nvSpPr>
          <p:spPr>
            <a:xfrm>
              <a:off x="1525705" y="5104149"/>
              <a:ext cx="706411" cy="644978"/>
            </a:xfrm>
            <a:prstGeom prst="rect">
              <a:avLst/>
            </a:prstGeom>
            <a:solidFill>
              <a:srgbClr val="EFECE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pic>
          <p:nvPicPr>
            <p:cNvPr id="14" name="Picture 2">
              <a:extLst>
                <a:ext uri="{FF2B5EF4-FFF2-40B4-BE49-F238E27FC236}">
                  <a16:creationId xmlns:a16="http://schemas.microsoft.com/office/drawing/2014/main" id="{24D9C9EC-B8F5-E99F-12DF-6EB2B76AFB2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6533" y="5198071"/>
              <a:ext cx="582853" cy="5828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D361354B-FD1D-C246-A461-9CEA44C088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4106438" y="5363550"/>
            <a:ext cx="14061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/>
              <a:t>短訊</a:t>
            </a:r>
            <a:endParaRPr lang="en-AU" sz="2400" b="1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809A197-D5FA-9CA1-539C-694A1C8C98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4994694" y="5538158"/>
            <a:ext cx="6510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AU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0F26355-C09E-C71C-6280-0FDF047401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530988" y="4984160"/>
            <a:ext cx="7890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/>
              <a:t>現在</a:t>
            </a:r>
            <a:endParaRPr lang="en-AU" b="1" dirty="0"/>
          </a:p>
        </p:txBody>
      </p:sp>
    </p:spTree>
    <p:extLst>
      <p:ext uri="{BB962C8B-B14F-4D97-AF65-F5344CB8AC3E}">
        <p14:creationId xmlns:p14="http://schemas.microsoft.com/office/powerpoint/2010/main" val="3152606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6E6386-77CD-78DB-74BD-C75560E4FB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0CED95-64EC-13D1-EA05-555BDE83D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增加和管理聯絡人</a:t>
            </a:r>
            <a:r>
              <a:rPr lang="en-AU" dirty="0"/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96D7FF3-FDAA-910B-2070-32198B7FE9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2927" y="2650926"/>
            <a:ext cx="1871508" cy="18715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04B3952-9713-AC0A-222A-FA5617EF72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8239" y="2650927"/>
            <a:ext cx="1871508" cy="1871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9843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220D1A-96D2-5066-A448-CF52AACB56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4DCCD5-6B21-51A6-457E-229B8294FD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通訊應用程式</a:t>
            </a:r>
            <a:endParaRPr lang="en-AU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CA6FD44-49B4-1818-F80A-BD35C096A4BB}"/>
              </a:ext>
            </a:extLst>
          </p:cNvPr>
          <p:cNvSpPr txBox="1">
            <a:spLocks/>
          </p:cNvSpPr>
          <p:nvPr/>
        </p:nvSpPr>
        <p:spPr>
          <a:xfrm>
            <a:off x="838199" y="1902948"/>
            <a:ext cx="8284535" cy="1935466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zh-TW" altLang="en-US" sz="2000" dirty="0"/>
              <a:t>使用 </a:t>
            </a:r>
            <a:r>
              <a:rPr lang="en-US" altLang="zh-TW" sz="2000" dirty="0"/>
              <a:t>Wi-Fi </a:t>
            </a:r>
            <a:r>
              <a:rPr lang="zh-TW" altLang="en-US" sz="2000" dirty="0"/>
              <a:t>或流動數據上網</a:t>
            </a:r>
            <a:endParaRPr lang="en-AU" sz="2000" dirty="0"/>
          </a:p>
          <a:p>
            <a:pPr>
              <a:lnSpc>
                <a:spcPct val="120000"/>
              </a:lnSpc>
            </a:pPr>
            <a:r>
              <a:rPr lang="zh-TW" altLang="en-US" sz="2000" dirty="0"/>
              <a:t>適合與海外親友聯絡</a:t>
            </a:r>
            <a:endParaRPr lang="en-AU" sz="2000" dirty="0"/>
          </a:p>
          <a:p>
            <a:pPr>
              <a:lnSpc>
                <a:spcPct val="120000"/>
              </a:lnSpc>
            </a:pPr>
            <a:r>
              <a:rPr lang="zh-TW" altLang="en-US" sz="2000" dirty="0"/>
              <a:t>建立群組聊天</a:t>
            </a:r>
            <a:endParaRPr lang="en-AU" sz="2000" dirty="0"/>
          </a:p>
          <a:p>
            <a:pPr>
              <a:lnSpc>
                <a:spcPct val="120000"/>
              </a:lnSpc>
            </a:pPr>
            <a:r>
              <a:rPr lang="zh-TW" altLang="en-US" sz="2000" dirty="0"/>
              <a:t>在應用程式商店下載應用程式</a:t>
            </a:r>
            <a:endParaRPr lang="en-AU" sz="20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B65D279-FC74-3B36-157D-8ADE45E341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4793" y="2650927"/>
            <a:ext cx="1871508" cy="1871508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CEF14B7A-58AC-AED6-6263-93D14DA7B361}"/>
              </a:ext>
            </a:extLst>
          </p:cNvPr>
          <p:cNvSpPr txBox="1">
            <a:spLocks/>
          </p:cNvSpPr>
          <p:nvPr/>
        </p:nvSpPr>
        <p:spPr>
          <a:xfrm>
            <a:off x="6492948" y="4955054"/>
            <a:ext cx="2266507" cy="5276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AU" sz="2000" dirty="0"/>
              <a:t>Messenger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D1D8E599-3A47-5235-F7A3-CD70C6B708AF}"/>
              </a:ext>
            </a:extLst>
          </p:cNvPr>
          <p:cNvSpPr txBox="1">
            <a:spLocks/>
          </p:cNvSpPr>
          <p:nvPr/>
        </p:nvSpPr>
        <p:spPr>
          <a:xfrm>
            <a:off x="9087293" y="4955054"/>
            <a:ext cx="2266507" cy="5276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AU" sz="2000" dirty="0"/>
              <a:t>WhatsApp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37AAD9A-FB3E-AB88-5185-370F47D164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0446" y="2650929"/>
            <a:ext cx="1871509" cy="1871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338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772B78C-F442-E451-DA0A-7A6F111232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273" y="1535994"/>
            <a:ext cx="11399450" cy="4582984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4F096B30-58FB-647B-E961-115DA359E2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101" y="2179915"/>
            <a:ext cx="5191898" cy="3142091"/>
          </a:xfrm>
        </p:spPr>
        <p:txBody>
          <a:bodyPr>
            <a:normAutofit fontScale="90000"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zh-TW" altLang="en-US" dirty="0">
                <a:solidFill>
                  <a:schemeClr val="bg1"/>
                </a:solidFill>
              </a:rPr>
              <a:t>你能否想到一個想一次過發送訊息的群組？例如家人、朋友或興趣小組</a:t>
            </a:r>
            <a:r>
              <a:rPr lang="zh-CN" altLang="en-US" dirty="0">
                <a:solidFill>
                  <a:schemeClr val="bg1"/>
                </a:solidFill>
              </a:rPr>
              <a:t>。</a:t>
            </a:r>
            <a:endParaRPr lang="en-A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80592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4DB0E52-55CA-1155-BEAF-2BBAD633C43A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904102" y="1857954"/>
            <a:ext cx="5191898" cy="314209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elstra Text" panose="020B0504040000000004" pitchFamily="34" charset="77"/>
                <a:ea typeface="Telstra Text" panose="020B0504040000000004" pitchFamily="34" charset="77"/>
                <a:cs typeface="+mj-cs"/>
              </a:rPr>
              <a:t>檢視課堂初段提出的問題。</a:t>
            </a:r>
            <a:endParaRPr kumimoji="0" lang="en-A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elstra Text" panose="020B0504040000000004" pitchFamily="34" charset="77"/>
              <a:ea typeface="Telstra Text" panose="020B0504040000000004" pitchFamily="34" charset="77"/>
              <a:cs typeface="+mj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4272636-85E4-0347-B739-F882046D92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9148" y="1662183"/>
            <a:ext cx="4128750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0164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63B035-DEA7-7660-ACF0-19D57FD96F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6D080-DDD2-099A-1CAF-E4BAAAD019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學習成果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024939-DD78-E37C-9D18-A503C9ECC9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634240"/>
          </a:xfrm>
        </p:spPr>
        <p:txBody>
          <a:bodyPr/>
          <a:lstStyle/>
          <a:p>
            <a:pPr marL="0" indent="0">
              <a:buNone/>
            </a:pPr>
            <a:r>
              <a:rPr lang="zh-TW" altLang="en-US" dirty="0"/>
              <a:t>我可以</a:t>
            </a:r>
            <a:r>
              <a:rPr lang="en-US" altLang="zh-TW" dirty="0"/>
              <a:t>:</a:t>
            </a:r>
          </a:p>
          <a:p>
            <a:pPr marL="0" indent="0">
              <a:buNone/>
            </a:pPr>
            <a:endParaRPr lang="en-AU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6BD40525-D514-ABA4-7153-A173447FBBF3}"/>
              </a:ext>
            </a:extLst>
          </p:cNvPr>
          <p:cNvSpPr txBox="1">
            <a:spLocks/>
          </p:cNvSpPr>
          <p:nvPr/>
        </p:nvSpPr>
        <p:spPr>
          <a:xfrm>
            <a:off x="618281" y="3688166"/>
            <a:ext cx="2052000" cy="439416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zh-TW" altLang="en-US" sz="2000" dirty="0"/>
              <a:t> 撥打及接聽電話。</a:t>
            </a:r>
            <a:endParaRPr lang="en-AU" sz="2000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521636CE-DFF9-F4F4-0E31-1050720E311D}"/>
              </a:ext>
            </a:extLst>
          </p:cNvPr>
          <p:cNvSpPr txBox="1">
            <a:spLocks/>
          </p:cNvSpPr>
          <p:nvPr/>
        </p:nvSpPr>
        <p:spPr>
          <a:xfrm>
            <a:off x="2883531" y="3688166"/>
            <a:ext cx="2052000" cy="439416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zh-TW" altLang="en-US" sz="2000" dirty="0"/>
              <a:t>發送及回覆短訊。</a:t>
            </a:r>
            <a:endParaRPr lang="en-AU" sz="2000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37B44CBE-12D8-4F6E-181C-FF46A46A5D44}"/>
              </a:ext>
            </a:extLst>
          </p:cNvPr>
          <p:cNvSpPr txBox="1">
            <a:spLocks/>
          </p:cNvSpPr>
          <p:nvPr/>
        </p:nvSpPr>
        <p:spPr>
          <a:xfrm>
            <a:off x="5062302" y="3688166"/>
            <a:ext cx="2052035" cy="808748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zh-TW" altLang="en-US" sz="2000" dirty="0"/>
              <a:t>識別及處理未接來電或訊息通知。</a:t>
            </a:r>
            <a:endParaRPr lang="en-AU" sz="2000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8F8DE31D-632E-87D4-BC18-70E1F54D1A70}"/>
              </a:ext>
            </a:extLst>
          </p:cNvPr>
          <p:cNvSpPr txBox="1">
            <a:spLocks/>
          </p:cNvSpPr>
          <p:nvPr/>
        </p:nvSpPr>
        <p:spPr>
          <a:xfrm>
            <a:off x="7464381" y="3688166"/>
            <a:ext cx="2182754" cy="808748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zh-TW" altLang="en-US" sz="2000" dirty="0"/>
              <a:t>新增、編輯或刪除聯絡人。</a:t>
            </a:r>
            <a:endParaRPr lang="en-AU" sz="2000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3214F2F9-85CD-F5D0-6893-E568B471F1EA}"/>
              </a:ext>
            </a:extLst>
          </p:cNvPr>
          <p:cNvSpPr txBox="1">
            <a:spLocks/>
          </p:cNvSpPr>
          <p:nvPr/>
        </p:nvSpPr>
        <p:spPr>
          <a:xfrm>
            <a:off x="9777891" y="3665569"/>
            <a:ext cx="2052000" cy="154741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zh-TW" altLang="en-US" sz="2000" dirty="0"/>
              <a:t>使用 </a:t>
            </a:r>
            <a:r>
              <a:rPr lang="en-AU" sz="2000" dirty="0"/>
              <a:t>WhatsApp </a:t>
            </a:r>
            <a:r>
              <a:rPr lang="zh-TW" altLang="en-US" sz="2000" dirty="0"/>
              <a:t>或 </a:t>
            </a:r>
            <a:r>
              <a:rPr lang="en-AU" sz="2000" dirty="0"/>
              <a:t>Messenger </a:t>
            </a:r>
            <a:r>
              <a:rPr lang="zh-TW" altLang="en-US" sz="2000" dirty="0"/>
              <a:t>等通訊應用程式（可選）</a:t>
            </a:r>
            <a:r>
              <a:rPr lang="zh-CN" altLang="en-US" sz="2000" dirty="0"/>
              <a:t>。</a:t>
            </a:r>
            <a:endParaRPr lang="en-AU" sz="2000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09AAC34C-B16F-F904-43BD-EE65F63613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028" y="2783188"/>
            <a:ext cx="1052805" cy="99835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1F119CA-67F1-F669-B9E3-B94F5CF262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6522" y="2733647"/>
            <a:ext cx="1089109" cy="103465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CD17198-1E3D-3C41-E482-20CBEC664E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8495" y="2783188"/>
            <a:ext cx="1052806" cy="10145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E96DEDA-2C80-04BF-9215-DF8648527F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33625" y="2753779"/>
            <a:ext cx="1052806" cy="10145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F0DC72F-DEBB-52F8-9969-F942C009F2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47135" y="2765531"/>
            <a:ext cx="1052806" cy="1033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180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4" grpId="0"/>
      <p:bldP spid="13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409656F-BF54-FF16-791D-EF7A575376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999" y="1642958"/>
            <a:ext cx="11519997" cy="4631448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09DACC00-7A95-89DB-306A-A079806F1A4F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904102" y="2387638"/>
            <a:ext cx="5191898" cy="314209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elstra Text" panose="020B0504040000000004" pitchFamily="34" charset="77"/>
                <a:ea typeface="Telstra Text" panose="020B0504040000000004" pitchFamily="34" charset="77"/>
                <a:cs typeface="+mj-cs"/>
              </a:rPr>
              <a:t>你的主要學習重點是什麼？</a:t>
            </a:r>
            <a:endParaRPr kumimoji="0" lang="en-AU" sz="4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elstra Text" panose="020B0504040000000004" pitchFamily="34" charset="77"/>
              <a:ea typeface="Telstra Text" panose="020B0504040000000004" pitchFamily="34" charset="77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2309007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BEC5529-9D42-0A09-4947-AA7B6A6B85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998" y="1703032"/>
            <a:ext cx="11519997" cy="4631448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E72AB432-EE21-B6E7-D4BB-0970C1E24E6C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904102" y="2387638"/>
            <a:ext cx="5191898" cy="314209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elstra Text" panose="020B0504040000000004" pitchFamily="34" charset="77"/>
                <a:ea typeface="Telstra Text" panose="020B0504040000000004" pitchFamily="34" charset="77"/>
                <a:cs typeface="+mj-cs"/>
              </a:rPr>
              <a:t>你下星期會嘗試的三件事是什麼？</a:t>
            </a:r>
            <a:endParaRPr kumimoji="0" lang="en-AU" sz="4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elstra Text" panose="020B0504040000000004" pitchFamily="34" charset="77"/>
              <a:ea typeface="Telstra Text" panose="020B0504040000000004" pitchFamily="34" charset="77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2883447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24280A-53F0-EBF8-F893-C0B2D83619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 descr="Modules in Tech Savvy Seniors Program">
            <a:extLst>
              <a:ext uri="{FF2B5EF4-FFF2-40B4-BE49-F238E27FC236}">
                <a16:creationId xmlns:a16="http://schemas.microsoft.com/office/drawing/2014/main" id="{21DC65A7-6699-7CFE-7B5E-BA7ED539A1B6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1" y="5218"/>
            <a:ext cx="12201295" cy="6852781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5A0D1095-9311-0D78-ABAE-CF6B9528A6D1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3505478" y="19589"/>
            <a:ext cx="5191898" cy="187738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elstra Text" panose="020B0504040000000004" pitchFamily="34" charset="77"/>
                <a:ea typeface="Telstra Text" panose="020B0504040000000004" pitchFamily="34" charset="77"/>
                <a:cs typeface="+mj-cs"/>
              </a:rPr>
              <a:t>長者科技通</a:t>
            </a:r>
            <a:endParaRPr kumimoji="0" lang="en-A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elstra Text" panose="020B0504040000000004" pitchFamily="34" charset="77"/>
              <a:ea typeface="Telstra Text" panose="020B0504040000000004" pitchFamily="34" charset="77"/>
              <a:cs typeface="+mj-cs"/>
            </a:endParaRP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C76CB7AB-4F33-4518-30AE-E237B3D534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295470" y="310112"/>
            <a:ext cx="4053144" cy="6050109"/>
            <a:chOff x="1295470" y="310112"/>
            <a:chExt cx="4053144" cy="6050109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F18804FD-0E8F-C521-9736-B2C3B90B17C4}"/>
                </a:ext>
              </a:extLst>
            </p:cNvPr>
            <p:cNvGrpSpPr/>
            <p:nvPr/>
          </p:nvGrpSpPr>
          <p:grpSpPr>
            <a:xfrm>
              <a:off x="1295470" y="310112"/>
              <a:ext cx="2562546" cy="562763"/>
              <a:chOff x="1295470" y="310112"/>
              <a:chExt cx="2562546" cy="562763"/>
            </a:xfrm>
          </p:grpSpPr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C673761-F7FA-1B26-8CE2-F85113C39A93}"/>
                  </a:ext>
                </a:extLst>
              </p:cNvPr>
              <p:cNvSpPr txBox="1"/>
              <p:nvPr/>
            </p:nvSpPr>
            <p:spPr>
              <a:xfrm>
                <a:off x="1295470" y="310112"/>
                <a:ext cx="143158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sz="1400" b="1" dirty="0">
                    <a:solidFill>
                      <a:schemeClr val="accent3"/>
                    </a:solidFill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第一單元</a:t>
                </a:r>
                <a:endParaRPr lang="en-AU" sz="1400" b="1" dirty="0">
                  <a:solidFill>
                    <a:schemeClr val="accent3"/>
                  </a:solidFill>
                  <a:latin typeface="Telstra Text Medium" panose="020B0504040000000004" pitchFamily="34" charset="77"/>
                  <a:ea typeface="Telstra Text Medium" panose="020B0504040000000004" pitchFamily="34" charset="77"/>
                </a:endParaRPr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A1EB455-303A-5F96-C76C-AE39EBF29DE3}"/>
                  </a:ext>
                </a:extLst>
              </p:cNvPr>
              <p:cNvSpPr txBox="1"/>
              <p:nvPr/>
            </p:nvSpPr>
            <p:spPr>
              <a:xfrm>
                <a:off x="1299088" y="534321"/>
                <a:ext cx="255892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sz="1600" b="1" dirty="0"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認識你的智能手機</a:t>
                </a:r>
                <a:endParaRPr lang="en-AU" sz="1600" b="1" dirty="0">
                  <a:latin typeface="Telstra Text Medium" panose="020B0504040000000004" pitchFamily="34" charset="77"/>
                  <a:ea typeface="Telstra Text Medium" panose="020B0504040000000004" pitchFamily="34" charset="77"/>
                </a:endParaRP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F360D19-150F-8997-4C17-D32BD07F41E5}"/>
                </a:ext>
              </a:extLst>
            </p:cNvPr>
            <p:cNvGrpSpPr/>
            <p:nvPr/>
          </p:nvGrpSpPr>
          <p:grpSpPr>
            <a:xfrm>
              <a:off x="2226014" y="1337246"/>
              <a:ext cx="2558928" cy="562763"/>
              <a:chOff x="1299088" y="310112"/>
              <a:chExt cx="2558928" cy="562763"/>
            </a:xfrm>
          </p:grpSpPr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2EF715B-4AF1-FF9A-8A7F-EC852F236C96}"/>
                  </a:ext>
                </a:extLst>
              </p:cNvPr>
              <p:cNvSpPr txBox="1"/>
              <p:nvPr/>
            </p:nvSpPr>
            <p:spPr>
              <a:xfrm>
                <a:off x="1299088" y="310112"/>
                <a:ext cx="143158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sz="1400" b="1" dirty="0">
                    <a:solidFill>
                      <a:schemeClr val="accent3"/>
                    </a:solidFill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第二單元</a:t>
                </a:r>
                <a:endParaRPr lang="en-AU" sz="1400" b="1" dirty="0">
                  <a:solidFill>
                    <a:schemeClr val="accent3"/>
                  </a:solidFill>
                  <a:latin typeface="Telstra Text Medium" panose="020B0504040000000004" pitchFamily="34" charset="77"/>
                  <a:ea typeface="Telstra Text Medium" panose="020B0504040000000004" pitchFamily="34" charset="77"/>
                </a:endParaRP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771F2AF-2B0D-8386-2683-979127DC1ED1}"/>
                  </a:ext>
                </a:extLst>
              </p:cNvPr>
              <p:cNvSpPr txBox="1"/>
              <p:nvPr/>
            </p:nvSpPr>
            <p:spPr>
              <a:xfrm>
                <a:off x="1299088" y="534321"/>
                <a:ext cx="255892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sz="1600" b="1" dirty="0"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認識你的電腦或平板電腦</a:t>
                </a:r>
                <a:endParaRPr lang="en-AU" sz="1600" b="1" dirty="0">
                  <a:latin typeface="Telstra Text Medium" panose="020B0504040000000004" pitchFamily="34" charset="77"/>
                  <a:ea typeface="Telstra Text Medium" panose="020B0504040000000004" pitchFamily="34" charset="77"/>
                </a:endParaRPr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56B39368-BE2D-B185-FEB1-1570F4E96229}"/>
                </a:ext>
              </a:extLst>
            </p:cNvPr>
            <p:cNvGrpSpPr/>
            <p:nvPr/>
          </p:nvGrpSpPr>
          <p:grpSpPr>
            <a:xfrm>
              <a:off x="2727056" y="2614901"/>
              <a:ext cx="2558928" cy="562763"/>
              <a:chOff x="1299088" y="310112"/>
              <a:chExt cx="2558928" cy="562763"/>
            </a:xfrm>
          </p:grpSpPr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20FBA11-598E-4C7F-45AD-A46AEA1CD77A}"/>
                  </a:ext>
                </a:extLst>
              </p:cNvPr>
              <p:cNvSpPr txBox="1"/>
              <p:nvPr/>
            </p:nvSpPr>
            <p:spPr>
              <a:xfrm>
                <a:off x="1299088" y="310112"/>
                <a:ext cx="143158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sz="1400" b="1" dirty="0">
                    <a:solidFill>
                      <a:schemeClr val="accent3"/>
                    </a:solidFill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第三單元</a:t>
                </a:r>
                <a:endParaRPr lang="en-AU" sz="1400" b="1" dirty="0">
                  <a:solidFill>
                    <a:schemeClr val="accent3"/>
                  </a:solidFill>
                  <a:latin typeface="Telstra Text Medium" panose="020B0504040000000004" pitchFamily="34" charset="77"/>
                  <a:ea typeface="Telstra Text Medium" panose="020B0504040000000004" pitchFamily="34" charset="77"/>
                </a:endParaRP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576E7C6-7020-CF49-48B6-53AB4B197EE9}"/>
                  </a:ext>
                </a:extLst>
              </p:cNvPr>
              <p:cNvSpPr txBox="1"/>
              <p:nvPr/>
            </p:nvSpPr>
            <p:spPr>
              <a:xfrm>
                <a:off x="1299088" y="534321"/>
                <a:ext cx="255892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sz="1600" b="1" dirty="0"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撥打電話及發送訊息</a:t>
                </a:r>
                <a:endParaRPr lang="en-AU" sz="1600" b="1" dirty="0">
                  <a:latin typeface="Telstra Text Medium" panose="020B0504040000000004" pitchFamily="34" charset="77"/>
                  <a:ea typeface="Telstra Text Medium" panose="020B0504040000000004" pitchFamily="34" charset="77"/>
                </a:endParaRPr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E47DEAB0-BA37-1E12-F0CD-FE9B5E0348C8}"/>
                </a:ext>
              </a:extLst>
            </p:cNvPr>
            <p:cNvGrpSpPr/>
            <p:nvPr/>
          </p:nvGrpSpPr>
          <p:grpSpPr>
            <a:xfrm>
              <a:off x="2789686" y="3642035"/>
              <a:ext cx="2558928" cy="562763"/>
              <a:chOff x="1299088" y="310112"/>
              <a:chExt cx="2558928" cy="562763"/>
            </a:xfrm>
          </p:grpSpPr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162AE37B-5576-4CA6-963C-7B312BDCC23A}"/>
                  </a:ext>
                </a:extLst>
              </p:cNvPr>
              <p:cNvSpPr txBox="1"/>
              <p:nvPr/>
            </p:nvSpPr>
            <p:spPr>
              <a:xfrm>
                <a:off x="1299088" y="310112"/>
                <a:ext cx="143158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sz="1400" b="1" dirty="0">
                    <a:solidFill>
                      <a:schemeClr val="accent3"/>
                    </a:solidFill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第四單元</a:t>
                </a:r>
                <a:endParaRPr lang="en-AU" sz="1400" b="1" dirty="0">
                  <a:solidFill>
                    <a:schemeClr val="accent3"/>
                  </a:solidFill>
                  <a:latin typeface="Telstra Text Medium" panose="020B0504040000000004" pitchFamily="34" charset="77"/>
                  <a:ea typeface="Telstra Text Medium" panose="020B0504040000000004" pitchFamily="34" charset="77"/>
                </a:endParaRP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3947BD59-9F42-5288-513D-B02A674F0DE8}"/>
                  </a:ext>
                </a:extLst>
              </p:cNvPr>
              <p:cNvSpPr txBox="1"/>
              <p:nvPr/>
            </p:nvSpPr>
            <p:spPr>
              <a:xfrm>
                <a:off x="1299088" y="534321"/>
                <a:ext cx="255892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sz="1600" b="1" dirty="0"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安全瀏覽互聯網</a:t>
                </a:r>
                <a:endParaRPr lang="en-AU" sz="1600" b="1" dirty="0">
                  <a:latin typeface="Telstra Text Medium" panose="020B0504040000000004" pitchFamily="34" charset="77"/>
                  <a:ea typeface="Telstra Text Medium" panose="020B0504040000000004" pitchFamily="34" charset="77"/>
                </a:endParaRPr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54BA18A8-6AF2-0236-5D9E-EBCDA396C93A}"/>
                </a:ext>
              </a:extLst>
            </p:cNvPr>
            <p:cNvGrpSpPr/>
            <p:nvPr/>
          </p:nvGrpSpPr>
          <p:grpSpPr>
            <a:xfrm>
              <a:off x="2226014" y="4806956"/>
              <a:ext cx="2558928" cy="562763"/>
              <a:chOff x="1299088" y="310112"/>
              <a:chExt cx="2558928" cy="562763"/>
            </a:xfrm>
          </p:grpSpPr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80A01D6-C31D-26E2-E5A1-2AD597513127}"/>
                  </a:ext>
                </a:extLst>
              </p:cNvPr>
              <p:cNvSpPr txBox="1"/>
              <p:nvPr/>
            </p:nvSpPr>
            <p:spPr>
              <a:xfrm>
                <a:off x="1299088" y="310112"/>
                <a:ext cx="143158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sz="1400" b="1" dirty="0">
                    <a:solidFill>
                      <a:schemeClr val="accent3"/>
                    </a:solidFill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第五單元</a:t>
                </a:r>
                <a:endParaRPr lang="en-AU" sz="1400" b="1" dirty="0">
                  <a:solidFill>
                    <a:schemeClr val="accent3"/>
                  </a:solidFill>
                  <a:latin typeface="Telstra Text Medium" panose="020B0504040000000004" pitchFamily="34" charset="77"/>
                  <a:ea typeface="Telstra Text Medium" panose="020B0504040000000004" pitchFamily="34" charset="77"/>
                </a:endParaRP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73A45688-5241-98D1-4532-9694A27F6017}"/>
                  </a:ext>
                </a:extLst>
              </p:cNvPr>
              <p:cNvSpPr txBox="1"/>
              <p:nvPr/>
            </p:nvSpPr>
            <p:spPr>
              <a:xfrm>
                <a:off x="1299088" y="534321"/>
                <a:ext cx="255892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sz="1600" b="1" dirty="0"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收發電郵</a:t>
                </a:r>
                <a:endParaRPr lang="en-AU" sz="1600" b="1" dirty="0">
                  <a:latin typeface="Telstra Text Medium" panose="020B0504040000000004" pitchFamily="34" charset="77"/>
                  <a:ea typeface="Telstra Text Medium" panose="020B0504040000000004" pitchFamily="34" charset="77"/>
                </a:endParaRPr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CF3550F7-7CD5-540C-FE9F-5FA8133F5EDB}"/>
                </a:ext>
              </a:extLst>
            </p:cNvPr>
            <p:cNvGrpSpPr/>
            <p:nvPr/>
          </p:nvGrpSpPr>
          <p:grpSpPr>
            <a:xfrm>
              <a:off x="1299088" y="5797458"/>
              <a:ext cx="2558928" cy="562763"/>
              <a:chOff x="1299088" y="310112"/>
              <a:chExt cx="2558928" cy="562763"/>
            </a:xfrm>
          </p:grpSpPr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6F3B02D7-96D3-D542-28A1-E0ED2776751A}"/>
                  </a:ext>
                </a:extLst>
              </p:cNvPr>
              <p:cNvSpPr txBox="1"/>
              <p:nvPr/>
            </p:nvSpPr>
            <p:spPr>
              <a:xfrm>
                <a:off x="1299088" y="310112"/>
                <a:ext cx="143158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sz="1400" b="1" dirty="0">
                    <a:solidFill>
                      <a:schemeClr val="accent3"/>
                    </a:solidFill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第六單元</a:t>
                </a:r>
                <a:endParaRPr lang="en-AU" sz="1400" b="1" dirty="0">
                  <a:solidFill>
                    <a:schemeClr val="accent3"/>
                  </a:solidFill>
                  <a:latin typeface="Telstra Text Medium" panose="020B0504040000000004" pitchFamily="34" charset="77"/>
                  <a:ea typeface="Telstra Text Medium" panose="020B0504040000000004" pitchFamily="34" charset="77"/>
                </a:endParaRP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62B5D9E1-BB5E-8947-D882-E7114EDB5D5D}"/>
                  </a:ext>
                </a:extLst>
              </p:cNvPr>
              <p:cNvSpPr txBox="1"/>
              <p:nvPr/>
            </p:nvSpPr>
            <p:spPr>
              <a:xfrm>
                <a:off x="1299088" y="534321"/>
                <a:ext cx="255892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sz="1600" b="1" dirty="0"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保持網上安全，避免受騙</a:t>
                </a:r>
                <a:endParaRPr lang="en-AU" sz="1600" b="1" dirty="0">
                  <a:latin typeface="Telstra Text Medium" panose="020B0504040000000004" pitchFamily="34" charset="77"/>
                  <a:ea typeface="Telstra Text Medium" panose="020B0504040000000004" pitchFamily="34" charset="77"/>
                </a:endParaRPr>
              </a:p>
            </p:txBody>
          </p:sp>
        </p:grp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9A5542D3-AF5F-53E3-47C0-C5982B500E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 flipH="1">
            <a:off x="6690676" y="310112"/>
            <a:ext cx="4049526" cy="6296330"/>
            <a:chOff x="6289738" y="513695"/>
            <a:chExt cx="4049526" cy="6296330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94AAA353-E4B1-B935-FE7E-032550024349}"/>
                </a:ext>
              </a:extLst>
            </p:cNvPr>
            <p:cNvGrpSpPr/>
            <p:nvPr/>
          </p:nvGrpSpPr>
          <p:grpSpPr>
            <a:xfrm>
              <a:off x="6289738" y="513695"/>
              <a:ext cx="2558928" cy="808984"/>
              <a:chOff x="1299088" y="310112"/>
              <a:chExt cx="2558928" cy="808984"/>
            </a:xfrm>
          </p:grpSpPr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2DD5BDC1-BA88-6035-7094-F55FFA893A63}"/>
                  </a:ext>
                </a:extLst>
              </p:cNvPr>
              <p:cNvSpPr txBox="1"/>
              <p:nvPr/>
            </p:nvSpPr>
            <p:spPr>
              <a:xfrm>
                <a:off x="1299088" y="310112"/>
                <a:ext cx="143158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zh-TW" altLang="en-US" sz="1400" dirty="0">
                    <a:solidFill>
                      <a:schemeClr val="accent3"/>
                    </a:solidFill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第七單元</a:t>
                </a:r>
                <a:endParaRPr lang="en-AU" sz="1400" dirty="0">
                  <a:solidFill>
                    <a:schemeClr val="accent3"/>
                  </a:solidFill>
                  <a:latin typeface="Telstra Text Medium" panose="020B0504040000000004" pitchFamily="34" charset="77"/>
                  <a:ea typeface="Telstra Text Medium" panose="020B0504040000000004" pitchFamily="34" charset="77"/>
                </a:endParaRPr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9505501C-1CF7-C9E8-BCDA-F6622606A3F0}"/>
                  </a:ext>
                </a:extLst>
              </p:cNvPr>
              <p:cNvSpPr txBox="1"/>
              <p:nvPr/>
            </p:nvSpPr>
            <p:spPr>
              <a:xfrm>
                <a:off x="1299088" y="534321"/>
                <a:ext cx="2558928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zh-TW" altLang="en-US" sz="1600" b="1" dirty="0"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拍攝、儲存及分享精彩</a:t>
                </a:r>
                <a:endParaRPr lang="en-AU" altLang="zh-TW" sz="1600" b="1" dirty="0">
                  <a:latin typeface="Telstra Text Medium" panose="020B0504040000000004" pitchFamily="34" charset="77"/>
                  <a:ea typeface="Telstra Text Medium" panose="020B0504040000000004" pitchFamily="34" charset="77"/>
                </a:endParaRPr>
              </a:p>
              <a:p>
                <a:pPr algn="r"/>
                <a:r>
                  <a:rPr lang="zh-TW" altLang="en-US" sz="1600" b="1" dirty="0"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照片與影片</a:t>
                </a:r>
                <a:endParaRPr lang="en-AU" sz="1600" b="1" dirty="0">
                  <a:latin typeface="Telstra Text Medium" panose="020B0504040000000004" pitchFamily="34" charset="77"/>
                  <a:ea typeface="Telstra Text Medium" panose="020B0504040000000004" pitchFamily="34" charset="77"/>
                </a:endParaRPr>
              </a:p>
            </p:txBody>
          </p:sp>
        </p:grp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BFBFD4B2-A552-71B0-E7EF-746EC645E129}"/>
                </a:ext>
              </a:extLst>
            </p:cNvPr>
            <p:cNvGrpSpPr/>
            <p:nvPr/>
          </p:nvGrpSpPr>
          <p:grpSpPr>
            <a:xfrm>
              <a:off x="7216664" y="1540829"/>
              <a:ext cx="2558928" cy="808984"/>
              <a:chOff x="1299088" y="310112"/>
              <a:chExt cx="2558928" cy="808984"/>
            </a:xfrm>
          </p:grpSpPr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AD7EECF0-15FF-1F92-04F1-85C48FC6469C}"/>
                  </a:ext>
                </a:extLst>
              </p:cNvPr>
              <p:cNvSpPr txBox="1"/>
              <p:nvPr/>
            </p:nvSpPr>
            <p:spPr>
              <a:xfrm>
                <a:off x="1299088" y="310112"/>
                <a:ext cx="143158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zh-TW" altLang="en-US" sz="1400" b="1" dirty="0">
                    <a:solidFill>
                      <a:schemeClr val="accent3"/>
                    </a:solidFill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第八單元</a:t>
                </a:r>
                <a:endParaRPr lang="en-AU" sz="1400" b="1" dirty="0">
                  <a:solidFill>
                    <a:schemeClr val="accent3"/>
                  </a:solidFill>
                  <a:latin typeface="Telstra Text Medium" panose="020B0504040000000004" pitchFamily="34" charset="77"/>
                  <a:ea typeface="Telstra Text Medium" panose="020B0504040000000004" pitchFamily="34" charset="77"/>
                </a:endParaRPr>
              </a:p>
            </p:txBody>
          </p: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A851C352-132F-DA68-ED54-26DCDD7A166B}"/>
                  </a:ext>
                </a:extLst>
              </p:cNvPr>
              <p:cNvSpPr txBox="1"/>
              <p:nvPr/>
            </p:nvSpPr>
            <p:spPr>
              <a:xfrm>
                <a:off x="1299088" y="534321"/>
                <a:ext cx="2558928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zh-TW" altLang="en-US" sz="1600" b="1" dirty="0"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使用你的電子設備處理</a:t>
                </a:r>
                <a:endParaRPr lang="en-AU" altLang="zh-TW" sz="1600" b="1" dirty="0">
                  <a:latin typeface="Telstra Text Medium" panose="020B0504040000000004" pitchFamily="34" charset="77"/>
                  <a:ea typeface="Telstra Text Medium" panose="020B0504040000000004" pitchFamily="34" charset="77"/>
                </a:endParaRPr>
              </a:p>
              <a:p>
                <a:pPr algn="r"/>
                <a:r>
                  <a:rPr lang="zh-TW" altLang="en-US" sz="1600" b="1" dirty="0"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日常事務及娛樂</a:t>
                </a:r>
                <a:endParaRPr lang="en-AU" sz="1600" b="1" dirty="0">
                  <a:latin typeface="Telstra Text Medium" panose="020B0504040000000004" pitchFamily="34" charset="77"/>
                  <a:ea typeface="Telstra Text Medium" panose="020B0504040000000004" pitchFamily="34" charset="77"/>
                </a:endParaRPr>
              </a:p>
            </p:txBody>
          </p:sp>
        </p:grp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9F3C2F46-2241-6454-1F80-E75DFDE489CB}"/>
                </a:ext>
              </a:extLst>
            </p:cNvPr>
            <p:cNvGrpSpPr/>
            <p:nvPr/>
          </p:nvGrpSpPr>
          <p:grpSpPr>
            <a:xfrm>
              <a:off x="7717706" y="2818484"/>
              <a:ext cx="2558928" cy="808984"/>
              <a:chOff x="1299088" y="310112"/>
              <a:chExt cx="2558928" cy="808984"/>
            </a:xfrm>
          </p:grpSpPr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1CF1BBD1-F65C-1E30-0486-02C4DA487409}"/>
                  </a:ext>
                </a:extLst>
              </p:cNvPr>
              <p:cNvSpPr txBox="1"/>
              <p:nvPr/>
            </p:nvSpPr>
            <p:spPr>
              <a:xfrm>
                <a:off x="1299088" y="310112"/>
                <a:ext cx="143158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zh-TW" altLang="en-US" sz="1400" b="1" dirty="0">
                    <a:solidFill>
                      <a:schemeClr val="accent3"/>
                    </a:solidFill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第九單元</a:t>
                </a:r>
                <a:endParaRPr lang="en-AU" sz="1400" b="1" dirty="0">
                  <a:solidFill>
                    <a:schemeClr val="accent3"/>
                  </a:solidFill>
                  <a:latin typeface="Telstra Text Medium" panose="020B0504040000000004" pitchFamily="34" charset="77"/>
                  <a:ea typeface="Telstra Text Medium" panose="020B0504040000000004" pitchFamily="34" charset="77"/>
                </a:endParaRPr>
              </a:p>
            </p:txBody>
          </p: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8436CD42-F919-5B6E-4625-29AB06277526}"/>
                  </a:ext>
                </a:extLst>
              </p:cNvPr>
              <p:cNvSpPr txBox="1"/>
              <p:nvPr/>
            </p:nvSpPr>
            <p:spPr>
              <a:xfrm>
                <a:off x="1299088" y="534321"/>
                <a:ext cx="2558928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zh-TW" altLang="en-US" sz="1600" b="1" dirty="0"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讓生活更輕鬆的</a:t>
                </a:r>
                <a:endParaRPr lang="en-AU" altLang="zh-TW" sz="1600" b="1" dirty="0">
                  <a:latin typeface="Telstra Text Medium" panose="020B0504040000000004" pitchFamily="34" charset="77"/>
                  <a:ea typeface="Telstra Text Medium" panose="020B0504040000000004" pitchFamily="34" charset="77"/>
                </a:endParaRPr>
              </a:p>
              <a:p>
                <a:pPr algn="r"/>
                <a:r>
                  <a:rPr lang="zh-TW" altLang="en-US" sz="1600" b="1" dirty="0"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應用程式</a:t>
                </a:r>
                <a:endParaRPr lang="en-AU" sz="1600" b="1" dirty="0">
                  <a:latin typeface="Telstra Text Medium" panose="020B0504040000000004" pitchFamily="34" charset="77"/>
                  <a:ea typeface="Telstra Text Medium" panose="020B0504040000000004" pitchFamily="34" charset="77"/>
                </a:endParaRPr>
              </a:p>
            </p:txBody>
          </p:sp>
        </p:grp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CEB78C23-893D-CD14-5187-5E74F47343B8}"/>
                </a:ext>
              </a:extLst>
            </p:cNvPr>
            <p:cNvGrpSpPr/>
            <p:nvPr/>
          </p:nvGrpSpPr>
          <p:grpSpPr>
            <a:xfrm>
              <a:off x="7780336" y="3845618"/>
              <a:ext cx="2558928" cy="808984"/>
              <a:chOff x="1299088" y="310112"/>
              <a:chExt cx="2558928" cy="808984"/>
            </a:xfrm>
          </p:grpSpPr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1F9FE736-0318-F50C-01A8-9F3329C39E5C}"/>
                  </a:ext>
                </a:extLst>
              </p:cNvPr>
              <p:cNvSpPr txBox="1"/>
              <p:nvPr/>
            </p:nvSpPr>
            <p:spPr>
              <a:xfrm>
                <a:off x="1299088" y="310112"/>
                <a:ext cx="143158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zh-TW" altLang="en-US" sz="1400" b="1" dirty="0">
                    <a:solidFill>
                      <a:schemeClr val="accent3"/>
                    </a:solidFill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第十單元</a:t>
                </a:r>
                <a:endParaRPr lang="en-AU" sz="1400" b="1" dirty="0">
                  <a:solidFill>
                    <a:schemeClr val="accent3"/>
                  </a:solidFill>
                  <a:latin typeface="Telstra Text Medium" panose="020B0504040000000004" pitchFamily="34" charset="77"/>
                  <a:ea typeface="Telstra Text Medium" panose="020B0504040000000004" pitchFamily="34" charset="77"/>
                </a:endParaRPr>
              </a:p>
            </p:txBody>
          </p:sp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A259B9B9-1A48-0E57-E27A-C65D11A30B19}"/>
                  </a:ext>
                </a:extLst>
              </p:cNvPr>
              <p:cNvSpPr txBox="1"/>
              <p:nvPr/>
            </p:nvSpPr>
            <p:spPr>
              <a:xfrm>
                <a:off x="1299088" y="534321"/>
                <a:ext cx="2558928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zh-TW" altLang="en-US" sz="1600" b="1" dirty="0"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透過社交媒體和視像</a:t>
                </a:r>
                <a:endParaRPr lang="en-AU" altLang="zh-TW" sz="1600" b="1" dirty="0">
                  <a:latin typeface="Telstra Text Medium" panose="020B0504040000000004" pitchFamily="34" charset="77"/>
                  <a:ea typeface="Telstra Text Medium" panose="020B0504040000000004" pitchFamily="34" charset="77"/>
                </a:endParaRPr>
              </a:p>
              <a:p>
                <a:pPr algn="r"/>
                <a:r>
                  <a:rPr lang="zh-TW" altLang="en-US" sz="1600" b="1" dirty="0"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通話保持聯繫</a:t>
                </a:r>
                <a:endParaRPr lang="en-AU" sz="1600" b="1" dirty="0">
                  <a:latin typeface="Telstra Text Medium" panose="020B0504040000000004" pitchFamily="34" charset="77"/>
                  <a:ea typeface="Telstra Text Medium" panose="020B0504040000000004" pitchFamily="34" charset="77"/>
                </a:endParaRPr>
              </a:p>
            </p:txBody>
          </p:sp>
        </p:grp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705856D3-C714-49E2-B2E3-B1C6AD7F567C}"/>
                </a:ext>
              </a:extLst>
            </p:cNvPr>
            <p:cNvGrpSpPr/>
            <p:nvPr/>
          </p:nvGrpSpPr>
          <p:grpSpPr>
            <a:xfrm>
              <a:off x="7216664" y="5010539"/>
              <a:ext cx="2558928" cy="808984"/>
              <a:chOff x="1299088" y="310112"/>
              <a:chExt cx="2558928" cy="808984"/>
            </a:xfrm>
          </p:grpSpPr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28C415BE-6EA5-D4E2-CF83-DD959AD17FE4}"/>
                  </a:ext>
                </a:extLst>
              </p:cNvPr>
              <p:cNvSpPr txBox="1"/>
              <p:nvPr/>
            </p:nvSpPr>
            <p:spPr>
              <a:xfrm>
                <a:off x="1299088" y="310112"/>
                <a:ext cx="143158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zh-TW" altLang="en-US" sz="1400" b="1" dirty="0">
                    <a:solidFill>
                      <a:schemeClr val="accent3"/>
                    </a:solidFill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第十一單元</a:t>
                </a:r>
                <a:endParaRPr lang="en-AU" sz="1400" b="1" dirty="0">
                  <a:solidFill>
                    <a:schemeClr val="accent3"/>
                  </a:solidFill>
                  <a:latin typeface="Telstra Text Medium" panose="020B0504040000000004" pitchFamily="34" charset="77"/>
                  <a:ea typeface="Telstra Text Medium" panose="020B0504040000000004" pitchFamily="34" charset="77"/>
                </a:endParaRPr>
              </a:p>
            </p:txBody>
          </p:sp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4A12CF2F-49F7-1691-8A0C-99077277E15B}"/>
                  </a:ext>
                </a:extLst>
              </p:cNvPr>
              <p:cNvSpPr txBox="1"/>
              <p:nvPr/>
            </p:nvSpPr>
            <p:spPr>
              <a:xfrm>
                <a:off x="1299088" y="534321"/>
                <a:ext cx="2558928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zh-TW" altLang="en-US" sz="1600" b="1" dirty="0"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安全地進行網上購物</a:t>
                </a:r>
                <a:endParaRPr lang="en-AU" altLang="zh-TW" sz="1600" b="1" dirty="0">
                  <a:latin typeface="Telstra Text Medium" panose="020B0504040000000004" pitchFamily="34" charset="77"/>
                  <a:ea typeface="Telstra Text Medium" panose="020B0504040000000004" pitchFamily="34" charset="77"/>
                </a:endParaRPr>
              </a:p>
              <a:p>
                <a:pPr algn="r"/>
                <a:r>
                  <a:rPr lang="zh-TW" altLang="en-US" sz="1600" b="1" dirty="0"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與銀行交易</a:t>
                </a:r>
                <a:endParaRPr lang="en-AU" sz="1600" b="1" dirty="0">
                  <a:latin typeface="Telstra Text Medium" panose="020B0504040000000004" pitchFamily="34" charset="77"/>
                  <a:ea typeface="Telstra Text Medium" panose="020B0504040000000004" pitchFamily="34" charset="77"/>
                </a:endParaRPr>
              </a:p>
            </p:txBody>
          </p:sp>
        </p:grp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28C687F6-7326-26EC-F6C0-077361A665DA}"/>
                </a:ext>
              </a:extLst>
            </p:cNvPr>
            <p:cNvGrpSpPr/>
            <p:nvPr/>
          </p:nvGrpSpPr>
          <p:grpSpPr>
            <a:xfrm>
              <a:off x="6289738" y="6001041"/>
              <a:ext cx="2558928" cy="808984"/>
              <a:chOff x="1299088" y="310112"/>
              <a:chExt cx="2558928" cy="808984"/>
            </a:xfrm>
          </p:grpSpPr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5DC95E50-FF45-AE04-B775-F7425E452732}"/>
                  </a:ext>
                </a:extLst>
              </p:cNvPr>
              <p:cNvSpPr txBox="1"/>
              <p:nvPr/>
            </p:nvSpPr>
            <p:spPr>
              <a:xfrm>
                <a:off x="1299088" y="310112"/>
                <a:ext cx="143158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zh-TW" altLang="en-US" sz="1400" b="1" dirty="0">
                    <a:solidFill>
                      <a:schemeClr val="accent3"/>
                    </a:solidFill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第十二單元</a:t>
                </a:r>
                <a:endParaRPr lang="en-AU" sz="1400" b="1" dirty="0">
                  <a:solidFill>
                    <a:schemeClr val="accent3"/>
                  </a:solidFill>
                  <a:latin typeface="Telstra Text Medium" panose="020B0504040000000004" pitchFamily="34" charset="77"/>
                  <a:ea typeface="Telstra Text Medium" panose="020B0504040000000004" pitchFamily="34" charset="77"/>
                </a:endParaRPr>
              </a:p>
            </p:txBody>
          </p:sp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A3E04BF5-D7B5-73C8-7A9B-432D66AF221A}"/>
                  </a:ext>
                </a:extLst>
              </p:cNvPr>
              <p:cNvSpPr txBox="1"/>
              <p:nvPr/>
            </p:nvSpPr>
            <p:spPr>
              <a:xfrm>
                <a:off x="1299088" y="534321"/>
                <a:ext cx="2558928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zh-TW" altLang="en-US" sz="1600" b="1" dirty="0"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探索人工智能能為</a:t>
                </a:r>
                <a:endParaRPr lang="en-AU" altLang="zh-TW" sz="1600" b="1" dirty="0">
                  <a:latin typeface="Telstra Text Medium" panose="020B0504040000000004" pitchFamily="34" charset="77"/>
                  <a:ea typeface="Telstra Text Medium" panose="020B0504040000000004" pitchFamily="34" charset="77"/>
                </a:endParaRPr>
              </a:p>
              <a:p>
                <a:pPr algn="r"/>
                <a:r>
                  <a:rPr lang="zh-TW" altLang="en-US" sz="1600" b="1" dirty="0">
                    <a:latin typeface="Telstra Text Medium" panose="020B0504040000000004" pitchFamily="34" charset="77"/>
                    <a:ea typeface="Telstra Text Medium" panose="020B0504040000000004" pitchFamily="34" charset="77"/>
                  </a:rPr>
                  <a:t>你做什麼</a:t>
                </a:r>
                <a:endParaRPr lang="en-AU" sz="1600" b="1" dirty="0">
                  <a:latin typeface="Telstra Text Medium" panose="020B0504040000000004" pitchFamily="34" charset="77"/>
                  <a:ea typeface="Telstra Text Medium" panose="020B0504040000000004" pitchFamily="34" charset="7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378440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1DBCE8-DB8B-067B-BD80-40E77CEE90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致敬原住民土地聲明</a:t>
            </a:r>
            <a:endParaRPr lang="en-AU" dirty="0"/>
          </a:p>
        </p:txBody>
      </p:sp>
      <p:pic>
        <p:nvPicPr>
          <p:cNvPr id="6" name="Picture 5" descr="'Connection' artwork by Bobbi Lockyer">
            <a:extLst>
              <a:ext uri="{FF2B5EF4-FFF2-40B4-BE49-F238E27FC236}">
                <a16:creationId xmlns:a16="http://schemas.microsoft.com/office/drawing/2014/main" id="{8A51145C-3B2A-E39D-F62E-D2E9C40006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199" y="1973403"/>
            <a:ext cx="10600159" cy="4268385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6FE940C-8851-7B65-90A5-4E4009FF4EC7}"/>
              </a:ext>
            </a:extLst>
          </p:cNvPr>
          <p:cNvSpPr txBox="1">
            <a:spLocks/>
          </p:cNvSpPr>
          <p:nvPr/>
        </p:nvSpPr>
        <p:spPr>
          <a:xfrm>
            <a:off x="1252997" y="2593558"/>
            <a:ext cx="4843003" cy="154741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zh-TW" altLang="en-US" sz="2000" dirty="0">
                <a:solidFill>
                  <a:schemeClr val="bg1"/>
                </a:solidFill>
              </a:rPr>
              <a:t>我們承認並肯定，澳洲原住民及托雷斯海峽島民自古以來與澳洲大陸的土地、水域及天空之境有著持續而深厚的連繫。我們向他們過去及現在的長者致以敬意。</a:t>
            </a:r>
            <a:endParaRPr lang="en-AU" sz="2000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923CAE3-D8A1-8FB5-8136-2B6BDD94F256}"/>
              </a:ext>
            </a:extLst>
          </p:cNvPr>
          <p:cNvSpPr txBox="1"/>
          <p:nvPr/>
        </p:nvSpPr>
        <p:spPr>
          <a:xfrm>
            <a:off x="3048856" y="2938678"/>
            <a:ext cx="60977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dirty="0"/>
              <a:t>我們</a:t>
            </a:r>
            <a:endParaRPr lang="en-A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B39AFD9-AC1C-3854-EA1E-95BDA5988227}"/>
              </a:ext>
            </a:extLst>
          </p:cNvPr>
          <p:cNvSpPr txBox="1"/>
          <p:nvPr/>
        </p:nvSpPr>
        <p:spPr>
          <a:xfrm>
            <a:off x="8467673" y="6354375"/>
            <a:ext cx="29706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200" dirty="0">
                <a:latin typeface="Telstra Text" panose="020B0504040000000004" pitchFamily="34" charset="77"/>
                <a:ea typeface="Telstra Text" panose="020B0504040000000004" pitchFamily="34" charset="77"/>
              </a:rPr>
              <a:t>Artwork: 'Connection' by Bobbi Lockyer. </a:t>
            </a:r>
          </a:p>
        </p:txBody>
      </p:sp>
    </p:spTree>
    <p:extLst>
      <p:ext uri="{BB962C8B-B14F-4D97-AF65-F5344CB8AC3E}">
        <p14:creationId xmlns:p14="http://schemas.microsoft.com/office/powerpoint/2010/main" val="3331918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438D54-D5A8-22DD-3F12-5614504D50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學習成果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95B036-11C1-58FE-89ED-AD4073195D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6342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dirty="0"/>
              <a:t>完成本節課後，你將能夠：</a:t>
            </a:r>
          </a:p>
          <a:p>
            <a:pPr marL="0" indent="0">
              <a:buNone/>
            </a:pPr>
            <a:endParaRPr lang="en-AU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68311C0F-81C2-FDDB-4ACE-5BDB5C4C750E}"/>
              </a:ext>
            </a:extLst>
          </p:cNvPr>
          <p:cNvSpPr txBox="1">
            <a:spLocks/>
          </p:cNvSpPr>
          <p:nvPr/>
        </p:nvSpPr>
        <p:spPr>
          <a:xfrm>
            <a:off x="838200" y="3688166"/>
            <a:ext cx="2052000" cy="439416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zh-TW" altLang="en-US" sz="2000" dirty="0"/>
              <a:t>撥打及接聽電話</a:t>
            </a:r>
            <a:r>
              <a:rPr lang="zh-CN" altLang="en-US" sz="2000" dirty="0"/>
              <a:t>。</a:t>
            </a:r>
            <a:endParaRPr lang="en-AU" sz="2000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A2AE7CA4-4210-4F1F-FADB-EF021CDA45C7}"/>
              </a:ext>
            </a:extLst>
          </p:cNvPr>
          <p:cNvSpPr txBox="1">
            <a:spLocks/>
          </p:cNvSpPr>
          <p:nvPr/>
        </p:nvSpPr>
        <p:spPr>
          <a:xfrm>
            <a:off x="3033889" y="3665569"/>
            <a:ext cx="2052000" cy="94032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zh-TW" altLang="en-US" sz="2000" dirty="0"/>
              <a:t>發送及回覆短訊。</a:t>
            </a:r>
          </a:p>
          <a:p>
            <a:pPr marL="0" indent="0">
              <a:lnSpc>
                <a:spcPct val="120000"/>
              </a:lnSpc>
              <a:buNone/>
            </a:pPr>
            <a:endParaRPr lang="en-AU" sz="2000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15C25CC7-F768-C9A5-33F3-78BEF3AD6B86}"/>
              </a:ext>
            </a:extLst>
          </p:cNvPr>
          <p:cNvSpPr txBox="1">
            <a:spLocks/>
          </p:cNvSpPr>
          <p:nvPr/>
        </p:nvSpPr>
        <p:spPr>
          <a:xfrm>
            <a:off x="5232459" y="3665569"/>
            <a:ext cx="2052035" cy="808748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zh-TW" altLang="en-US" sz="2000" dirty="0"/>
              <a:t>識別及處理未接來電或訊息通知。</a:t>
            </a:r>
            <a:endParaRPr lang="en-AU" sz="2000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D3CB5B34-61D6-A7ED-4902-457DB9E4220E}"/>
              </a:ext>
            </a:extLst>
          </p:cNvPr>
          <p:cNvSpPr txBox="1">
            <a:spLocks/>
          </p:cNvSpPr>
          <p:nvPr/>
        </p:nvSpPr>
        <p:spPr>
          <a:xfrm>
            <a:off x="7464381" y="3688166"/>
            <a:ext cx="2182754" cy="808748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zh-TW" altLang="en-US" sz="2000" dirty="0"/>
              <a:t>新增、編輯或刪除聯絡人。</a:t>
            </a:r>
            <a:endParaRPr lang="en-AU" sz="2000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13FAE685-9403-29D9-929C-1747B2D7482A}"/>
              </a:ext>
            </a:extLst>
          </p:cNvPr>
          <p:cNvSpPr txBox="1">
            <a:spLocks/>
          </p:cNvSpPr>
          <p:nvPr/>
        </p:nvSpPr>
        <p:spPr>
          <a:xfrm>
            <a:off x="9777891" y="3665569"/>
            <a:ext cx="2052000" cy="154741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zh-TW" altLang="en-US" sz="2000" dirty="0"/>
              <a:t>使用 </a:t>
            </a:r>
            <a:r>
              <a:rPr lang="en-AU" sz="2000" dirty="0"/>
              <a:t>WhatsApp </a:t>
            </a:r>
            <a:r>
              <a:rPr lang="zh-TW" altLang="en-US" sz="2000" dirty="0"/>
              <a:t>或 </a:t>
            </a:r>
            <a:r>
              <a:rPr lang="en-AU" sz="2000" dirty="0"/>
              <a:t>Messenger </a:t>
            </a:r>
            <a:r>
              <a:rPr lang="zh-TW" altLang="en-US" sz="2000" dirty="0"/>
              <a:t>等通訊應用程式（可選）</a:t>
            </a:r>
            <a:r>
              <a:rPr lang="zh-CN" altLang="en-US" sz="2000" dirty="0"/>
              <a:t>。</a:t>
            </a:r>
            <a:endParaRPr lang="en-AU" sz="2000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430CC7C1-6518-D4F8-F645-30101ABEFE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028" y="2783188"/>
            <a:ext cx="1052805" cy="99835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9917820-E185-6152-473C-BD6FEA138C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6522" y="2733647"/>
            <a:ext cx="1089109" cy="103465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71693C2-D807-FF76-34F9-8AB07FCAD7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8495" y="2783188"/>
            <a:ext cx="1052806" cy="10145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5462A4E-788D-A5DF-4134-07841E055F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33625" y="2753779"/>
            <a:ext cx="1052806" cy="10145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5F87BBC-393B-335E-4CE1-5BFE8B13A0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47135" y="2765531"/>
            <a:ext cx="1052806" cy="1033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013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4" grpId="0"/>
      <p:bldP spid="13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FC3DC9-BCD4-25D2-EDD6-375E474248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B56CC2E-2C2A-E4D2-E2E4-DFE5A88163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774" y="1528416"/>
            <a:ext cx="11399450" cy="4582984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70A29EF2-44E2-7BC1-D8B1-BA6E7AE9F4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101" y="2179915"/>
            <a:ext cx="5191898" cy="3142091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zh-TW" altLang="en-US" dirty="0">
                <a:solidFill>
                  <a:schemeClr val="bg1"/>
                </a:solidFill>
              </a:rPr>
              <a:t>誰曾經使用自己的電子產品撥打電話或發送短訊？</a:t>
            </a:r>
            <a:endParaRPr lang="en-A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50208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C168F41-A5C5-C2B3-109F-B86465E4CD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272" y="1459468"/>
            <a:ext cx="11399449" cy="45829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11B1C41-D147-5D24-DC51-94069AF64E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101" y="2179915"/>
            <a:ext cx="5191898" cy="3142091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zh-TW" altLang="en-US" dirty="0"/>
              <a:t>到今日課程結束時，你希望在哪一方面更有信心？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8392724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7F5C01-00EF-9D58-916D-D513FC8AE3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24D5CB-EEDC-3F8E-E68C-55AA4D9DEE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要撥打電話，你需要</a:t>
            </a:r>
            <a:r>
              <a:rPr lang="en-US" altLang="zh-TW" dirty="0"/>
              <a:t>……</a:t>
            </a:r>
            <a:endParaRPr lang="en-AU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9916EFF-7EB0-CD49-AA90-4746244B1A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7208" y="2370757"/>
            <a:ext cx="1325563" cy="13255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9B349EB-7D1C-7933-7473-8F4523D0F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0398" y="2401092"/>
            <a:ext cx="1184748" cy="1184748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B0997B8-7ED4-2E97-94CD-3E9622323234}"/>
              </a:ext>
            </a:extLst>
          </p:cNvPr>
          <p:cNvSpPr txBox="1">
            <a:spLocks/>
          </p:cNvSpPr>
          <p:nvPr/>
        </p:nvSpPr>
        <p:spPr>
          <a:xfrm>
            <a:off x="986737" y="3824461"/>
            <a:ext cx="2266507" cy="13255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zh-TW" altLang="en-US" sz="2000" dirty="0"/>
              <a:t>開啟你的手機</a:t>
            </a:r>
            <a:endParaRPr lang="en-AU" sz="2000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69C322D-FF4A-033B-2F6C-6C5EDA6603A1}"/>
              </a:ext>
            </a:extLst>
          </p:cNvPr>
          <p:cNvSpPr txBox="1">
            <a:spLocks/>
          </p:cNvSpPr>
          <p:nvPr/>
        </p:nvSpPr>
        <p:spPr>
          <a:xfrm>
            <a:off x="4899519" y="3824460"/>
            <a:ext cx="2266507" cy="16619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zh-TW" altLang="en-US" sz="2000" dirty="0"/>
              <a:t>手機網絡訊號或 </a:t>
            </a:r>
            <a:r>
              <a:rPr lang="en-US" altLang="zh-TW" sz="2000" dirty="0"/>
              <a:t>Wi-Fi </a:t>
            </a:r>
            <a:r>
              <a:rPr lang="zh-TW" altLang="en-US" sz="2000" dirty="0"/>
              <a:t>連線</a:t>
            </a:r>
            <a:endParaRPr lang="en-AU" sz="2000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6A02D07-4F36-6DBB-7A8C-8FE72A0B6011}"/>
              </a:ext>
            </a:extLst>
          </p:cNvPr>
          <p:cNvSpPr txBox="1">
            <a:spLocks/>
          </p:cNvSpPr>
          <p:nvPr/>
        </p:nvSpPr>
        <p:spPr>
          <a:xfrm>
            <a:off x="8246990" y="3775558"/>
            <a:ext cx="2575337" cy="14233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zh-TW" altLang="en-US" sz="2000" dirty="0"/>
              <a:t>手機月費計劃／儲值餘額或 </a:t>
            </a:r>
            <a:r>
              <a:rPr lang="en-US" altLang="zh-TW" sz="2000" dirty="0"/>
              <a:t>Wi-Fi </a:t>
            </a:r>
            <a:r>
              <a:rPr lang="zh-TW" altLang="en-US" sz="2000" dirty="0"/>
              <a:t>連線</a:t>
            </a:r>
            <a:endParaRPr lang="en-AU" sz="20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2088869-B742-2AA2-480B-8C87B716FD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57321" y="2401092"/>
            <a:ext cx="1184747" cy="1237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8047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DE261E-9024-A401-01C2-658B293E86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51CC2E-B792-8CF6-05E0-38ABAC9A23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透過應用程式撥打電話</a:t>
            </a:r>
            <a:r>
              <a:rPr lang="en-AU" altLang="zh-TW" dirty="0"/>
              <a:t>…..</a:t>
            </a:r>
            <a:endParaRPr lang="en-AU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3D3126E-08FA-C661-BAA9-08A3301E6396}"/>
              </a:ext>
            </a:extLst>
          </p:cNvPr>
          <p:cNvSpPr txBox="1">
            <a:spLocks/>
          </p:cNvSpPr>
          <p:nvPr/>
        </p:nvSpPr>
        <p:spPr>
          <a:xfrm>
            <a:off x="987055" y="3756606"/>
            <a:ext cx="2266507" cy="10704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zh-TW" altLang="en-US" sz="2000" dirty="0"/>
              <a:t>電話</a:t>
            </a:r>
            <a:endParaRPr lang="en-AU" altLang="zh-TW" sz="2000" dirty="0"/>
          </a:p>
          <a:p>
            <a:pPr marL="0" indent="0" algn="ctr">
              <a:lnSpc>
                <a:spcPct val="120000"/>
              </a:lnSpc>
              <a:buNone/>
            </a:pPr>
            <a:r>
              <a:rPr lang="en-AU" altLang="zh-TW" sz="2000" dirty="0"/>
              <a:t>Phone</a:t>
            </a:r>
          </a:p>
          <a:p>
            <a:pPr marL="0" indent="0" algn="ctr">
              <a:lnSpc>
                <a:spcPct val="120000"/>
              </a:lnSpc>
              <a:buNone/>
            </a:pPr>
            <a:endParaRPr lang="en-AU" sz="2000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5A7E6CC-255F-CD0F-A2C2-7874005CC024}"/>
              </a:ext>
            </a:extLst>
          </p:cNvPr>
          <p:cNvSpPr txBox="1">
            <a:spLocks/>
          </p:cNvSpPr>
          <p:nvPr/>
        </p:nvSpPr>
        <p:spPr>
          <a:xfrm>
            <a:off x="4971139" y="3740125"/>
            <a:ext cx="2266507" cy="9614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zh-TW" altLang="en-US" sz="2000" dirty="0"/>
              <a:t>聯絡人</a:t>
            </a:r>
            <a:endParaRPr lang="en-AU" altLang="zh-TW" sz="2000" dirty="0"/>
          </a:p>
          <a:p>
            <a:pPr marL="0" indent="0" algn="ctr">
              <a:lnSpc>
                <a:spcPct val="120000"/>
              </a:lnSpc>
              <a:buNone/>
            </a:pPr>
            <a:r>
              <a:rPr lang="en-AU" altLang="zh-TW" sz="2000" dirty="0"/>
              <a:t>Contacts</a:t>
            </a:r>
          </a:p>
          <a:p>
            <a:pPr marL="0" indent="0" algn="ctr">
              <a:lnSpc>
                <a:spcPct val="120000"/>
              </a:lnSpc>
              <a:buNone/>
            </a:pPr>
            <a:endParaRPr lang="en-AU" sz="2000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952B0BC-61E9-DF91-42FD-599B3E10E591}"/>
              </a:ext>
            </a:extLst>
          </p:cNvPr>
          <p:cNvSpPr txBox="1">
            <a:spLocks/>
          </p:cNvSpPr>
          <p:nvPr/>
        </p:nvSpPr>
        <p:spPr>
          <a:xfrm>
            <a:off x="8938440" y="3756606"/>
            <a:ext cx="2266507" cy="876354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zh-TW" altLang="en-US" sz="2600" dirty="0"/>
              <a:t>訊息</a:t>
            </a:r>
            <a:endParaRPr lang="en-AU" altLang="zh-TW" sz="2600" dirty="0"/>
          </a:p>
          <a:p>
            <a:pPr marL="0" indent="0" algn="ctr">
              <a:lnSpc>
                <a:spcPct val="120000"/>
              </a:lnSpc>
              <a:buNone/>
            </a:pPr>
            <a:r>
              <a:rPr lang="en-AU" altLang="zh-TW" sz="2600" dirty="0"/>
              <a:t>Messages</a:t>
            </a:r>
          </a:p>
          <a:p>
            <a:pPr marL="0" indent="0" algn="ctr">
              <a:lnSpc>
                <a:spcPct val="120000"/>
              </a:lnSpc>
              <a:buNone/>
            </a:pPr>
            <a:endParaRPr lang="en-AU" sz="20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110A5DE-EB8C-558D-4723-31215DF9EA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70876" y="2097567"/>
            <a:ext cx="1325563" cy="13255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1EC47C7-7FCC-EC20-F968-F311692F9F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9509" y="2097567"/>
            <a:ext cx="1331433" cy="1331433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92260D93-0F09-E95E-6C77-5DC3C1F899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1027" y="4827095"/>
            <a:ext cx="1274898" cy="1274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7A76BBF-497C-2B58-E20D-DBCF167C81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38675" y="4827095"/>
            <a:ext cx="1331433" cy="133143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FB81724-F673-E0DF-26C5-C675DC3B5C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57524" y="2103437"/>
            <a:ext cx="1325563" cy="13255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D7A2BC3-871C-44F4-109A-6C16F07E2D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82857" y="4827095"/>
            <a:ext cx="1274899" cy="1274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2670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3EBB85-BD5C-62F5-D261-8234F4F1AB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032FDD-07B3-FC15-5F71-4DBDAA42C9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要傳送訊息，你需要</a:t>
            </a:r>
            <a:r>
              <a:rPr lang="en-US" altLang="zh-TW" dirty="0"/>
              <a:t>……</a:t>
            </a:r>
            <a:endParaRPr lang="en-AU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EE90640-9431-D0AD-83E8-CBE7C06A03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7208" y="2370757"/>
            <a:ext cx="1325563" cy="13255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BA4220D-EDA2-F616-D6E6-AE64D2ED60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0398" y="2401092"/>
            <a:ext cx="1184748" cy="1184748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BE6FB10-5DB0-B0CB-E861-F22C3F51D49B}"/>
              </a:ext>
            </a:extLst>
          </p:cNvPr>
          <p:cNvSpPr txBox="1">
            <a:spLocks/>
          </p:cNvSpPr>
          <p:nvPr/>
        </p:nvSpPr>
        <p:spPr>
          <a:xfrm>
            <a:off x="986737" y="3824460"/>
            <a:ext cx="2266507" cy="11077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zh-TW" altLang="en-US" sz="2000" dirty="0"/>
              <a:t>開啟你的手機</a:t>
            </a:r>
          </a:p>
          <a:p>
            <a:pPr marL="0" indent="0" algn="ctr">
              <a:lnSpc>
                <a:spcPct val="120000"/>
              </a:lnSpc>
              <a:buNone/>
            </a:pPr>
            <a:endParaRPr lang="en-AU" sz="20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FDB8FFA-F8AA-F5EB-B8C2-C24CD5E011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57321" y="2401092"/>
            <a:ext cx="1184747" cy="123779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4D3DEC-244F-EE53-C9AF-0BAA81C304A9}"/>
              </a:ext>
            </a:extLst>
          </p:cNvPr>
          <p:cNvSpPr txBox="1">
            <a:spLocks/>
          </p:cNvSpPr>
          <p:nvPr/>
        </p:nvSpPr>
        <p:spPr>
          <a:xfrm>
            <a:off x="4899519" y="3824460"/>
            <a:ext cx="2266507" cy="16619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zh-TW" altLang="en-US" sz="2000" dirty="0"/>
              <a:t>手機網絡訊號或 </a:t>
            </a:r>
            <a:r>
              <a:rPr lang="en-US" altLang="zh-TW" sz="2000" dirty="0"/>
              <a:t>Wi-Fi </a:t>
            </a:r>
            <a:r>
              <a:rPr lang="zh-TW" altLang="en-US" sz="2000" dirty="0"/>
              <a:t>連線</a:t>
            </a:r>
          </a:p>
          <a:p>
            <a:pPr marL="0" indent="0" algn="ctr">
              <a:lnSpc>
                <a:spcPct val="120000"/>
              </a:lnSpc>
              <a:buNone/>
            </a:pPr>
            <a:endParaRPr lang="en-AU" sz="2000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5A1242B-2261-67CD-D5B3-365BB9E972E4}"/>
              </a:ext>
            </a:extLst>
          </p:cNvPr>
          <p:cNvSpPr txBox="1">
            <a:spLocks/>
          </p:cNvSpPr>
          <p:nvPr/>
        </p:nvSpPr>
        <p:spPr>
          <a:xfrm>
            <a:off x="8171800" y="3824460"/>
            <a:ext cx="2555788" cy="12377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elstra Text" panose="020B0504040000000004" pitchFamily="34" charset="77"/>
                <a:ea typeface="Telstra Text" panose="020B0504040000000004" pitchFamily="34" charset="77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zh-TW" altLang="en-US" sz="2000" dirty="0"/>
              <a:t>手機月費計劃／儲值餘額或 </a:t>
            </a:r>
            <a:r>
              <a:rPr lang="en-US" altLang="zh-TW" sz="2000" dirty="0"/>
              <a:t>Wi-Fi </a:t>
            </a:r>
            <a:r>
              <a:rPr lang="zh-TW" altLang="en-US" sz="2000" dirty="0"/>
              <a:t>連線</a:t>
            </a:r>
          </a:p>
          <a:p>
            <a:pPr marL="0" indent="0" algn="ctr">
              <a:lnSpc>
                <a:spcPct val="120000"/>
              </a:lnSpc>
              <a:buNone/>
            </a:pPr>
            <a:endParaRPr lang="en-AU" sz="2000" dirty="0"/>
          </a:p>
        </p:txBody>
      </p:sp>
    </p:spTree>
    <p:extLst>
      <p:ext uri="{BB962C8B-B14F-4D97-AF65-F5344CB8AC3E}">
        <p14:creationId xmlns:p14="http://schemas.microsoft.com/office/powerpoint/2010/main" val="20871995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5B29EE-C724-D491-958E-D8AD1A5CD7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1F93E2-6318-DBEB-D9D9-6FC0D2E4A0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讓我們發送及接收短訊</a:t>
            </a:r>
            <a:endParaRPr lang="en-AU" dirty="0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EA697C9D-08EC-44B6-0631-43C05EBDAF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092019" y="2046304"/>
            <a:ext cx="6007962" cy="4446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0759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Telstra">
      <a:dk1>
        <a:srgbClr val="00003C"/>
      </a:dk1>
      <a:lt1>
        <a:srgbClr val="FFFFFF"/>
      </a:lt1>
      <a:dk2>
        <a:srgbClr val="00003C"/>
      </a:dk2>
      <a:lt2>
        <a:srgbClr val="FFFFFF"/>
      </a:lt2>
      <a:accent1>
        <a:srgbClr val="F04C23"/>
      </a:accent1>
      <a:accent2>
        <a:srgbClr val="007CC2"/>
      </a:accent2>
      <a:accent3>
        <a:srgbClr val="00438C"/>
      </a:accent3>
      <a:accent4>
        <a:srgbClr val="66CEF6"/>
      </a:accent4>
      <a:accent5>
        <a:srgbClr val="BFE7FB"/>
      </a:accent5>
      <a:accent6>
        <a:srgbClr val="F37050"/>
      </a:accent6>
      <a:hlink>
        <a:srgbClr val="00438C"/>
      </a:hlink>
      <a:folHlink>
        <a:srgbClr val="EF4B23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c7b56d83-7d92-4d5e-8552-dd44030ff6cf" xsi:nil="true"/>
    <lcf76f155ced4ddcb4097134ff3c332f xmlns="f6374f94-ea7c-428a-97f4-b9a8f1ddd6c6">
      <Terms xmlns="http://schemas.microsoft.com/office/infopath/2007/PartnerControls"/>
    </lcf76f155ced4ddcb4097134ff3c332f>
    <ContentMatched xmlns="f6374f94-ea7c-428a-97f4-b9a8f1ddd6c6">true</ContentMatched>
    <_dlc_DocId xmlns="2a7a03ce-2042-4c5f-90e9-1f29c56988a9">AATUC-1823800632-107900</_dlc_DocId>
    <_dlc_DocIdUrl xmlns="2a7a03ce-2042-4c5f-90e9-1f29c56988a9">
      <Url>https://teamtelstra.sharepoint.com/sites/DigitalSystems/_layouts/15/DocIdRedir.aspx?ID=AATUC-1823800632-107900</Url>
      <Description>AATUC-1823800632-107900</Description>
    </_dlc_DocIdUrl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E3B1D3E7822C549A581B067E19CC315" ma:contentTypeVersion="21" ma:contentTypeDescription="Create a new document." ma:contentTypeScope="" ma:versionID="6c0394f7b96bb5f51ee8fcd64fafe47e">
  <xsd:schema xmlns:xsd="http://www.w3.org/2001/XMLSchema" xmlns:xs="http://www.w3.org/2001/XMLSchema" xmlns:p="http://schemas.microsoft.com/office/2006/metadata/properties" xmlns:ns2="f6374f94-ea7c-428a-97f4-b9a8f1ddd6c6" xmlns:ns3="2a7a03ce-2042-4c5f-90e9-1f29c56988a9" xmlns:ns4="c7b56d83-7d92-4d5e-8552-dd44030ff6cf" targetNamespace="http://schemas.microsoft.com/office/2006/metadata/properties" ma:root="true" ma:fieldsID="b1fd14c332512e0bf86725748d83ef6f" ns2:_="" ns3:_="" ns4:_="">
    <xsd:import namespace="f6374f94-ea7c-428a-97f4-b9a8f1ddd6c6"/>
    <xsd:import namespace="2a7a03ce-2042-4c5f-90e9-1f29c56988a9"/>
    <xsd:import namespace="c7b56d83-7d92-4d5e-8552-dd44030ff6c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_dlc_DocId" minOccurs="0"/>
                <xsd:element ref="ns3:_dlc_DocIdUrl" minOccurs="0"/>
                <xsd:element ref="ns3:_dlc_DocIdPersistId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ContentMatched" minOccurs="0"/>
                <xsd:element ref="ns2:lcf76f155ced4ddcb4097134ff3c332f" minOccurs="0"/>
                <xsd:element ref="ns4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6374f94-ea7c-428a-97f4-b9a8f1ddd6c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MediaServiceAutoKeyPoints" ma:index="2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3" nillable="true" ma:displayName="Length (seconds)" ma:internalName="MediaLengthInSeconds" ma:readOnly="true">
      <xsd:simpleType>
        <xsd:restriction base="dms:Unknown"/>
      </xsd:simpleType>
    </xsd:element>
    <xsd:element name="ContentMatched" ma:index="24" nillable="true" ma:displayName="Content Matched" ma:default="1" ma:format="Dropdown" ma:internalName="ContentMatched">
      <xsd:simpleType>
        <xsd:restriction base="dms:Boolean"/>
      </xsd:simpleType>
    </xsd:element>
    <xsd:element name="lcf76f155ced4ddcb4097134ff3c332f" ma:index="26" nillable="true" ma:taxonomy="true" ma:internalName="lcf76f155ced4ddcb4097134ff3c332f" ma:taxonomyFieldName="MediaServiceImageTags" ma:displayName="Image Tags" ma:readOnly="false" ma:fieldId="{5cf76f15-5ced-4ddc-b409-7134ff3c332f}" ma:taxonomyMulti="true" ma:sspId="97780b6f-135f-46e7-9608-4a6f87a7424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8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30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a7a03ce-2042-4c5f-90e9-1f29c56988a9" elementFormDefault="qualified">
    <xsd:import namespace="http://schemas.microsoft.com/office/2006/documentManagement/types"/>
    <xsd:import namespace="http://schemas.microsoft.com/office/infopath/2007/PartnerControls"/>
    <xsd:element name="_dlc_DocId" ma:index="10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11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2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7b56d83-7d92-4d5e-8552-dd44030ff6cf" elementFormDefault="qualified">
    <xsd:import namespace="http://schemas.microsoft.com/office/2006/documentManagement/types"/>
    <xsd:import namespace="http://schemas.microsoft.com/office/infopath/2007/PartnerControls"/>
    <xsd:element name="TaxCatchAll" ma:index="27" nillable="true" ma:displayName="Taxonomy Catch All Column" ma:hidden="true" ma:list="{efc71ffe-bcdc-4440-85d5-0b78223fec55}" ma:internalName="TaxCatchAll" ma:showField="CatchAllData" ma:web="2a7a03ce-2042-4c5f-90e9-1f29c56988a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B1F3CF82-EA31-491B-939C-81F93F1A7E6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73874E4-5087-4DC4-9EC0-04FCA13D20AA}">
  <ds:schemaRefs>
    <ds:schemaRef ds:uri="9c7b2f30-2231-41e0-b86a-1257079ed7b5"/>
    <ds:schemaRef ds:uri="c7b56d83-7d92-4d5e-8552-dd44030ff6cf"/>
    <ds:schemaRef ds:uri="http://schemas.microsoft.com/office/2006/documentManagement/types"/>
    <ds:schemaRef ds:uri="http://purl.org/dc/elements/1.1/"/>
    <ds:schemaRef ds:uri="http://purl.org/dc/dcmitype/"/>
    <ds:schemaRef ds:uri="f6156fdc-1b67-4e65-a7eb-2d097edf2cd6"/>
    <ds:schemaRef ds:uri="http://www.w3.org/XML/1998/namespace"/>
    <ds:schemaRef ds:uri="http://schemas.openxmlformats.org/package/2006/metadata/core-properties"/>
    <ds:schemaRef ds:uri="http://schemas.microsoft.com/office/infopath/2007/PartnerControls"/>
    <ds:schemaRef ds:uri="http://schemas.microsoft.com/office/2006/metadata/properties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952AAAA7-7AE5-4FAC-9B03-96FD92E5C65A}"/>
</file>

<file path=customXml/itemProps4.xml><?xml version="1.0" encoding="utf-8"?>
<ds:datastoreItem xmlns:ds="http://schemas.openxmlformats.org/officeDocument/2006/customXml" ds:itemID="{9266E864-B28E-4600-AAD2-BFBB01E515FF}"/>
</file>

<file path=docMetadata/LabelInfo.xml><?xml version="1.0" encoding="utf-8"?>
<clbl:labelList xmlns:clbl="http://schemas.microsoft.com/office/2020/mipLabelMetadata">
  <clbl:label id="{260a72d4-184a-48c0-bf8b-73e9e9f3b1b0}" enabled="1" method="Privileged" siteId="{49dfc6a3-5fb7-49f4-adea-c54e725bb854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16287</TotalTime>
  <Words>750</Words>
  <Application>Microsoft Office PowerPoint</Application>
  <PresentationFormat>Widescreen</PresentationFormat>
  <Paragraphs>93</Paragraphs>
  <Slides>18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Aptos</vt:lpstr>
      <vt:lpstr>Telstra Text Medium</vt:lpstr>
      <vt:lpstr>Arial</vt:lpstr>
      <vt:lpstr>Telstra Display</vt:lpstr>
      <vt:lpstr>Telstra Text</vt:lpstr>
      <vt:lpstr>Office Theme</vt:lpstr>
      <vt:lpstr>撥打電話和傳送訊息</vt:lpstr>
      <vt:lpstr>致敬原住民土地聲明</vt:lpstr>
      <vt:lpstr>學習成果</vt:lpstr>
      <vt:lpstr>誰曾經使用自己的電子產品撥打電話或發送短訊？</vt:lpstr>
      <vt:lpstr>到今日課程結束時，你希望在哪一方面更有信心？</vt:lpstr>
      <vt:lpstr>要撥打電話，你需要……</vt:lpstr>
      <vt:lpstr>透過應用程式撥打電話…..</vt:lpstr>
      <vt:lpstr>要傳送訊息，你需要……</vt:lpstr>
      <vt:lpstr>讓我們發送及接收短訊</vt:lpstr>
      <vt:lpstr>認識通知提示</vt:lpstr>
      <vt:lpstr>增加和管理聯絡人 </vt:lpstr>
      <vt:lpstr>通訊應用程式</vt:lpstr>
      <vt:lpstr>你能否想到一個想一次過發送訊息的群組？例如家人、朋友或興趣小組。</vt:lpstr>
      <vt:lpstr>檢視課堂初段提出的問題。</vt:lpstr>
      <vt:lpstr>學習成果</vt:lpstr>
      <vt:lpstr>你的主要學習重點是什麼？</vt:lpstr>
      <vt:lpstr>你下星期會嘗試的三件事是什麼？</vt:lpstr>
      <vt:lpstr>長者科技通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Tech Savvy Seniors Module 3</dc:title>
  <dc:creator>Telstra Limited</dc:creator>
  <cp:keywords>telstra, tech, savvy, seniors, module 3, traditional chinese</cp:keywords>
  <cp:lastModifiedBy>Cassandra Katsikaronis</cp:lastModifiedBy>
  <cp:revision>53</cp:revision>
  <dcterms:created xsi:type="dcterms:W3CDTF">2025-08-11T23:44:16Z</dcterms:created>
  <dcterms:modified xsi:type="dcterms:W3CDTF">2026-04-10T04:29:21Z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lassificationContentMarkingFooterLocations">
    <vt:lpwstr>Office Theme:5</vt:lpwstr>
  </property>
  <property fmtid="{D5CDD505-2E9C-101B-9397-08002B2CF9AE}" pid="4" name="ClassificationContentMarkingFooterText">
    <vt:lpwstr>Confidential - No AI</vt:lpwstr>
  </property>
  <property fmtid="{D5CDD505-2E9C-101B-9397-08002B2CF9AE}" pid="5" name="ContentTypeId">
    <vt:lpwstr>0x010100CE3B1D3E7822C549A581B067E19CC315</vt:lpwstr>
  </property>
  <property fmtid="{D5CDD505-2E9C-101B-9397-08002B2CF9AE}" pid="6" name="_dlc_DocIdItemGuid">
    <vt:lpwstr>3444c2b4-f899-4b4d-a8d1-ac7677896522</vt:lpwstr>
  </property>
</Properties>
</file>