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sldIdLst>
    <p:sldId id="257" r:id="rId5"/>
    <p:sldId id="280" r:id="rId6"/>
    <p:sldId id="258" r:id="rId7"/>
    <p:sldId id="291" r:id="rId8"/>
    <p:sldId id="263" r:id="rId9"/>
    <p:sldId id="281" r:id="rId10"/>
    <p:sldId id="293" r:id="rId11"/>
    <p:sldId id="298" r:id="rId12"/>
    <p:sldId id="294" r:id="rId13"/>
    <p:sldId id="295" r:id="rId14"/>
    <p:sldId id="282" r:id="rId15"/>
    <p:sldId id="296" r:id="rId16"/>
    <p:sldId id="266" r:id="rId17"/>
    <p:sldId id="275" r:id="rId18"/>
    <p:sldId id="297" r:id="rId19"/>
    <p:sldId id="277" r:id="rId20"/>
    <p:sldId id="278" r:id="rId21"/>
    <p:sldId id="299" r:id="rId22"/>
  </p:sldIdLst>
  <p:sldSz cx="12192000" cy="6858000"/>
  <p:notesSz cx="6858000" cy="9144000"/>
  <p:embeddedFontLst>
    <p:embeddedFont>
      <p:font typeface="Telstra Display" panose="020B0604020202020204" charset="0"/>
      <p:regular r:id="rId24"/>
      <p:bold r:id="rId25"/>
      <p:italic r:id="rId26"/>
      <p:boldItalic r:id="rId27"/>
    </p:embeddedFont>
    <p:embeddedFont>
      <p:font typeface="Telstra Text" panose="020B0504040000000004" pitchFamily="34" charset="0"/>
      <p:regular r:id="rId28"/>
      <p:bold r:id="rId29"/>
      <p:italic r:id="rId30"/>
      <p:boldItalic r:id="rId31"/>
    </p:embeddedFont>
    <p:embeddedFont>
      <p:font typeface="Telstra Text Medium" panose="020B06040400000000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A"/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8342CA-6A29-4271-B28B-502A2E79A719}" v="25" dt="2026-04-10T04:23:55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78" d="100"/>
          <a:sy n="78" d="100"/>
        </p:scale>
        <p:origin x="120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ndra Katsikaronis" userId="dbddf097-a7de-4599-abd9-39b94b17111c" providerId="ADAL" clId="{F27A4484-A1C6-47E1-9AB7-01672727A6AD}"/>
    <pc:docChg chg="modSld">
      <pc:chgData name="Cassandra Katsikaronis" userId="dbddf097-a7de-4599-abd9-39b94b17111c" providerId="ADAL" clId="{F27A4484-A1C6-47E1-9AB7-01672727A6AD}" dt="2026-04-10T04:23:07.199" v="138" actId="13244"/>
      <pc:docMkLst>
        <pc:docMk/>
      </pc:docMkLst>
      <pc:sldChg chg="modSp mod">
        <pc:chgData name="Cassandra Katsikaronis" userId="dbddf097-a7de-4599-abd9-39b94b17111c" providerId="ADAL" clId="{F27A4484-A1C6-47E1-9AB7-01672727A6AD}" dt="2026-04-10T04:21:59.218" v="128" actId="13244"/>
        <pc:sldMkLst>
          <pc:docMk/>
          <pc:sldMk cId="2449013427" sldId="258"/>
        </pc:sldMkLst>
        <pc:spChg chg="mod">
          <ac:chgData name="Cassandra Katsikaronis" userId="dbddf097-a7de-4599-abd9-39b94b17111c" providerId="ADAL" clId="{F27A4484-A1C6-47E1-9AB7-01672727A6AD}" dt="2026-04-10T04:21:57.465" v="127" actId="13244"/>
          <ac:spMkLst>
            <pc:docMk/>
            <pc:sldMk cId="2449013427" sldId="258"/>
            <ac:spMk id="12" creationId="{13FAE685-9403-29D9-929C-1747B2D7482A}"/>
          </ac:spMkLst>
        </pc:spChg>
        <pc:spChg chg="mod">
          <ac:chgData name="Cassandra Katsikaronis" userId="dbddf097-a7de-4599-abd9-39b94b17111c" providerId="ADAL" clId="{F27A4484-A1C6-47E1-9AB7-01672727A6AD}" dt="2026-04-10T04:21:59.218" v="128" actId="13244"/>
          <ac:spMkLst>
            <pc:docMk/>
            <pc:sldMk cId="2449013427" sldId="258"/>
            <ac:spMk id="14" creationId="{15C25CC7-F768-C9A5-33F3-78BEF3AD6B86}"/>
          </ac:spMkLst>
        </pc:spChg>
        <pc:picChg chg="mod">
          <ac:chgData name="Cassandra Katsikaronis" userId="dbddf097-a7de-4599-abd9-39b94b17111c" providerId="ADAL" clId="{F27A4484-A1C6-47E1-9AB7-01672727A6AD}" dt="2026-04-10T04:19:59.397" v="78" actId="962"/>
          <ac:picMkLst>
            <pc:docMk/>
            <pc:sldMk cId="2449013427" sldId="258"/>
            <ac:picMk id="4" creationId="{171693C2-D807-FF76-34F9-8AB07FCAD738}"/>
          </ac:picMkLst>
        </pc:picChg>
        <pc:picChg chg="mod">
          <ac:chgData name="Cassandra Katsikaronis" userId="dbddf097-a7de-4599-abd9-39b94b17111c" providerId="ADAL" clId="{F27A4484-A1C6-47E1-9AB7-01672727A6AD}" dt="2026-04-10T04:19:59.983" v="79" actId="962"/>
          <ac:picMkLst>
            <pc:docMk/>
            <pc:sldMk cId="2449013427" sldId="258"/>
            <ac:picMk id="5" creationId="{C5462A4E-788D-A5DF-4134-07841E055F35}"/>
          </ac:picMkLst>
        </pc:picChg>
        <pc:picChg chg="mod">
          <ac:chgData name="Cassandra Katsikaronis" userId="dbddf097-a7de-4599-abd9-39b94b17111c" providerId="ADAL" clId="{F27A4484-A1C6-47E1-9AB7-01672727A6AD}" dt="2026-04-10T04:20:00.565" v="80" actId="962"/>
          <ac:picMkLst>
            <pc:docMk/>
            <pc:sldMk cId="2449013427" sldId="258"/>
            <ac:picMk id="6" creationId="{55F87BBC-393B-335E-4CE1-5BFE8B13A04A}"/>
          </ac:picMkLst>
        </pc:picChg>
        <pc:picChg chg="mod">
          <ac:chgData name="Cassandra Katsikaronis" userId="dbddf097-a7de-4599-abd9-39b94b17111c" providerId="ADAL" clId="{F27A4484-A1C6-47E1-9AB7-01672727A6AD}" dt="2026-04-10T04:19:58.409" v="76" actId="962"/>
          <ac:picMkLst>
            <pc:docMk/>
            <pc:sldMk cId="2449013427" sldId="258"/>
            <ac:picMk id="20" creationId="{430CC7C1-6518-D4F8-F645-30101ABEFEF7}"/>
          </ac:picMkLst>
        </pc:picChg>
        <pc:picChg chg="mod">
          <ac:chgData name="Cassandra Katsikaronis" userId="dbddf097-a7de-4599-abd9-39b94b17111c" providerId="ADAL" clId="{F27A4484-A1C6-47E1-9AB7-01672727A6AD}" dt="2026-04-10T04:19:58.811" v="77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0:03.478" v="82" actId="962"/>
        <pc:sldMkLst>
          <pc:docMk/>
          <pc:sldMk cId="839272429" sldId="263"/>
        </pc:sldMkLst>
        <pc:picChg chg="mod">
          <ac:chgData name="Cassandra Katsikaronis" userId="dbddf097-a7de-4599-abd9-39b94b17111c" providerId="ADAL" clId="{F27A4484-A1C6-47E1-9AB7-01672727A6AD}" dt="2026-04-10T04:20:03.478" v="82" actId="962"/>
          <ac:picMkLst>
            <pc:docMk/>
            <pc:sldMk cId="839272429" sldId="263"/>
            <ac:picMk id="3" creationId="{DC168F41-A5C5-C2B3-109F-B86465E4CD1B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0:33.608" v="104" actId="962"/>
        <pc:sldMkLst>
          <pc:docMk/>
          <pc:sldMk cId="2818059268" sldId="266"/>
        </pc:sldMkLst>
        <pc:picChg chg="mod">
          <ac:chgData name="Cassandra Katsikaronis" userId="dbddf097-a7de-4599-abd9-39b94b17111c" providerId="ADAL" clId="{F27A4484-A1C6-47E1-9AB7-01672727A6AD}" dt="2026-04-10T04:20:33.608" v="104" actId="962"/>
          <ac:picMkLst>
            <pc:docMk/>
            <pc:sldMk cId="2818059268" sldId="266"/>
            <ac:picMk id="7" creationId="{5772B78C-F442-E451-DA0A-7A6F1112321A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1:02.871" v="117" actId="33553"/>
        <pc:sldMkLst>
          <pc:docMk/>
          <pc:sldMk cId="2534016425" sldId="275"/>
        </pc:sldMkLst>
        <pc:spChg chg="mod">
          <ac:chgData name="Cassandra Katsikaronis" userId="dbddf097-a7de-4599-abd9-39b94b17111c" providerId="ADAL" clId="{F27A4484-A1C6-47E1-9AB7-01672727A6AD}" dt="2026-04-10T04:21:02.871" v="117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Cassandra Katsikaronis" userId="dbddf097-a7de-4599-abd9-39b94b17111c" providerId="ADAL" clId="{F27A4484-A1C6-47E1-9AB7-01672727A6AD}" dt="2026-04-10T04:20:34.190" v="105" actId="962"/>
          <ac:picMkLst>
            <pc:docMk/>
            <pc:sldMk cId="2534016425" sldId="275"/>
            <ac:picMk id="3" creationId="{F4272636-85E4-0347-B739-F882046D92E2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1:04.342" v="118" actId="33553"/>
        <pc:sldMkLst>
          <pc:docMk/>
          <pc:sldMk cId="1230900757" sldId="277"/>
        </pc:sldMkLst>
        <pc:spChg chg="mod">
          <ac:chgData name="Cassandra Katsikaronis" userId="dbddf097-a7de-4599-abd9-39b94b17111c" providerId="ADAL" clId="{F27A4484-A1C6-47E1-9AB7-01672727A6AD}" dt="2026-04-10T04:21:04.342" v="118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0T04:20:38.040" v="111" actId="962"/>
          <ac:picMkLst>
            <pc:docMk/>
            <pc:sldMk cId="1230900757" sldId="277"/>
            <ac:picMk id="4" creationId="{3409656F-BF54-FF16-791D-EF7A57537681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1:05.508" v="119" actId="33553"/>
        <pc:sldMkLst>
          <pc:docMk/>
          <pc:sldMk cId="1288344742" sldId="278"/>
        </pc:sldMkLst>
        <pc:spChg chg="mod">
          <ac:chgData name="Cassandra Katsikaronis" userId="dbddf097-a7de-4599-abd9-39b94b17111c" providerId="ADAL" clId="{F27A4484-A1C6-47E1-9AB7-01672727A6AD}" dt="2026-04-10T04:21:05.508" v="119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Cassandra Katsikaronis" userId="dbddf097-a7de-4599-abd9-39b94b17111c" providerId="ADAL" clId="{F27A4484-A1C6-47E1-9AB7-01672727A6AD}" dt="2026-04-10T04:20:38.781" v="112" actId="962"/>
          <ac:picMkLst>
            <pc:docMk/>
            <pc:sldMk cId="1288344742" sldId="278"/>
            <ac:picMk id="5" creationId="{CBEC5529-9D42-0A09-4947-AA7B6A6B853D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1:13.346" v="121" actId="13244"/>
        <pc:sldMkLst>
          <pc:docMk/>
          <pc:sldMk cId="3331918497" sldId="280"/>
        </pc:sldMkLst>
        <pc:spChg chg="mod">
          <ac:chgData name="Cassandra Katsikaronis" userId="dbddf097-a7de-4599-abd9-39b94b17111c" providerId="ADAL" clId="{F27A4484-A1C6-47E1-9AB7-01672727A6AD}" dt="2026-04-10T04:21:13.346" v="121" actId="13244"/>
          <ac:spMkLst>
            <pc:docMk/>
            <pc:sldMk cId="3331918497" sldId="280"/>
            <ac:spMk id="2" creationId="{801DBCE8-DB8B-067B-BD80-40E77CEE90C6}"/>
          </ac:spMkLst>
        </pc:spChg>
        <pc:picChg chg="mod">
          <ac:chgData name="Cassandra Katsikaronis" userId="dbddf097-a7de-4599-abd9-39b94b17111c" providerId="ADAL" clId="{F27A4484-A1C6-47E1-9AB7-01672727A6AD}" dt="2026-04-10T04:19:49.619" v="75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0:05.492" v="85" actId="962"/>
        <pc:sldMkLst>
          <pc:docMk/>
          <pc:sldMk cId="494804787" sldId="281"/>
        </pc:sldMkLst>
        <pc:picChg chg="mod">
          <ac:chgData name="Cassandra Katsikaronis" userId="dbddf097-a7de-4599-abd9-39b94b17111c" providerId="ADAL" clId="{F27A4484-A1C6-47E1-9AB7-01672727A6AD}" dt="2026-04-10T04:20:04.405" v="83" actId="962"/>
          <ac:picMkLst>
            <pc:docMk/>
            <pc:sldMk cId="494804787" sldId="281"/>
            <ac:picMk id="4" creationId="{C9916EFF-7EB0-CD49-AA90-4746244B1ABD}"/>
          </ac:picMkLst>
        </pc:picChg>
        <pc:picChg chg="mod">
          <ac:chgData name="Cassandra Katsikaronis" userId="dbddf097-a7de-4599-abd9-39b94b17111c" providerId="ADAL" clId="{F27A4484-A1C6-47E1-9AB7-01672727A6AD}" dt="2026-04-10T04:20:04.852" v="84" actId="962"/>
          <ac:picMkLst>
            <pc:docMk/>
            <pc:sldMk cId="494804787" sldId="281"/>
            <ac:picMk id="5" creationId="{B9B349EB-7D1C-7933-7473-8F4523D0F45A}"/>
          </ac:picMkLst>
        </pc:picChg>
        <pc:picChg chg="mod">
          <ac:chgData name="Cassandra Katsikaronis" userId="dbddf097-a7de-4599-abd9-39b94b17111c" providerId="ADAL" clId="{F27A4484-A1C6-47E1-9AB7-01672727A6AD}" dt="2026-04-10T04:20:05.492" v="85" actId="962"/>
          <ac:picMkLst>
            <pc:docMk/>
            <pc:sldMk cId="494804787" sldId="281"/>
            <ac:picMk id="11" creationId="{52088869-B742-2AA2-480B-8C87B716FDA7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0:31.575" v="101" actId="962"/>
        <pc:sldMkLst>
          <pc:docMk/>
          <pc:sldMk cId="1893984304" sldId="282"/>
        </pc:sldMkLst>
        <pc:picChg chg="mod">
          <ac:chgData name="Cassandra Katsikaronis" userId="dbddf097-a7de-4599-abd9-39b94b17111c" providerId="ADAL" clId="{F27A4484-A1C6-47E1-9AB7-01672727A6AD}" dt="2026-04-10T04:20:31.097" v="100" actId="962"/>
          <ac:picMkLst>
            <pc:docMk/>
            <pc:sldMk cId="1893984304" sldId="282"/>
            <ac:picMk id="4" creationId="{B96D7FF3-FDAA-910B-2070-32198B7FE94A}"/>
          </ac:picMkLst>
        </pc:picChg>
        <pc:picChg chg="mod">
          <ac:chgData name="Cassandra Katsikaronis" userId="dbddf097-a7de-4599-abd9-39b94b17111c" providerId="ADAL" clId="{F27A4484-A1C6-47E1-9AB7-01672727A6AD}" dt="2026-04-10T04:20:31.575" v="101" actId="962"/>
          <ac:picMkLst>
            <pc:docMk/>
            <pc:sldMk cId="1893984304" sldId="282"/>
            <ac:picMk id="5" creationId="{A04B3952-9713-AC0A-222A-FA5617EF7269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0:02.763" v="81" actId="962"/>
        <pc:sldMkLst>
          <pc:docMk/>
          <pc:sldMk cId="3625020848" sldId="291"/>
        </pc:sldMkLst>
        <pc:picChg chg="mod">
          <ac:chgData name="Cassandra Katsikaronis" userId="dbddf097-a7de-4599-abd9-39b94b17111c" providerId="ADAL" clId="{F27A4484-A1C6-47E1-9AB7-01672727A6AD}" dt="2026-04-10T04:20:02.763" v="81" actId="962"/>
          <ac:picMkLst>
            <pc:docMk/>
            <pc:sldMk cId="3625020848" sldId="291"/>
            <ac:picMk id="9" creationId="{9B56CC2E-2C2A-E4D2-E2E4-DFE5A88163EF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1:46.993" v="126"/>
        <pc:sldMkLst>
          <pc:docMk/>
          <pc:sldMk cId="2951267045" sldId="293"/>
        </pc:sldMkLst>
        <pc:spChg chg="mod">
          <ac:chgData name="Cassandra Katsikaronis" userId="dbddf097-a7de-4599-abd9-39b94b17111c" providerId="ADAL" clId="{F27A4484-A1C6-47E1-9AB7-01672727A6AD}" dt="2026-04-10T04:21:44.015" v="124" actId="13244"/>
          <ac:spMkLst>
            <pc:docMk/>
            <pc:sldMk cId="2951267045" sldId="293"/>
            <ac:spMk id="5" creationId="{E952B0BC-61E9-DF91-42FD-599B3E10E591}"/>
          </ac:spMkLst>
        </pc:spChg>
        <pc:spChg chg="mod">
          <ac:chgData name="Cassandra Katsikaronis" userId="dbddf097-a7de-4599-abd9-39b94b17111c" providerId="ADAL" clId="{F27A4484-A1C6-47E1-9AB7-01672727A6AD}" dt="2026-04-10T04:21:46.993" v="126"/>
          <ac:spMkLst>
            <pc:docMk/>
            <pc:sldMk cId="2951267045" sldId="293"/>
            <ac:spMk id="7" creationId="{2B382236-13F9-D8AE-C6E5-7CB7ED482048}"/>
          </ac:spMkLst>
        </pc:spChg>
        <pc:picChg chg="mod">
          <ac:chgData name="Cassandra Katsikaronis" userId="dbddf097-a7de-4599-abd9-39b94b17111c" providerId="ADAL" clId="{F27A4484-A1C6-47E1-9AB7-01672727A6AD}" dt="2026-04-10T04:20:07.184" v="86" actId="962"/>
          <ac:picMkLst>
            <pc:docMk/>
            <pc:sldMk cId="2951267045" sldId="293"/>
            <ac:picMk id="8" creationId="{E110A5DE-EB8C-558D-4723-31215DF9EA38}"/>
          </ac:picMkLst>
        </pc:picChg>
        <pc:picChg chg="mod">
          <ac:chgData name="Cassandra Katsikaronis" userId="dbddf097-a7de-4599-abd9-39b94b17111c" providerId="ADAL" clId="{F27A4484-A1C6-47E1-9AB7-01672727A6AD}" dt="2026-04-10T04:20:16.898" v="87" actId="962"/>
          <ac:picMkLst>
            <pc:docMk/>
            <pc:sldMk cId="2951267045" sldId="293"/>
            <ac:picMk id="9" creationId="{E1EC47C7-7FCC-EC20-F968-F311692F9F1A}"/>
          </ac:picMkLst>
        </pc:picChg>
        <pc:picChg chg="mod">
          <ac:chgData name="Cassandra Katsikaronis" userId="dbddf097-a7de-4599-abd9-39b94b17111c" providerId="ADAL" clId="{F27A4484-A1C6-47E1-9AB7-01672727A6AD}" dt="2026-04-10T04:20:17.966" v="89" actId="962"/>
          <ac:picMkLst>
            <pc:docMk/>
            <pc:sldMk cId="2951267045" sldId="293"/>
            <ac:picMk id="10" creationId="{37A76BBF-497C-2B58-E20D-DBCF167C8164}"/>
          </ac:picMkLst>
        </pc:picChg>
        <pc:picChg chg="mod">
          <ac:chgData name="Cassandra Katsikaronis" userId="dbddf097-a7de-4599-abd9-39b94b17111c" providerId="ADAL" clId="{F27A4484-A1C6-47E1-9AB7-01672727A6AD}" dt="2026-04-10T04:20:18.553" v="90" actId="962"/>
          <ac:picMkLst>
            <pc:docMk/>
            <pc:sldMk cId="2951267045" sldId="293"/>
            <ac:picMk id="11" creationId="{7FB81724-F673-E0DF-26C5-C675DC3B5CB4}"/>
          </ac:picMkLst>
        </pc:picChg>
        <pc:picChg chg="mod">
          <ac:chgData name="Cassandra Katsikaronis" userId="dbddf097-a7de-4599-abd9-39b94b17111c" providerId="ADAL" clId="{F27A4484-A1C6-47E1-9AB7-01672727A6AD}" dt="2026-04-10T04:20:19.242" v="91" actId="962"/>
          <ac:picMkLst>
            <pc:docMk/>
            <pc:sldMk cId="2951267045" sldId="293"/>
            <ac:picMk id="12" creationId="{FD7A2BC3-871C-44F4-109A-6C16F07E2DA0}"/>
          </ac:picMkLst>
        </pc:picChg>
        <pc:picChg chg="mod">
          <ac:chgData name="Cassandra Katsikaronis" userId="dbddf097-a7de-4599-abd9-39b94b17111c" providerId="ADAL" clId="{F27A4484-A1C6-47E1-9AB7-01672727A6AD}" dt="2026-04-10T04:20:17.528" v="88" actId="962"/>
          <ac:picMkLst>
            <pc:docMk/>
            <pc:sldMk cId="2951267045" sldId="293"/>
            <ac:picMk id="1026" creationId="{92260D93-0F09-E95E-6C77-5DC3C1F899F1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0:22.135" v="95" actId="962"/>
        <pc:sldMkLst>
          <pc:docMk/>
          <pc:sldMk cId="1503075928" sldId="294"/>
        </pc:sldMkLst>
        <pc:picChg chg="mod">
          <ac:chgData name="Cassandra Katsikaronis" userId="dbddf097-a7de-4599-abd9-39b94b17111c" providerId="ADAL" clId="{F27A4484-A1C6-47E1-9AB7-01672727A6AD}" dt="2026-04-10T04:20:22.135" v="95" actId="962"/>
          <ac:picMkLst>
            <pc:docMk/>
            <pc:sldMk cId="1503075928" sldId="294"/>
            <ac:picMk id="14" creationId="{EA697C9D-08EC-44B6-0631-43C05EBDAFC3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2:42.393" v="136" actId="13244"/>
        <pc:sldMkLst>
          <pc:docMk/>
          <pc:sldMk cId="3152606434" sldId="295"/>
        </pc:sldMkLst>
        <pc:spChg chg="mod">
          <ac:chgData name="Cassandra Katsikaronis" userId="dbddf097-a7de-4599-abd9-39b94b17111c" providerId="ADAL" clId="{F27A4484-A1C6-47E1-9AB7-01672727A6AD}" dt="2026-04-10T04:22:28.720" v="132" actId="13244"/>
          <ac:spMkLst>
            <pc:docMk/>
            <pc:sldMk cId="3152606434" sldId="295"/>
            <ac:spMk id="5" creationId="{3707BC4F-47D6-9D1C-C0AE-F381AA7AED19}"/>
          </ac:spMkLst>
        </pc:spChg>
        <pc:spChg chg="mod">
          <ac:chgData name="Cassandra Katsikaronis" userId="dbddf097-a7de-4599-abd9-39b94b17111c" providerId="ADAL" clId="{F27A4484-A1C6-47E1-9AB7-01672727A6AD}" dt="2026-04-10T04:22:39.677" v="134" actId="962"/>
          <ac:spMkLst>
            <pc:docMk/>
            <pc:sldMk cId="3152606434" sldId="295"/>
            <ac:spMk id="6" creationId="{2EBB0483-726A-9B32-DBAA-7CB177B3C955}"/>
          </ac:spMkLst>
        </pc:spChg>
        <pc:spChg chg="mod">
          <ac:chgData name="Cassandra Katsikaronis" userId="dbddf097-a7de-4599-abd9-39b94b17111c" providerId="ADAL" clId="{F27A4484-A1C6-47E1-9AB7-01672727A6AD}" dt="2026-04-10T04:22:28.720" v="132" actId="13244"/>
          <ac:spMkLst>
            <pc:docMk/>
            <pc:sldMk cId="3152606434" sldId="295"/>
            <ac:spMk id="7" creationId="{C887E071-29F1-A9F9-6AD7-6D04E933CA3C}"/>
          </ac:spMkLst>
        </pc:spChg>
        <pc:spChg chg="mod">
          <ac:chgData name="Cassandra Katsikaronis" userId="dbddf097-a7de-4599-abd9-39b94b17111c" providerId="ADAL" clId="{F27A4484-A1C6-47E1-9AB7-01672727A6AD}" dt="2026-04-10T04:22:40.121" v="135" actId="962"/>
          <ac:spMkLst>
            <pc:docMk/>
            <pc:sldMk cId="3152606434" sldId="295"/>
            <ac:spMk id="8" creationId="{BAC05951-2DE7-7D3A-01F5-1673029BB15E}"/>
          </ac:spMkLst>
        </pc:spChg>
        <pc:spChg chg="mod">
          <ac:chgData name="Cassandra Katsikaronis" userId="dbddf097-a7de-4599-abd9-39b94b17111c" providerId="ADAL" clId="{F27A4484-A1C6-47E1-9AB7-01672727A6AD}" dt="2026-04-10T04:22:17.628" v="130" actId="962"/>
          <ac:spMkLst>
            <pc:docMk/>
            <pc:sldMk cId="3152606434" sldId="295"/>
            <ac:spMk id="10" creationId="{144BE3B9-D761-3F55-7A93-4156CBE005F7}"/>
          </ac:spMkLst>
        </pc:spChg>
        <pc:spChg chg="mod">
          <ac:chgData name="Cassandra Katsikaronis" userId="dbddf097-a7de-4599-abd9-39b94b17111c" providerId="ADAL" clId="{F27A4484-A1C6-47E1-9AB7-01672727A6AD}" dt="2026-04-10T04:22:18.013" v="131" actId="962"/>
          <ac:spMkLst>
            <pc:docMk/>
            <pc:sldMk cId="3152606434" sldId="295"/>
            <ac:spMk id="11" creationId="{4E27044D-1F73-3683-76D7-3364AF563499}"/>
          </ac:spMkLst>
        </pc:spChg>
        <pc:spChg chg="mod">
          <ac:chgData name="Cassandra Katsikaronis" userId="dbddf097-a7de-4599-abd9-39b94b17111c" providerId="ADAL" clId="{F27A4484-A1C6-47E1-9AB7-01672727A6AD}" dt="2026-04-10T04:22:42.393" v="136" actId="13244"/>
          <ac:spMkLst>
            <pc:docMk/>
            <pc:sldMk cId="3152606434" sldId="295"/>
            <ac:spMk id="15" creationId="{19AEBEFA-6A62-6EAA-92A2-4F554F6C14BC}"/>
          </ac:spMkLst>
        </pc:spChg>
        <pc:spChg chg="mod">
          <ac:chgData name="Cassandra Katsikaronis" userId="dbddf097-a7de-4599-abd9-39b94b17111c" providerId="ADAL" clId="{F27A4484-A1C6-47E1-9AB7-01672727A6AD}" dt="2026-04-10T04:22:15.583" v="129" actId="13244"/>
          <ac:spMkLst>
            <pc:docMk/>
            <pc:sldMk cId="3152606434" sldId="295"/>
            <ac:spMk id="16" creationId="{A3500AC3-2A3C-9130-E038-5B38AEB9D7F4}"/>
          </ac:spMkLst>
        </pc:spChg>
        <pc:grpChg chg="mod">
          <ac:chgData name="Cassandra Katsikaronis" userId="dbddf097-a7de-4599-abd9-39b94b17111c" providerId="ADAL" clId="{F27A4484-A1C6-47E1-9AB7-01672727A6AD}" dt="2026-04-10T04:20:27.154" v="99" actId="962"/>
          <ac:grpSpMkLst>
            <pc:docMk/>
            <pc:sldMk cId="3152606434" sldId="295"/>
            <ac:grpSpMk id="17" creationId="{052890CA-C5C6-8A0D-F9B4-D09565D5DE1C}"/>
          </ac:grpSpMkLst>
        </pc:grpChg>
        <pc:picChg chg="mod">
          <ac:chgData name="Cassandra Katsikaronis" userId="dbddf097-a7de-4599-abd9-39b94b17111c" providerId="ADAL" clId="{F27A4484-A1C6-47E1-9AB7-01672727A6AD}" dt="2026-04-10T04:20:23.397" v="96" actId="962"/>
          <ac:picMkLst>
            <pc:docMk/>
            <pc:sldMk cId="3152606434" sldId="295"/>
            <ac:picMk id="3" creationId="{6BDCE7BC-DFD8-3534-F8F0-D7D286502434}"/>
          </ac:picMkLst>
        </pc:picChg>
        <pc:picChg chg="mod">
          <ac:chgData name="Cassandra Katsikaronis" userId="dbddf097-a7de-4599-abd9-39b94b17111c" providerId="ADAL" clId="{F27A4484-A1C6-47E1-9AB7-01672727A6AD}" dt="2026-04-10T04:20:23.895" v="97" actId="962"/>
          <ac:picMkLst>
            <pc:docMk/>
            <pc:sldMk cId="3152606434" sldId="295"/>
            <ac:picMk id="4" creationId="{29B7E1D9-5728-33B8-AD37-B008EBB0FC8B}"/>
          </ac:picMkLst>
        </pc:picChg>
        <pc:picChg chg="mod">
          <ac:chgData name="Cassandra Katsikaronis" userId="dbddf097-a7de-4599-abd9-39b94b17111c" providerId="ADAL" clId="{F27A4484-A1C6-47E1-9AB7-01672727A6AD}" dt="2026-04-10T04:22:32.152" v="133" actId="13244"/>
          <ac:picMkLst>
            <pc:docMk/>
            <pc:sldMk cId="3152606434" sldId="295"/>
            <ac:picMk id="9" creationId="{1342346E-D76A-A5EE-C5F8-BF7E34290AE6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0:32.697" v="103" actId="962"/>
        <pc:sldMkLst>
          <pc:docMk/>
          <pc:sldMk cId="4178338476" sldId="296"/>
        </pc:sldMkLst>
        <pc:picChg chg="mod">
          <ac:chgData name="Cassandra Katsikaronis" userId="dbddf097-a7de-4599-abd9-39b94b17111c" providerId="ADAL" clId="{F27A4484-A1C6-47E1-9AB7-01672727A6AD}" dt="2026-04-10T04:20:32.252" v="102" actId="962"/>
          <ac:picMkLst>
            <pc:docMk/>
            <pc:sldMk cId="4178338476" sldId="296"/>
            <ac:picMk id="10" creationId="{FB65D279-FC74-3B36-157D-8ADE45E341F3}"/>
          </ac:picMkLst>
        </pc:picChg>
        <pc:picChg chg="mod">
          <ac:chgData name="Cassandra Katsikaronis" userId="dbddf097-a7de-4599-abd9-39b94b17111c" providerId="ADAL" clId="{F27A4484-A1C6-47E1-9AB7-01672727A6AD}" dt="2026-04-10T04:20:32.697" v="103" actId="962"/>
          <ac:picMkLst>
            <pc:docMk/>
            <pc:sldMk cId="4178338476" sldId="296"/>
            <ac:picMk id="13" creationId="{B37AAD9A-FB3E-AB88-5185-370F47D1642F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3:07.199" v="138" actId="13244"/>
        <pc:sldMkLst>
          <pc:docMk/>
          <pc:sldMk cId="3845180743" sldId="297"/>
        </pc:sldMkLst>
        <pc:spChg chg="mod">
          <ac:chgData name="Cassandra Katsikaronis" userId="dbddf097-a7de-4599-abd9-39b94b17111c" providerId="ADAL" clId="{F27A4484-A1C6-47E1-9AB7-01672727A6AD}" dt="2026-04-10T04:23:05.252" v="137" actId="13244"/>
          <ac:spMkLst>
            <pc:docMk/>
            <pc:sldMk cId="3845180743" sldId="297"/>
            <ac:spMk id="12" creationId="{3214F2F9-85CD-F5D0-6893-E568B471F1EA}"/>
          </ac:spMkLst>
        </pc:spChg>
        <pc:spChg chg="mod">
          <ac:chgData name="Cassandra Katsikaronis" userId="dbddf097-a7de-4599-abd9-39b94b17111c" providerId="ADAL" clId="{F27A4484-A1C6-47E1-9AB7-01672727A6AD}" dt="2026-04-10T04:23:07.199" v="138" actId="13244"/>
          <ac:spMkLst>
            <pc:docMk/>
            <pc:sldMk cId="3845180743" sldId="297"/>
            <ac:spMk id="14" creationId="{37B44CBE-12D8-4F6E-181C-FF46A46A5D44}"/>
          </ac:spMkLst>
        </pc:spChg>
        <pc:picChg chg="mod">
          <ac:chgData name="Cassandra Katsikaronis" userId="dbddf097-a7de-4599-abd9-39b94b17111c" providerId="ADAL" clId="{F27A4484-A1C6-47E1-9AB7-01672727A6AD}" dt="2026-04-10T04:20:35.894" v="108" actId="962"/>
          <ac:picMkLst>
            <pc:docMk/>
            <pc:sldMk cId="3845180743" sldId="297"/>
            <ac:picMk id="4" creationId="{ECD17198-1E3D-3C41-E482-20CBEC664E21}"/>
          </ac:picMkLst>
        </pc:picChg>
        <pc:picChg chg="mod">
          <ac:chgData name="Cassandra Katsikaronis" userId="dbddf097-a7de-4599-abd9-39b94b17111c" providerId="ADAL" clId="{F27A4484-A1C6-47E1-9AB7-01672727A6AD}" dt="2026-04-10T04:20:36.467" v="109" actId="962"/>
          <ac:picMkLst>
            <pc:docMk/>
            <pc:sldMk cId="3845180743" sldId="297"/>
            <ac:picMk id="5" creationId="{BE96DEDA-2C80-04BF-9215-DF8648527FED}"/>
          </ac:picMkLst>
        </pc:picChg>
        <pc:picChg chg="mod">
          <ac:chgData name="Cassandra Katsikaronis" userId="dbddf097-a7de-4599-abd9-39b94b17111c" providerId="ADAL" clId="{F27A4484-A1C6-47E1-9AB7-01672727A6AD}" dt="2026-04-10T04:20:37.057" v="110" actId="962"/>
          <ac:picMkLst>
            <pc:docMk/>
            <pc:sldMk cId="3845180743" sldId="297"/>
            <ac:picMk id="6" creationId="{9F0DC72F-DEBB-52F8-9969-F942C009F2A8}"/>
          </ac:picMkLst>
        </pc:picChg>
        <pc:picChg chg="mod">
          <ac:chgData name="Cassandra Katsikaronis" userId="dbddf097-a7de-4599-abd9-39b94b17111c" providerId="ADAL" clId="{F27A4484-A1C6-47E1-9AB7-01672727A6AD}" dt="2026-04-10T04:20:34.873" v="106" actId="962"/>
          <ac:picMkLst>
            <pc:docMk/>
            <pc:sldMk cId="3845180743" sldId="297"/>
            <ac:picMk id="20" creationId="{09AAC34C-B16F-F904-43BD-EE65F63613AA}"/>
          </ac:picMkLst>
        </pc:picChg>
        <pc:picChg chg="mod">
          <ac:chgData name="Cassandra Katsikaronis" userId="dbddf097-a7de-4599-abd9-39b94b17111c" providerId="ADAL" clId="{F27A4484-A1C6-47E1-9AB7-01672727A6AD}" dt="2026-04-10T04:20:35.271" v="107" actId="962"/>
          <ac:picMkLst>
            <pc:docMk/>
            <pc:sldMk cId="3845180743" sldId="297"/>
            <ac:picMk id="22" creationId="{D1F119CA-67F1-F669-B9E3-B94F5CF2622D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0:21.178" v="94" actId="962"/>
        <pc:sldMkLst>
          <pc:docMk/>
          <pc:sldMk cId="2087199599" sldId="298"/>
        </pc:sldMkLst>
        <pc:picChg chg="mod">
          <ac:chgData name="Cassandra Katsikaronis" userId="dbddf097-a7de-4599-abd9-39b94b17111c" providerId="ADAL" clId="{F27A4484-A1C6-47E1-9AB7-01672727A6AD}" dt="2026-04-10T04:20:20.184" v="92" actId="962"/>
          <ac:picMkLst>
            <pc:docMk/>
            <pc:sldMk cId="2087199599" sldId="298"/>
            <ac:picMk id="4" creationId="{8EE90640-9431-D0AD-83E8-CBE7C06A03D0}"/>
          </ac:picMkLst>
        </pc:picChg>
        <pc:picChg chg="mod">
          <ac:chgData name="Cassandra Katsikaronis" userId="dbddf097-a7de-4599-abd9-39b94b17111c" providerId="ADAL" clId="{F27A4484-A1C6-47E1-9AB7-01672727A6AD}" dt="2026-04-10T04:20:20.720" v="93" actId="962"/>
          <ac:picMkLst>
            <pc:docMk/>
            <pc:sldMk cId="2087199599" sldId="298"/>
            <ac:picMk id="5" creationId="{FBA4220D-EDA2-F616-D6E6-AE64D2ED602B}"/>
          </ac:picMkLst>
        </pc:picChg>
        <pc:picChg chg="mod">
          <ac:chgData name="Cassandra Katsikaronis" userId="dbddf097-a7de-4599-abd9-39b94b17111c" providerId="ADAL" clId="{F27A4484-A1C6-47E1-9AB7-01672727A6AD}" dt="2026-04-10T04:20:21.178" v="94" actId="962"/>
          <ac:picMkLst>
            <pc:docMk/>
            <pc:sldMk cId="2087199599" sldId="298"/>
            <ac:picMk id="11" creationId="{BFDB8FFA-F8AA-F5EB-B8C2-C24CD5E0117B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1:07.022" v="120" actId="33553"/>
        <pc:sldMkLst>
          <pc:docMk/>
          <pc:sldMk cId="3196984379" sldId="299"/>
        </pc:sldMkLst>
        <pc:spChg chg="mod">
          <ac:chgData name="Cassandra Katsikaronis" userId="dbddf097-a7de-4599-abd9-39b94b17111c" providerId="ADAL" clId="{F27A4484-A1C6-47E1-9AB7-01672727A6AD}" dt="2026-04-10T04:21:07.022" v="120" actId="33553"/>
          <ac:spMkLst>
            <pc:docMk/>
            <pc:sldMk cId="3196984379" sldId="299"/>
            <ac:spMk id="10" creationId="{5A0D1095-9311-0D78-ABAE-CF6B9528A6D1}"/>
          </ac:spMkLst>
        </pc:spChg>
        <pc:grpChg chg="mod">
          <ac:chgData name="Cassandra Katsikaronis" userId="dbddf097-a7de-4599-abd9-39b94b17111c" providerId="ADAL" clId="{F27A4484-A1C6-47E1-9AB7-01672727A6AD}" dt="2026-04-10T04:20:59.121" v="116" actId="962"/>
          <ac:grpSpMkLst>
            <pc:docMk/>
            <pc:sldMk cId="3196984379" sldId="299"/>
            <ac:grpSpMk id="60" creationId="{9A5542D3-AF5F-53E3-47C0-C5982B500EC1}"/>
          </ac:grpSpMkLst>
        </pc:grpChg>
        <pc:grpChg chg="mod">
          <ac:chgData name="Cassandra Katsikaronis" userId="dbddf097-a7de-4599-abd9-39b94b17111c" providerId="ADAL" clId="{F27A4484-A1C6-47E1-9AB7-01672727A6AD}" dt="2026-04-10T04:20:57.680" v="115" actId="962"/>
          <ac:grpSpMkLst>
            <pc:docMk/>
            <pc:sldMk cId="3196984379" sldId="299"/>
            <ac:grpSpMk id="61" creationId="{C76CB7AB-4F33-4518-30AE-E237B3D53473}"/>
          </ac:grpSpMkLst>
        </pc:grpChg>
        <pc:picChg chg="mod">
          <ac:chgData name="Cassandra Katsikaronis" userId="dbddf097-a7de-4599-abd9-39b94b17111c" providerId="ADAL" clId="{F27A4484-A1C6-47E1-9AB7-01672727A6AD}" dt="2026-04-10T04:20:53.399" v="114" actId="962"/>
          <ac:picMkLst>
            <pc:docMk/>
            <pc:sldMk cId="3196984379" sldId="299"/>
            <ac:picMk id="4" creationId="{21DC65A7-6699-7CFE-7B5E-BA7ED539A1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10/04/2026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NEW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전화걸기와</a:t>
            </a:r>
            <a:br>
              <a:rPr lang="en-AU" altLang="ko-KR" dirty="0"/>
            </a:br>
            <a:r>
              <a:rPr lang="ko-KR" altLang="en-US" dirty="0"/>
              <a:t>메시지 보내기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시니어 디지털 교육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ko-KR" altLang="en-US" dirty="0"/>
              <a:t>모듈</a:t>
            </a:r>
            <a:r>
              <a:rPr lang="en-AU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AE08E-CC5D-9401-0D6A-4692487B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FFE3C-3311-FE45-A51E-9AD978E07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알림 이해하기</a:t>
            </a:r>
            <a:endParaRPr lang="en-AU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3500AC3-2A3C-9130-E038-5B38AEB9D7F4}"/>
              </a:ext>
            </a:extLst>
          </p:cNvPr>
          <p:cNvSpPr txBox="1">
            <a:spLocks/>
          </p:cNvSpPr>
          <p:nvPr/>
        </p:nvSpPr>
        <p:spPr>
          <a:xfrm>
            <a:off x="1134246" y="3782937"/>
            <a:ext cx="4504554" cy="4387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배너</a:t>
            </a:r>
            <a:r>
              <a:rPr lang="en-AU" altLang="ko-KR" sz="2000" dirty="0"/>
              <a:t> </a:t>
            </a:r>
            <a:r>
              <a:rPr lang="en-AU" sz="2000" dirty="0"/>
              <a:t>Banners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42346E-D76A-A5EE-C5F8-BF7E34290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5" t="7923" r="2695" b="7923"/>
          <a:stretch>
            <a:fillRect/>
          </a:stretch>
        </p:blipFill>
        <p:spPr>
          <a:xfrm>
            <a:off x="1275907" y="2351347"/>
            <a:ext cx="4543356" cy="1077653"/>
          </a:xfrm>
          <a:custGeom>
            <a:avLst/>
            <a:gdLst>
              <a:gd name="connsiteX0" fmla="*/ 218935 w 2883724"/>
              <a:gd name="connsiteY0" fmla="*/ 0 h 684000"/>
              <a:gd name="connsiteX1" fmla="*/ 2664789 w 2883724"/>
              <a:gd name="connsiteY1" fmla="*/ 0 h 684000"/>
              <a:gd name="connsiteX2" fmla="*/ 2883724 w 2883724"/>
              <a:gd name="connsiteY2" fmla="*/ 218935 h 684000"/>
              <a:gd name="connsiteX3" fmla="*/ 2883724 w 2883724"/>
              <a:gd name="connsiteY3" fmla="*/ 465065 h 684000"/>
              <a:gd name="connsiteX4" fmla="*/ 2664789 w 2883724"/>
              <a:gd name="connsiteY4" fmla="*/ 684000 h 684000"/>
              <a:gd name="connsiteX5" fmla="*/ 218935 w 2883724"/>
              <a:gd name="connsiteY5" fmla="*/ 684000 h 684000"/>
              <a:gd name="connsiteX6" fmla="*/ 0 w 2883724"/>
              <a:gd name="connsiteY6" fmla="*/ 465065 h 684000"/>
              <a:gd name="connsiteX7" fmla="*/ 0 w 2883724"/>
              <a:gd name="connsiteY7" fmla="*/ 218935 h 684000"/>
              <a:gd name="connsiteX8" fmla="*/ 218935 w 2883724"/>
              <a:gd name="connsiteY8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3724" h="684000">
                <a:moveTo>
                  <a:pt x="218935" y="0"/>
                </a:moveTo>
                <a:lnTo>
                  <a:pt x="2664789" y="0"/>
                </a:lnTo>
                <a:cubicBezTo>
                  <a:pt x="2785703" y="0"/>
                  <a:pt x="2883724" y="98021"/>
                  <a:pt x="2883724" y="218935"/>
                </a:cubicBezTo>
                <a:lnTo>
                  <a:pt x="2883724" y="465065"/>
                </a:lnTo>
                <a:cubicBezTo>
                  <a:pt x="2883724" y="585979"/>
                  <a:pt x="2785703" y="684000"/>
                  <a:pt x="2664789" y="684000"/>
                </a:cubicBezTo>
                <a:lnTo>
                  <a:pt x="218935" y="684000"/>
                </a:lnTo>
                <a:cubicBezTo>
                  <a:pt x="98021" y="684000"/>
                  <a:pt x="0" y="585979"/>
                  <a:pt x="0" y="465065"/>
                </a:cubicBezTo>
                <a:lnTo>
                  <a:pt x="0" y="218935"/>
                </a:lnTo>
                <a:cubicBezTo>
                  <a:pt x="0" y="98021"/>
                  <a:pt x="98021" y="0"/>
                  <a:pt x="218935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7BC4F-47D6-9D1C-C0AE-F381AA7AED19}"/>
              </a:ext>
            </a:extLst>
          </p:cNvPr>
          <p:cNvSpPr txBox="1"/>
          <p:nvPr/>
        </p:nvSpPr>
        <p:spPr>
          <a:xfrm>
            <a:off x="4119598" y="2956955"/>
            <a:ext cx="1617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ko-KR" sz="2000" b="1" dirty="0"/>
              <a:t>(</a:t>
            </a:r>
            <a:r>
              <a:rPr lang="ko-KR" altLang="en-US" sz="2000" b="1" dirty="0"/>
              <a:t>문자메시지</a:t>
            </a:r>
            <a:r>
              <a:rPr lang="en-AU" altLang="ko-KR" sz="2000" b="1" dirty="0"/>
              <a:t>)</a:t>
            </a:r>
            <a:endParaRPr lang="en-AU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7E071-29F1-A9F9-6AD7-6D04E933CA3C}"/>
              </a:ext>
            </a:extLst>
          </p:cNvPr>
          <p:cNvSpPr txBox="1"/>
          <p:nvPr/>
        </p:nvSpPr>
        <p:spPr>
          <a:xfrm>
            <a:off x="5512602" y="2484910"/>
            <a:ext cx="1013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ko-KR" sz="2000" b="1" dirty="0"/>
              <a:t>(</a:t>
            </a:r>
            <a:r>
              <a:rPr lang="ko-KR" altLang="en-US" sz="2000" b="1" dirty="0"/>
              <a:t>지금</a:t>
            </a:r>
            <a:r>
              <a:rPr lang="en-AU" altLang="ko-KR" sz="2000" b="1" dirty="0"/>
              <a:t>)</a:t>
            </a:r>
            <a:endParaRPr lang="en-AU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CE7BC-DFD8-3534-F8F0-D7D28650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890" y="2268193"/>
            <a:ext cx="1325563" cy="132556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AEBEFA-6A62-6EAA-92A2-4F554F6C14BC}"/>
              </a:ext>
            </a:extLst>
          </p:cNvPr>
          <p:cNvSpPr txBox="1">
            <a:spLocks/>
          </p:cNvSpPr>
          <p:nvPr/>
        </p:nvSpPr>
        <p:spPr>
          <a:xfrm>
            <a:off x="6431280" y="3782937"/>
            <a:ext cx="4504554" cy="4387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 err="1"/>
              <a:t>뱃지</a:t>
            </a:r>
            <a:r>
              <a:rPr lang="en-AU" altLang="ko-KR" sz="2000" dirty="0"/>
              <a:t> </a:t>
            </a:r>
            <a:r>
              <a:rPr lang="en-AU" sz="2000" dirty="0"/>
              <a:t>Badges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B7E1D9-5728-33B8-AD37-B008EBB0F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890" y="4824724"/>
            <a:ext cx="1274898" cy="12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44BE3B9-D761-3F55-7A93-4156CBE00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7538" y="2111315"/>
            <a:ext cx="582853" cy="5828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27044D-1F73-3683-76D7-3364AF563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13361" y="4659678"/>
            <a:ext cx="582853" cy="5828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/>
              <a:t>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2890CA-C5C6-8A0D-F9B4-D09565D5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5907" y="4824724"/>
            <a:ext cx="4543354" cy="1077653"/>
            <a:chOff x="1495724" y="4937623"/>
            <a:chExt cx="4067375" cy="9647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A98E4F-50BA-5287-E491-B410269E3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695" t="7923" r="2695" b="7923"/>
            <a:stretch>
              <a:fillRect/>
            </a:stretch>
          </p:blipFill>
          <p:spPr>
            <a:xfrm>
              <a:off x="1495724" y="4937623"/>
              <a:ext cx="4067375" cy="964754"/>
            </a:xfrm>
            <a:custGeom>
              <a:avLst/>
              <a:gdLst>
                <a:gd name="connsiteX0" fmla="*/ 218935 w 2883724"/>
                <a:gd name="connsiteY0" fmla="*/ 0 h 684000"/>
                <a:gd name="connsiteX1" fmla="*/ 2664789 w 2883724"/>
                <a:gd name="connsiteY1" fmla="*/ 0 h 684000"/>
                <a:gd name="connsiteX2" fmla="*/ 2883724 w 2883724"/>
                <a:gd name="connsiteY2" fmla="*/ 218935 h 684000"/>
                <a:gd name="connsiteX3" fmla="*/ 2883724 w 2883724"/>
                <a:gd name="connsiteY3" fmla="*/ 465065 h 684000"/>
                <a:gd name="connsiteX4" fmla="*/ 2664789 w 2883724"/>
                <a:gd name="connsiteY4" fmla="*/ 684000 h 684000"/>
                <a:gd name="connsiteX5" fmla="*/ 218935 w 2883724"/>
                <a:gd name="connsiteY5" fmla="*/ 684000 h 684000"/>
                <a:gd name="connsiteX6" fmla="*/ 0 w 2883724"/>
                <a:gd name="connsiteY6" fmla="*/ 465065 h 684000"/>
                <a:gd name="connsiteX7" fmla="*/ 0 w 2883724"/>
                <a:gd name="connsiteY7" fmla="*/ 218935 h 684000"/>
                <a:gd name="connsiteX8" fmla="*/ 218935 w 2883724"/>
                <a:gd name="connsiteY8" fmla="*/ 0 h 68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3724" h="684000">
                  <a:moveTo>
                    <a:pt x="218935" y="0"/>
                  </a:moveTo>
                  <a:lnTo>
                    <a:pt x="2664789" y="0"/>
                  </a:lnTo>
                  <a:cubicBezTo>
                    <a:pt x="2785703" y="0"/>
                    <a:pt x="2883724" y="98021"/>
                    <a:pt x="2883724" y="218935"/>
                  </a:cubicBezTo>
                  <a:lnTo>
                    <a:pt x="2883724" y="465065"/>
                  </a:lnTo>
                  <a:cubicBezTo>
                    <a:pt x="2883724" y="585979"/>
                    <a:pt x="2785703" y="684000"/>
                    <a:pt x="2664789" y="684000"/>
                  </a:cubicBezTo>
                  <a:lnTo>
                    <a:pt x="218935" y="684000"/>
                  </a:lnTo>
                  <a:cubicBezTo>
                    <a:pt x="98021" y="684000"/>
                    <a:pt x="0" y="585979"/>
                    <a:pt x="0" y="465065"/>
                  </a:cubicBezTo>
                  <a:lnTo>
                    <a:pt x="0" y="218935"/>
                  </a:lnTo>
                  <a:cubicBezTo>
                    <a:pt x="0" y="98021"/>
                    <a:pt x="98021" y="0"/>
                    <a:pt x="218935" y="0"/>
                  </a:cubicBezTo>
                  <a:close/>
                </a:path>
              </a:pathLst>
            </a:cu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ABFCEE-4AC9-A6D0-EFCD-976F0EA2217A}"/>
                </a:ext>
              </a:extLst>
            </p:cNvPr>
            <p:cNvSpPr/>
            <p:nvPr/>
          </p:nvSpPr>
          <p:spPr>
            <a:xfrm>
              <a:off x="1525705" y="5104149"/>
              <a:ext cx="706411" cy="644978"/>
            </a:xfrm>
            <a:prstGeom prst="rect">
              <a:avLst/>
            </a:prstGeom>
            <a:solidFill>
              <a:srgbClr val="EFEC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4D9C9EC-B8F5-E99F-12DF-6EB2B76AF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533" y="5198071"/>
              <a:ext cx="582853" cy="582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EBB0483-726A-9B32-DBAA-7CB177B3C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19599" y="5413449"/>
            <a:ext cx="1617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ko-KR" sz="2000" b="1" dirty="0"/>
              <a:t>(</a:t>
            </a:r>
            <a:r>
              <a:rPr lang="ko-KR" altLang="en-US" sz="2000" b="1" dirty="0"/>
              <a:t>문자메시지</a:t>
            </a:r>
            <a:r>
              <a:rPr lang="en-AU" altLang="ko-KR" sz="2000" b="1" dirty="0"/>
              <a:t>)</a:t>
            </a:r>
            <a:endParaRPr lang="en-AU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05951-2DE7-7D3A-01F5-1673029B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12602" y="4955444"/>
            <a:ext cx="1013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ko-KR" sz="2000" b="1" dirty="0"/>
              <a:t>(</a:t>
            </a:r>
            <a:r>
              <a:rPr lang="ko-KR" altLang="en-US" sz="2000" b="1" dirty="0"/>
              <a:t>지금</a:t>
            </a:r>
            <a:r>
              <a:rPr lang="en-AU" altLang="ko-KR" sz="2000" b="1" dirty="0"/>
              <a:t>)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31526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6386-77CD-78DB-74BD-C75560E4F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ED95-64EC-13D1-EA05-555BDE83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연락처 추가 및 관리</a:t>
            </a:r>
            <a:r>
              <a:rPr lang="en-AU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D7FF3-FDAA-910B-2070-32198B7FE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927" y="2650926"/>
            <a:ext cx="1871508" cy="1871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B3952-9713-AC0A-222A-FA5617EF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239" y="2650927"/>
            <a:ext cx="1871508" cy="18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8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20D1A-96D2-5066-A448-CF52AACB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CCD5-6B21-51A6-457E-229B8294F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메시지 앱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A6FD44-49B4-1818-F80A-BD35C096A4BB}"/>
              </a:ext>
            </a:extLst>
          </p:cNvPr>
          <p:cNvSpPr txBox="1">
            <a:spLocks/>
          </p:cNvSpPr>
          <p:nvPr/>
        </p:nvSpPr>
        <p:spPr>
          <a:xfrm>
            <a:off x="838199" y="1902948"/>
            <a:ext cx="8284535" cy="19354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ko-KR" altLang="en-US" sz="2000" dirty="0"/>
              <a:t>무선 인터넷</a:t>
            </a:r>
            <a:r>
              <a:rPr lang="en-AU" altLang="ko-KR" sz="2000" dirty="0"/>
              <a:t>(</a:t>
            </a:r>
            <a:r>
              <a:rPr lang="en-AU" sz="2000" dirty="0"/>
              <a:t>Wi-Fi) </a:t>
            </a:r>
            <a:r>
              <a:rPr lang="ko-KR" altLang="en-US" sz="2000" dirty="0"/>
              <a:t>또는 모바일 데이터 사용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국제 소통에 매우 유용함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단체 메시지를 보낼 수 있음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앱 스토어에서 다운로드 </a:t>
            </a:r>
            <a:r>
              <a:rPr lang="en-AU" sz="2000"/>
              <a:t> </a:t>
            </a:r>
            <a:endParaRPr lang="en-A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65D279-FC74-3B36-157D-8ADE45E34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793" y="2650927"/>
            <a:ext cx="1871508" cy="187150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F14B7A-58AC-AED6-6263-93D14DA7B361}"/>
              </a:ext>
            </a:extLst>
          </p:cNvPr>
          <p:cNvSpPr txBox="1">
            <a:spLocks/>
          </p:cNvSpPr>
          <p:nvPr/>
        </p:nvSpPr>
        <p:spPr>
          <a:xfrm>
            <a:off x="6492948" y="4955053"/>
            <a:ext cx="2266507" cy="1156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메신저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Messenger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D8E599-3A47-5235-F7A3-CD70C6B708AF}"/>
              </a:ext>
            </a:extLst>
          </p:cNvPr>
          <p:cNvSpPr txBox="1">
            <a:spLocks/>
          </p:cNvSpPr>
          <p:nvPr/>
        </p:nvSpPr>
        <p:spPr>
          <a:xfrm>
            <a:off x="9087293" y="4955053"/>
            <a:ext cx="2266507" cy="1156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왓츠앱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WhatsApp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AAD9A-FB3E-AB88-5185-370F47D16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446" y="2650929"/>
            <a:ext cx="1871509" cy="187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3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72B78C-F442-E451-DA0A-7A6F11123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3" y="1535994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dirty="0">
                <a:solidFill>
                  <a:schemeClr val="bg1"/>
                </a:solidFill>
              </a:rPr>
              <a:t>한꺼번에 메시지를 보내고 싶은 그룹이 있나요</a:t>
            </a:r>
            <a:r>
              <a:rPr lang="en-AU" altLang="ko-KR" dirty="0">
                <a:solidFill>
                  <a:schemeClr val="bg1"/>
                </a:solidFill>
              </a:rPr>
              <a:t>? (</a:t>
            </a:r>
            <a:r>
              <a:rPr lang="ko-KR" altLang="en-US" dirty="0">
                <a:solidFill>
                  <a:schemeClr val="bg1"/>
                </a:solidFill>
              </a:rPr>
              <a:t>예를들면</a:t>
            </a:r>
            <a:r>
              <a:rPr lang="en-AU" altLang="ko-KR" dirty="0">
                <a:solidFill>
                  <a:schemeClr val="bg1"/>
                </a:solidFill>
              </a:rPr>
              <a:t>, </a:t>
            </a:r>
            <a:r>
              <a:rPr lang="ko-KR" altLang="en-US" dirty="0">
                <a:solidFill>
                  <a:schemeClr val="bg1"/>
                </a:solidFill>
              </a:rPr>
              <a:t>가족</a:t>
            </a:r>
            <a:r>
              <a:rPr lang="en-AU" altLang="ko-KR" dirty="0">
                <a:solidFill>
                  <a:schemeClr val="bg1"/>
                </a:solidFill>
              </a:rPr>
              <a:t>, </a:t>
            </a:r>
            <a:r>
              <a:rPr lang="ko-KR" altLang="en-US" dirty="0">
                <a:solidFill>
                  <a:schemeClr val="bg1"/>
                </a:solidFill>
              </a:rPr>
              <a:t>친구 또는 모임</a:t>
            </a:r>
            <a:r>
              <a:rPr lang="en-AU" altLang="ko-KR" dirty="0">
                <a:solidFill>
                  <a:schemeClr val="bg1"/>
                </a:solidFill>
              </a:rPr>
              <a:t>)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세션 시작 때 하신 질문을 함께 살펴 보겠습니다</a:t>
            </a:r>
            <a:r>
              <a:rPr kumimoji="0" lang="en-AU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.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72636-85E4-0347-B739-F882046D9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148" y="1662183"/>
            <a:ext cx="412875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3B035-DEA7-7660-ACF0-19D57FD96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D080-DDD2-099A-1CAF-E4BAAAD0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학습 목표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24939-DD78-E37C-9D18-A503C9ECC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할 수 있습니다</a:t>
            </a:r>
            <a:r>
              <a:rPr lang="en-AU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D40525-D514-ABA4-7153-A173447FBBF3}"/>
              </a:ext>
            </a:extLst>
          </p:cNvPr>
          <p:cNvSpPr txBox="1">
            <a:spLocks/>
          </p:cNvSpPr>
          <p:nvPr/>
        </p:nvSpPr>
        <p:spPr>
          <a:xfrm>
            <a:off x="556846" y="3680351"/>
            <a:ext cx="2052000" cy="808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전화를 걸고 받는 것</a:t>
            </a:r>
            <a:r>
              <a:rPr lang="en-AU" sz="2000" dirty="0"/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1636CE-DFF9-F4F4-0E31-1050720E311D}"/>
              </a:ext>
            </a:extLst>
          </p:cNvPr>
          <p:cNvSpPr txBox="1">
            <a:spLocks/>
          </p:cNvSpPr>
          <p:nvPr/>
        </p:nvSpPr>
        <p:spPr>
          <a:xfrm>
            <a:off x="2817088" y="3680351"/>
            <a:ext cx="2052000" cy="11814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문자 메시지 보내고 답장하는 것</a:t>
            </a:r>
            <a:r>
              <a:rPr lang="en-AU" sz="2000" dirty="0"/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44CBE-12D8-4F6E-181C-FF46A46A5D44}"/>
              </a:ext>
            </a:extLst>
          </p:cNvPr>
          <p:cNvSpPr txBox="1">
            <a:spLocks/>
          </p:cNvSpPr>
          <p:nvPr/>
        </p:nvSpPr>
        <p:spPr>
          <a:xfrm>
            <a:off x="5000236" y="3680351"/>
            <a:ext cx="2052035" cy="15467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부재중 전화나 메시지 알림 확인 및 관리 하는 것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F8DE31D-632E-87D4-BC18-70E1F54D1A70}"/>
              </a:ext>
            </a:extLst>
          </p:cNvPr>
          <p:cNvSpPr txBox="1">
            <a:spLocks/>
          </p:cNvSpPr>
          <p:nvPr/>
        </p:nvSpPr>
        <p:spPr>
          <a:xfrm>
            <a:off x="7183027" y="3680351"/>
            <a:ext cx="2182754" cy="812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연락처 추가</a:t>
            </a:r>
            <a:r>
              <a:rPr lang="en-AU" altLang="ko-KR" sz="2000" dirty="0"/>
              <a:t>, </a:t>
            </a:r>
            <a:r>
              <a:rPr lang="ko-KR" altLang="en-US" sz="2000" dirty="0"/>
              <a:t>편집 또는 삭제</a:t>
            </a:r>
            <a:r>
              <a:rPr lang="en-AU" sz="2000" dirty="0"/>
              <a:t>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14F2F9-85CD-F5D0-6893-E568B471F1EA}"/>
              </a:ext>
            </a:extLst>
          </p:cNvPr>
          <p:cNvSpPr txBox="1">
            <a:spLocks/>
          </p:cNvSpPr>
          <p:nvPr/>
        </p:nvSpPr>
        <p:spPr>
          <a:xfrm>
            <a:off x="9419430" y="3657754"/>
            <a:ext cx="2414109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왓츠앱</a:t>
            </a:r>
            <a:r>
              <a:rPr lang="en-AU" altLang="ko-KR" sz="2000" dirty="0"/>
              <a:t>(</a:t>
            </a:r>
            <a:r>
              <a:rPr lang="en-AU" sz="2000" dirty="0"/>
              <a:t>WhatsApp) </a:t>
            </a:r>
            <a:r>
              <a:rPr lang="ko-KR" altLang="en-US" sz="2000" dirty="0"/>
              <a:t>또는 메신저</a:t>
            </a:r>
            <a:r>
              <a:rPr lang="en-AU" altLang="ko-KR" sz="2000" dirty="0"/>
              <a:t>(</a:t>
            </a:r>
            <a:r>
              <a:rPr lang="en-AU" sz="2000" dirty="0"/>
              <a:t>Messenger) </a:t>
            </a:r>
            <a:r>
              <a:rPr lang="ko-KR" altLang="en-US" sz="2000" dirty="0"/>
              <a:t>같은 메신저 앱</a:t>
            </a:r>
            <a:r>
              <a:rPr lang="en-AU" sz="2000" dirty="0"/>
              <a:t> </a:t>
            </a:r>
            <a:r>
              <a:rPr lang="ko-KR" altLang="en-US" sz="2000" dirty="0"/>
              <a:t>사용 </a:t>
            </a:r>
            <a:r>
              <a:rPr lang="en-AU" sz="2000" dirty="0"/>
              <a:t>(</a:t>
            </a:r>
            <a:r>
              <a:rPr lang="ko-KR" altLang="en-US" sz="2000" dirty="0"/>
              <a:t>선택사항</a:t>
            </a:r>
            <a:r>
              <a:rPr lang="en-AU" altLang="ko-KR" sz="2000" dirty="0"/>
              <a:t>)</a:t>
            </a:r>
            <a:endParaRPr lang="en-AU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AAC34C-B16F-F904-43BD-EE65F6361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674" y="2775373"/>
            <a:ext cx="1052805" cy="998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F119CA-67F1-F669-B9E3-B94F5CF26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168" y="2725832"/>
            <a:ext cx="1089109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17198-1E3D-3C41-E482-20CBEC664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41" y="2775373"/>
            <a:ext cx="1052806" cy="101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6DEDA-2C80-04BF-9215-DF8648527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271" y="2745964"/>
            <a:ext cx="1052806" cy="101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0DC72F-DEBB-52F8-9969-F942C009F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5781" y="2757716"/>
            <a:ext cx="1052806" cy="10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09656F-BF54-FF16-791D-EF7A5753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9" y="1642958"/>
            <a:ext cx="11519997" cy="46314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오늘 배운 것 중 핵심 내용은 무엇인가요</a:t>
            </a:r>
            <a:r>
              <a:rPr kumimoji="0" lang="en-AU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EC5529-9D42-0A09-4947-AA7B6A6B8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8" y="1703032"/>
            <a:ext cx="11519997" cy="46314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다음 주에 시도해 보고 싶은 세 가지는 무엇인가요</a:t>
            </a:r>
            <a:r>
              <a:rPr kumimoji="0" lang="en-AU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Modules in Tech Savvy Seniors Program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시니어</a:t>
            </a:r>
            <a:endParaRPr kumimoji="0" lang="en-AU" altLang="ko-K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디지털 교육</a:t>
            </a:r>
            <a:endParaRPr kumimoji="0" lang="en-A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9088" y="310112"/>
            <a:ext cx="4049526" cy="6019332"/>
            <a:chOff x="1299088" y="310112"/>
            <a:chExt cx="4049526" cy="60193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9088" y="310112"/>
              <a:ext cx="2558928" cy="531986"/>
              <a:chOff x="1299088" y="310112"/>
              <a:chExt cx="2558928" cy="53198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스마트폰 알아보기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2226014" y="1337246"/>
              <a:ext cx="2558928" cy="747429"/>
              <a:chOff x="1299088" y="310112"/>
              <a:chExt cx="2558928" cy="74742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컴퓨터 또는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태블릿 알아보기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727056" y="2614901"/>
              <a:ext cx="2558928" cy="747429"/>
              <a:chOff x="1299088" y="310112"/>
              <a:chExt cx="2558928" cy="74742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3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전화걸기와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메시지 보내기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789686" y="3642035"/>
              <a:ext cx="2558928" cy="747429"/>
              <a:chOff x="1299088" y="310112"/>
              <a:chExt cx="2558928" cy="74742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인터넷 안전하게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사용하기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2226014" y="4806956"/>
              <a:ext cx="2558928" cy="531986"/>
              <a:chOff x="1299088" y="310112"/>
              <a:chExt cx="2558928" cy="53198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이메일 보내기와 받기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97458"/>
              <a:ext cx="2558928" cy="531986"/>
              <a:chOff x="1299088" y="310112"/>
              <a:chExt cx="2558928" cy="53198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6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온라인 안전과 사기 예방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34775"/>
            <a:chOff x="6289738" y="513695"/>
            <a:chExt cx="4049526" cy="62347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747429"/>
              <a:chOff x="1299088" y="310112"/>
              <a:chExt cx="2558928" cy="74742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7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사진과 동영상 찍고</a:t>
                </a:r>
                <a:r>
                  <a:rPr lang="en-AU" altLang="ko-KR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</a:t>
                </a: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저장하고</a:t>
                </a:r>
                <a:r>
                  <a:rPr lang="en-AU" altLang="ko-KR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</a:t>
                </a:r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공유하기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747429"/>
              <a:chOff x="1299088" y="310112"/>
              <a:chExt cx="2558928" cy="74742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8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스마트 기기로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일상과 여가 즐기기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531986"/>
              <a:chOff x="1299088" y="310112"/>
              <a:chExt cx="2558928" cy="53198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9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생활에 편리한 앱들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747429"/>
              <a:chOff x="1299088" y="310112"/>
              <a:chExt cx="2558928" cy="74742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 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10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소셜미디어와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영상통화로 연락하기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531986"/>
              <a:chOff x="1299088" y="310112"/>
              <a:chExt cx="2558928" cy="53198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11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안전한 온라인 쇼핑과 뱅킹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747429"/>
              <a:chOff x="1299088" y="310112"/>
              <a:chExt cx="2558928" cy="74742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12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AU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AI </a:t>
                </a:r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활용법 알아보기</a:t>
                </a:r>
                <a:br>
                  <a:rPr lang="en-AU" sz="1400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</a:br>
                <a:endParaRPr lang="en-AU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698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원주민 존중 의례</a:t>
            </a:r>
            <a:endParaRPr lang="en-AU" dirty="0"/>
          </a:p>
        </p:txBody>
      </p:sp>
      <p:pic>
        <p:nvPicPr>
          <p:cNvPr id="6" name="Picture 5" descr="'Connection' artwork by Bobbi Lockyer">
            <a:extLst>
              <a:ext uri="{FF2B5EF4-FFF2-40B4-BE49-F238E27FC236}">
                <a16:creationId xmlns:a16="http://schemas.microsoft.com/office/drawing/2014/main" id="{8A51145C-3B2A-E39D-F62E-D2E9C40006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>
                <a:solidFill>
                  <a:schemeClr val="bg1"/>
                </a:solidFill>
              </a:rPr>
              <a:t>우리는 이 땅과 물길</a:t>
            </a:r>
            <a:r>
              <a:rPr lang="en-AU" altLang="ko-KR" sz="2000" dirty="0">
                <a:solidFill>
                  <a:schemeClr val="bg1"/>
                </a:solidFill>
              </a:rPr>
              <a:t>, </a:t>
            </a:r>
            <a:r>
              <a:rPr lang="ko-KR" altLang="en-US" sz="2000" dirty="0">
                <a:solidFill>
                  <a:schemeClr val="bg1"/>
                </a:solidFill>
              </a:rPr>
              <a:t>그리고 하늘과 이어져온 원주민 및 토레스 해협 섬 주민들의 오랜 역사와 문화를 존중합니다</a:t>
            </a:r>
            <a:r>
              <a:rPr lang="en-AU" altLang="ko-KR" sz="2000" dirty="0">
                <a:solidFill>
                  <a:schemeClr val="bg1"/>
                </a:solidFill>
              </a:rPr>
              <a:t>. </a:t>
            </a:r>
            <a:r>
              <a:rPr lang="ko-KR" altLang="en-US" sz="2000" dirty="0">
                <a:solidFill>
                  <a:schemeClr val="bg1"/>
                </a:solidFill>
              </a:rPr>
              <a:t>우리는 과거와 현재의 장로님들께 경의를 표합니다</a:t>
            </a:r>
            <a:r>
              <a:rPr lang="en-AU" altLang="ko-KR" sz="2000" dirty="0">
                <a:solidFill>
                  <a:schemeClr val="bg1"/>
                </a:solidFill>
              </a:rPr>
              <a:t>.</a:t>
            </a:r>
            <a:r>
              <a:rPr lang="en-AU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학습 목표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이 세션 후에 여러분이 할 수 있는 것들</a:t>
            </a:r>
            <a:r>
              <a:rPr lang="en-AU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556846" y="3688166"/>
            <a:ext cx="2052000" cy="808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전화를 걸고 받는 것</a:t>
            </a:r>
            <a:r>
              <a:rPr lang="en-AU" sz="2000" dirty="0"/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2817088" y="3688166"/>
            <a:ext cx="2052000" cy="1177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문자 메시지 보내고 답장하는 것</a:t>
            </a:r>
            <a:r>
              <a:rPr lang="en-AU" sz="2000" dirty="0"/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5000236" y="3688166"/>
            <a:ext cx="2052035" cy="15467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부재중 전화나 메시지 알림 확인 및 관리 하는 것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7183027" y="3688166"/>
            <a:ext cx="2182754" cy="808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연락처 추가</a:t>
            </a:r>
            <a:r>
              <a:rPr lang="en-AU" altLang="ko-KR" sz="2000" dirty="0"/>
              <a:t>, </a:t>
            </a:r>
            <a:r>
              <a:rPr lang="ko-KR" altLang="en-US" sz="2000" dirty="0"/>
              <a:t>편집 또는 삭제</a:t>
            </a:r>
            <a:r>
              <a:rPr lang="en-AU" sz="2000" dirty="0"/>
              <a:t>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9365781" y="3688166"/>
            <a:ext cx="2414110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왓츠앱</a:t>
            </a:r>
            <a:r>
              <a:rPr lang="en-AU" altLang="ko-KR" sz="2000" dirty="0"/>
              <a:t>(</a:t>
            </a:r>
            <a:r>
              <a:rPr lang="en-AU" sz="2000" dirty="0"/>
              <a:t>WhatsApp) </a:t>
            </a:r>
            <a:r>
              <a:rPr lang="ko-KR" altLang="en-US" sz="2000" dirty="0"/>
              <a:t>또는 메신저</a:t>
            </a:r>
            <a:r>
              <a:rPr lang="en-AU" altLang="ko-KR" sz="2000" dirty="0"/>
              <a:t>(</a:t>
            </a:r>
            <a:r>
              <a:rPr lang="en-AU" sz="2000" dirty="0"/>
              <a:t>Messenger) </a:t>
            </a:r>
            <a:r>
              <a:rPr lang="ko-KR" altLang="en-US" sz="2000" dirty="0"/>
              <a:t>같은 메신저 앱</a:t>
            </a:r>
            <a:r>
              <a:rPr lang="en-AU" sz="2000" dirty="0"/>
              <a:t> </a:t>
            </a:r>
            <a:r>
              <a:rPr lang="ko-KR" altLang="en-US" sz="2000" dirty="0"/>
              <a:t>사용 </a:t>
            </a:r>
            <a:r>
              <a:rPr lang="en-AU" sz="2000" dirty="0"/>
              <a:t>(</a:t>
            </a:r>
            <a:r>
              <a:rPr lang="ko-KR" altLang="en-US" sz="2000" dirty="0"/>
              <a:t>선택사항</a:t>
            </a:r>
            <a:r>
              <a:rPr lang="en-AU" altLang="ko-KR" sz="2000" dirty="0"/>
              <a:t>).</a:t>
            </a:r>
            <a:endParaRPr lang="en-AU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CC7C1-6518-D4F8-F645-30101ABEF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674" y="2783188"/>
            <a:ext cx="1052805" cy="998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168" y="2733647"/>
            <a:ext cx="1089109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693C2-D807-FF76-34F9-8AB07FCAD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41" y="2783188"/>
            <a:ext cx="1052806" cy="101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62A4E-788D-A5DF-4134-07841E055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271" y="2753779"/>
            <a:ext cx="1052806" cy="101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F87BBC-393B-335E-4CE1-5BFE8B13A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5781" y="2765531"/>
            <a:ext cx="1052806" cy="10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3DC9-BCD4-25D2-EDD6-375E4742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56CC2E-2C2A-E4D2-E2E4-DFE5A8816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74" y="1528416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A29EF2-44E2-7BC1-D8B1-BA6E7AE9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dirty="0">
                <a:solidFill>
                  <a:schemeClr val="bg1"/>
                </a:solidFill>
              </a:rPr>
              <a:t>전화를 걸거나 문자를 보내본 적이  있으신가요</a:t>
            </a:r>
            <a:r>
              <a:rPr lang="en-AU" altLang="ko-KR" dirty="0">
                <a:solidFill>
                  <a:schemeClr val="bg1"/>
                </a:solidFill>
              </a:rPr>
              <a:t>?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2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68F41-A5C5-C2B3-109F-B86465E4C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459468"/>
            <a:ext cx="11399449" cy="4582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16" y="2047631"/>
            <a:ext cx="5705230" cy="35012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dirty="0"/>
              <a:t>세션 후</a:t>
            </a:r>
            <a:r>
              <a:rPr lang="en-AU" altLang="ko-KR" dirty="0"/>
              <a:t>, </a:t>
            </a:r>
            <a:r>
              <a:rPr lang="ko-KR" altLang="en-US" dirty="0"/>
              <a:t>자신감을 더 갖고 싶은 한 가지는 무엇인가요</a:t>
            </a:r>
            <a:r>
              <a:rPr lang="en-A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전화를 걸려면</a:t>
            </a:r>
            <a:r>
              <a:rPr lang="en-AU" dirty="0"/>
              <a:t>, </a:t>
            </a:r>
            <a:r>
              <a:rPr lang="ko-KR" altLang="en-US" dirty="0"/>
              <a:t>다음이 필요합니다</a:t>
            </a:r>
            <a:r>
              <a:rPr lang="en-AU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916EFF-7EB0-CD49-AA90-4746244B1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08" y="2370757"/>
            <a:ext cx="1325563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349EB-7D1C-7933-7473-8F4523D0F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398" y="2401092"/>
            <a:ext cx="1184748" cy="118474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0997B8-7ED4-2E97-94CD-3E9622323234}"/>
              </a:ext>
            </a:extLst>
          </p:cNvPr>
          <p:cNvSpPr txBox="1">
            <a:spLocks/>
          </p:cNvSpPr>
          <p:nvPr/>
        </p:nvSpPr>
        <p:spPr>
          <a:xfrm>
            <a:off x="986737" y="3824461"/>
            <a:ext cx="2266507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스마트폰 켜기</a:t>
            </a:r>
            <a:endParaRPr lang="en-AU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9C322D-FF4A-033B-2F6C-6C5EDA6603A1}"/>
              </a:ext>
            </a:extLst>
          </p:cNvPr>
          <p:cNvSpPr txBox="1">
            <a:spLocks/>
          </p:cNvSpPr>
          <p:nvPr/>
        </p:nvSpPr>
        <p:spPr>
          <a:xfrm>
            <a:off x="4899519" y="3824460"/>
            <a:ext cx="2486019" cy="166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모바일 신호 또는 무선 인터넷 </a:t>
            </a:r>
            <a:r>
              <a:rPr lang="en-AU" altLang="ko-KR" sz="2000" dirty="0"/>
              <a:t>(</a:t>
            </a:r>
            <a:r>
              <a:rPr lang="en-AU" sz="2000" dirty="0"/>
              <a:t>Wi-Fi ) </a:t>
            </a:r>
            <a:r>
              <a:rPr lang="ko-KR" altLang="en-US" sz="2000" dirty="0"/>
              <a:t>연결</a:t>
            </a:r>
            <a:endParaRPr lang="en-AU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A02D07-4F36-6DBB-7A8C-8FE72A0B6011}"/>
              </a:ext>
            </a:extLst>
          </p:cNvPr>
          <p:cNvSpPr txBox="1">
            <a:spLocks/>
          </p:cNvSpPr>
          <p:nvPr/>
        </p:nvSpPr>
        <p:spPr>
          <a:xfrm>
            <a:off x="8440160" y="3824460"/>
            <a:ext cx="2913639" cy="1415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스마트폰 요금제</a:t>
            </a:r>
            <a:r>
              <a:rPr lang="en-AU" altLang="ko-KR" sz="2000" dirty="0"/>
              <a:t>/</a:t>
            </a:r>
            <a:r>
              <a:rPr lang="ko-KR" altLang="en-US" sz="2000" dirty="0"/>
              <a:t>잔액 또는 무선 인터넷</a:t>
            </a:r>
            <a:r>
              <a:rPr lang="en-AU" altLang="ko-KR" sz="2000" dirty="0"/>
              <a:t>(Wi-Fi) </a:t>
            </a:r>
            <a:r>
              <a:rPr lang="ko-KR" altLang="en-US" sz="2000" dirty="0"/>
              <a:t>연결</a:t>
            </a:r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088869-B742-2AA2-480B-8C87B716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321" y="2401092"/>
            <a:ext cx="1184747" cy="12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E261E-9024-A401-01C2-658B293E8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1CC2E-B792-8CF6-05E0-38ABAC9A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다음을 이용해 전화걸기</a:t>
            </a:r>
            <a:r>
              <a:rPr lang="en-AU" dirty="0"/>
              <a:t>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382236-13F9-D8AE-C6E5-7CB7ED482048}"/>
              </a:ext>
            </a:extLst>
          </p:cNvPr>
          <p:cNvSpPr txBox="1">
            <a:spLocks/>
          </p:cNvSpPr>
          <p:nvPr/>
        </p:nvSpPr>
        <p:spPr>
          <a:xfrm>
            <a:off x="987052" y="3739595"/>
            <a:ext cx="2266507" cy="1004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ko-KR" altLang="en-US" sz="2000" dirty="0"/>
              <a:t>전화앱 </a:t>
            </a:r>
            <a:endParaRPr lang="en-AU" altLang="ko-KR" sz="2000" dirty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altLang="ko-KR" sz="2000" dirty="0"/>
              <a:t>Phone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A7E6CC-255F-CD0F-A2C2-7874005CC024}"/>
              </a:ext>
            </a:extLst>
          </p:cNvPr>
          <p:cNvSpPr txBox="1">
            <a:spLocks/>
          </p:cNvSpPr>
          <p:nvPr/>
        </p:nvSpPr>
        <p:spPr>
          <a:xfrm>
            <a:off x="4962746" y="3739596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ko-KR" altLang="en-US" sz="2000" dirty="0" err="1"/>
              <a:t>연락처앱</a:t>
            </a:r>
            <a:r>
              <a:rPr lang="ko-KR" altLang="en-US" sz="2000" dirty="0"/>
              <a:t> </a:t>
            </a:r>
            <a:r>
              <a:rPr lang="en-AU" sz="2000" dirty="0"/>
              <a:t>Contacts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52B0BC-61E9-DF91-42FD-599B3E10E591}"/>
              </a:ext>
            </a:extLst>
          </p:cNvPr>
          <p:cNvSpPr txBox="1">
            <a:spLocks/>
          </p:cNvSpPr>
          <p:nvPr/>
        </p:nvSpPr>
        <p:spPr>
          <a:xfrm>
            <a:off x="8946830" y="3739596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ko-KR" altLang="en-US" sz="2000" dirty="0" err="1"/>
              <a:t>메시지앱</a:t>
            </a:r>
            <a:r>
              <a:rPr lang="ko-KR" altLang="en-US" sz="2000" dirty="0"/>
              <a:t> </a:t>
            </a:r>
            <a:r>
              <a:rPr lang="en-AU" sz="2000" dirty="0"/>
              <a:t>Messages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10A5DE-EB8C-558D-4723-31215DF9E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364" y="2174063"/>
            <a:ext cx="1325563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EC47C7-7FCC-EC20-F968-F311692F9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283" y="2168193"/>
            <a:ext cx="1331433" cy="13314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2260D93-0F09-E95E-6C77-5DC3C1F89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696" y="4882817"/>
            <a:ext cx="1274898" cy="12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76BBF-497C-2B58-E20D-DBCF167C8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283" y="4882817"/>
            <a:ext cx="1331433" cy="1331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81724-F673-E0DF-26C5-C675DC3B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193" y="2162322"/>
            <a:ext cx="1325563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7A2BC3-871C-44F4-109A-6C16F07E2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857" y="4827095"/>
            <a:ext cx="1274899" cy="127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6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EBB85-BD5C-62F5-D261-8234F4F1A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2FDD-07B3-FC15-5F71-4DBDAA42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문자 메시지를 보내려면</a:t>
            </a:r>
            <a:r>
              <a:rPr lang="en-AU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0640-9431-D0AD-83E8-CBE7C06A0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08" y="2370757"/>
            <a:ext cx="1325563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4220D-EDA2-F616-D6E6-AE64D2ED6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398" y="2401092"/>
            <a:ext cx="1184748" cy="118474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E6FB10-5DB0-B0CB-E861-F22C3F51D49B}"/>
              </a:ext>
            </a:extLst>
          </p:cNvPr>
          <p:cNvSpPr txBox="1">
            <a:spLocks/>
          </p:cNvSpPr>
          <p:nvPr/>
        </p:nvSpPr>
        <p:spPr>
          <a:xfrm>
            <a:off x="986737" y="3824460"/>
            <a:ext cx="2266507" cy="1107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스마트폰 켜기</a:t>
            </a:r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DB8FFA-F8AA-F5EB-B8C2-C24CD5E01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321" y="2401092"/>
            <a:ext cx="1184747" cy="12377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D3DEC-244F-EE53-C9AF-0BAA81C304A9}"/>
              </a:ext>
            </a:extLst>
          </p:cNvPr>
          <p:cNvSpPr txBox="1">
            <a:spLocks/>
          </p:cNvSpPr>
          <p:nvPr/>
        </p:nvSpPr>
        <p:spPr>
          <a:xfrm>
            <a:off x="4899519" y="3824460"/>
            <a:ext cx="2443816" cy="166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모바일 신호 또는 무선 인터넷</a:t>
            </a:r>
            <a:r>
              <a:rPr lang="en-AU" altLang="ko-KR" sz="2000" dirty="0"/>
              <a:t>(</a:t>
            </a:r>
            <a:r>
              <a:rPr lang="en-AU" sz="2000" dirty="0"/>
              <a:t>Wi-Fi ) </a:t>
            </a:r>
            <a:r>
              <a:rPr lang="ko-KR" altLang="en-US" sz="2000" dirty="0"/>
              <a:t>연결</a:t>
            </a:r>
            <a:endParaRPr lang="en-AU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A1242B-2261-67CD-D5B3-365BB9E972E4}"/>
              </a:ext>
            </a:extLst>
          </p:cNvPr>
          <p:cNvSpPr txBox="1">
            <a:spLocks/>
          </p:cNvSpPr>
          <p:nvPr/>
        </p:nvSpPr>
        <p:spPr>
          <a:xfrm>
            <a:off x="8349893" y="3824460"/>
            <a:ext cx="3003907" cy="1237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스마트폰 요금제</a:t>
            </a:r>
            <a:r>
              <a:rPr lang="en-AU" altLang="ko-KR" sz="2000" dirty="0"/>
              <a:t>/</a:t>
            </a:r>
            <a:r>
              <a:rPr lang="ko-KR" altLang="en-US" sz="2000" dirty="0"/>
              <a:t>잔액 또는 무선 인터넷</a:t>
            </a:r>
            <a:r>
              <a:rPr lang="en-AU" altLang="ko-KR" sz="2000" dirty="0"/>
              <a:t>(Wi-Fi) </a:t>
            </a:r>
            <a:r>
              <a:rPr lang="ko-KR" altLang="en-US" sz="2000" dirty="0"/>
              <a:t>연결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087199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B29EE-C724-D491-958E-D8AD1A5C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F93E2-6318-DBEB-D9D9-6FC0D2E4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문자 메시지를 보내고 받아 봅시다</a:t>
            </a:r>
            <a:r>
              <a:rPr lang="en-AU" altLang="ko-KR" dirty="0"/>
              <a:t>.</a:t>
            </a:r>
            <a:endParaRPr lang="en-AU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A697C9D-08EC-44B6-0631-43C05EBDA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2019" y="2046304"/>
            <a:ext cx="6007962" cy="44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5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AATUC-1823800632-107896</_dlc_DocId>
    <_dlc_DocIdUrl xmlns="2a7a03ce-2042-4c5f-90e9-1f29c56988a9">
      <Url>https://teamtelstra.sharepoint.com/sites/DigitalSystems/_layouts/15/DocIdRedir.aspx?ID=AATUC-1823800632-107896</Url>
      <Description>AATUC-1823800632-107896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73874E4-5087-4DC4-9EC0-04FCA13D20AA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9c7b2f30-2231-41e0-b86a-1257079ed7b5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c7b56d83-7d92-4d5e-8552-dd44030ff6cf"/>
    <ds:schemaRef ds:uri="f6156fdc-1b67-4e65-a7eb-2d097edf2cd6"/>
  </ds:schemaRefs>
</ds:datastoreItem>
</file>

<file path=customXml/itemProps2.xml><?xml version="1.0" encoding="utf-8"?>
<ds:datastoreItem xmlns:ds="http://schemas.openxmlformats.org/officeDocument/2006/customXml" ds:itemID="{93DE454C-87B4-4802-8810-8EE2B48CFE97}"/>
</file>

<file path=customXml/itemProps3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33DBBB8-4488-4409-B377-625E005B90C7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15583</TotalTime>
  <Words>405</Words>
  <Application>Microsoft Office PowerPoint</Application>
  <PresentationFormat>Widescreen</PresentationFormat>
  <Paragraphs>94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Telstra Display</vt:lpstr>
      <vt:lpstr>Aptos</vt:lpstr>
      <vt:lpstr>Telstra Text</vt:lpstr>
      <vt:lpstr>Arial</vt:lpstr>
      <vt:lpstr>Telstra Text Medium</vt:lpstr>
      <vt:lpstr>Office Theme</vt:lpstr>
      <vt:lpstr>전화걸기와 메시지 보내기</vt:lpstr>
      <vt:lpstr>원주민 존중 의례</vt:lpstr>
      <vt:lpstr>학습 목표</vt:lpstr>
      <vt:lpstr>전화를 걸거나 문자를 보내본 적이  있으신가요?</vt:lpstr>
      <vt:lpstr>세션 후, 자신감을 더 갖고 싶은 한 가지는 무엇인가요?</vt:lpstr>
      <vt:lpstr>전화를 걸려면, 다음이 필요합니다…</vt:lpstr>
      <vt:lpstr>다음을 이용해 전화걸기…</vt:lpstr>
      <vt:lpstr>문자 메시지를 보내려면…</vt:lpstr>
      <vt:lpstr>문자 메시지를 보내고 받아 봅시다.</vt:lpstr>
      <vt:lpstr>알림 이해하기</vt:lpstr>
      <vt:lpstr>연락처 추가 및 관리 </vt:lpstr>
      <vt:lpstr>메시지 앱</vt:lpstr>
      <vt:lpstr>한꺼번에 메시지를 보내고 싶은 그룹이 있나요? (예를들면, 가족, 친구 또는 모임)</vt:lpstr>
      <vt:lpstr>세션 시작 때 하신 질문을 함께 살펴 보겠습니다.</vt:lpstr>
      <vt:lpstr>학습 목표</vt:lpstr>
      <vt:lpstr>오늘 배운 것 중 핵심 내용은 무엇인가요?</vt:lpstr>
      <vt:lpstr>다음 주에 시도해 보고 싶은 세 가지는 무엇인가요?</vt:lpstr>
      <vt:lpstr>시니어 디지털 교육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Savvy Seniors Module 3</dc:title>
  <dc:creator>Telstra Limited</dc:creator>
  <cp:keywords>telstra, tech, savvy, seniors, module 3, korean</cp:keywords>
  <cp:lastModifiedBy>Cassandra Katsikaronis</cp:lastModifiedBy>
  <cp:revision>45</cp:revision>
  <dcterms:created xsi:type="dcterms:W3CDTF">2025-08-11T23:44:16Z</dcterms:created>
  <dcterms:modified xsi:type="dcterms:W3CDTF">2026-04-10T04:23:58Z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71fa4b8e-a2ec-4e99-9fce-2b5994ca9464</vt:lpwstr>
  </property>
</Properties>
</file>