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sldIdLst>
    <p:sldId id="257" r:id="rId5"/>
    <p:sldId id="280" r:id="rId6"/>
    <p:sldId id="258" r:id="rId7"/>
    <p:sldId id="291" r:id="rId8"/>
    <p:sldId id="263" r:id="rId9"/>
    <p:sldId id="281" r:id="rId10"/>
    <p:sldId id="293" r:id="rId11"/>
    <p:sldId id="298" r:id="rId12"/>
    <p:sldId id="294" r:id="rId13"/>
    <p:sldId id="295" r:id="rId14"/>
    <p:sldId id="282" r:id="rId15"/>
    <p:sldId id="296" r:id="rId16"/>
    <p:sldId id="266" r:id="rId17"/>
    <p:sldId id="275" r:id="rId18"/>
    <p:sldId id="297" r:id="rId19"/>
    <p:sldId id="277" r:id="rId20"/>
    <p:sldId id="278" r:id="rId21"/>
    <p:sldId id="260" r:id="rId22"/>
  </p:sldIdLst>
  <p:sldSz cx="12192000" cy="6858000"/>
  <p:notesSz cx="6858000" cy="9144000"/>
  <p:embeddedFontLst>
    <p:embeddedFont>
      <p:font typeface="Telstra Display" panose="020B0604020202020204" charset="0"/>
      <p:regular r:id="rId24"/>
      <p:bold r:id="rId25"/>
      <p:italic r:id="rId26"/>
      <p:boldItalic r:id="rId27"/>
    </p:embeddedFont>
    <p:embeddedFont>
      <p:font typeface="Telstra Text" panose="020B0504040000000004" pitchFamily="34" charset="0"/>
      <p:regular r:id="rId28"/>
      <p:bold r:id="rId29"/>
      <p:italic r:id="rId30"/>
      <p:boldItalic r:id="rId31"/>
    </p:embeddedFont>
    <p:embeddedFont>
      <p:font typeface="Telstra Text Medium" panose="020B06040400000000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A"/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775D92-0E02-4C70-9F25-E530A1656C46}" v="45" dt="2026-04-10T04:10:52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78" d="100"/>
          <a:sy n="78" d="100"/>
        </p:scale>
        <p:origin x="120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ndra Katsikaronis" userId="dbddf097-a7de-4599-abd9-39b94b17111c" providerId="ADAL" clId="{F27A4484-A1C6-47E1-9AB7-01672727A6AD}"/>
    <pc:docChg chg="modSld">
      <pc:chgData name="Cassandra Katsikaronis" userId="dbddf097-a7de-4599-abd9-39b94b17111c" providerId="ADAL" clId="{F27A4484-A1C6-47E1-9AB7-01672727A6AD}" dt="2026-04-10T04:09:46.247" v="83" actId="962"/>
      <pc:docMkLst>
        <pc:docMk/>
      </pc:docMkLst>
      <pc:sldChg chg="modSp mod">
        <pc:chgData name="Cassandra Katsikaronis" userId="dbddf097-a7de-4599-abd9-39b94b17111c" providerId="ADAL" clId="{F27A4484-A1C6-47E1-9AB7-01672727A6AD}" dt="2026-04-10T04:07:12.107" v="50" actId="13244"/>
        <pc:sldMkLst>
          <pc:docMk/>
          <pc:sldMk cId="2449013427" sldId="258"/>
        </pc:sldMkLst>
        <pc:spChg chg="mod">
          <ac:chgData name="Cassandra Katsikaronis" userId="dbddf097-a7de-4599-abd9-39b94b17111c" providerId="ADAL" clId="{F27A4484-A1C6-47E1-9AB7-01672727A6AD}" dt="2026-04-10T04:07:10.038" v="49" actId="13244"/>
          <ac:spMkLst>
            <pc:docMk/>
            <pc:sldMk cId="2449013427" sldId="258"/>
            <ac:spMk id="12" creationId="{13FAE685-9403-29D9-929C-1747B2D7482A}"/>
          </ac:spMkLst>
        </pc:spChg>
        <pc:spChg chg="mod">
          <ac:chgData name="Cassandra Katsikaronis" userId="dbddf097-a7de-4599-abd9-39b94b17111c" providerId="ADAL" clId="{F27A4484-A1C6-47E1-9AB7-01672727A6AD}" dt="2026-04-10T04:07:12.107" v="50" actId="13244"/>
          <ac:spMkLst>
            <pc:docMk/>
            <pc:sldMk cId="2449013427" sldId="258"/>
            <ac:spMk id="14" creationId="{15C25CC7-F768-C9A5-33F3-78BEF3AD6B86}"/>
          </ac:spMkLst>
        </pc:spChg>
        <pc:picChg chg="mod">
          <ac:chgData name="Cassandra Katsikaronis" userId="dbddf097-a7de-4599-abd9-39b94b17111c" providerId="ADAL" clId="{F27A4484-A1C6-47E1-9AB7-01672727A6AD}" dt="2026-04-10T04:04:38.962" v="4" actId="962"/>
          <ac:picMkLst>
            <pc:docMk/>
            <pc:sldMk cId="2449013427" sldId="258"/>
            <ac:picMk id="4" creationId="{171693C2-D807-FF76-34F9-8AB07FCAD738}"/>
          </ac:picMkLst>
        </pc:picChg>
        <pc:picChg chg="mod">
          <ac:chgData name="Cassandra Katsikaronis" userId="dbddf097-a7de-4599-abd9-39b94b17111c" providerId="ADAL" clId="{F27A4484-A1C6-47E1-9AB7-01672727A6AD}" dt="2026-04-10T04:04:39.518" v="5" actId="962"/>
          <ac:picMkLst>
            <pc:docMk/>
            <pc:sldMk cId="2449013427" sldId="258"/>
            <ac:picMk id="5" creationId="{C5462A4E-788D-A5DF-4134-07841E055F35}"/>
          </ac:picMkLst>
        </pc:picChg>
        <pc:picChg chg="mod">
          <ac:chgData name="Cassandra Katsikaronis" userId="dbddf097-a7de-4599-abd9-39b94b17111c" providerId="ADAL" clId="{F27A4484-A1C6-47E1-9AB7-01672727A6AD}" dt="2026-04-10T04:04:40.121" v="6" actId="962"/>
          <ac:picMkLst>
            <pc:docMk/>
            <pc:sldMk cId="2449013427" sldId="258"/>
            <ac:picMk id="6" creationId="{55F87BBC-393B-335E-4CE1-5BFE8B13A04A}"/>
          </ac:picMkLst>
        </pc:picChg>
        <pc:picChg chg="mod">
          <ac:chgData name="Cassandra Katsikaronis" userId="dbddf097-a7de-4599-abd9-39b94b17111c" providerId="ADAL" clId="{F27A4484-A1C6-47E1-9AB7-01672727A6AD}" dt="2026-04-10T04:04:37.991" v="2" actId="962"/>
          <ac:picMkLst>
            <pc:docMk/>
            <pc:sldMk cId="2449013427" sldId="258"/>
            <ac:picMk id="20" creationId="{430CC7C1-6518-D4F8-F645-30101ABEFEF7}"/>
          </ac:picMkLst>
        </pc:picChg>
        <pc:picChg chg="mod">
          <ac:chgData name="Cassandra Katsikaronis" userId="dbddf097-a7de-4599-abd9-39b94b17111c" providerId="ADAL" clId="{F27A4484-A1C6-47E1-9AB7-01672727A6AD}" dt="2026-04-10T04:04:38.373" v="3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9:46.247" v="83" actId="962"/>
        <pc:sldMkLst>
          <pc:docMk/>
          <pc:sldMk cId="3608330329" sldId="260"/>
        </pc:sldMkLst>
        <pc:spChg chg="mod">
          <ac:chgData name="Cassandra Katsikaronis" userId="dbddf097-a7de-4599-abd9-39b94b17111c" providerId="ADAL" clId="{F27A4484-A1C6-47E1-9AB7-01672727A6AD}" dt="2026-04-10T04:05:43.798" v="46" actId="33553"/>
          <ac:spMkLst>
            <pc:docMk/>
            <pc:sldMk cId="3608330329" sldId="260"/>
            <ac:spMk id="10" creationId="{5A0D1095-9311-0D78-ABAE-CF6B9528A6D1}"/>
          </ac:spMkLst>
        </pc:spChg>
        <pc:spChg chg="mod">
          <ac:chgData name="Cassandra Katsikaronis" userId="dbddf097-a7de-4599-abd9-39b94b17111c" providerId="ADAL" clId="{F27A4484-A1C6-47E1-9AB7-01672727A6AD}" dt="2026-04-10T04:09:41.769" v="73" actId="962"/>
          <ac:spMkLst>
            <pc:docMk/>
            <pc:sldMk cId="3608330329" sldId="260"/>
            <ac:spMk id="26" creationId="{8BF28CC5-FD27-D819-BE42-F374B3925D4D}"/>
          </ac:spMkLst>
        </pc:spChg>
        <pc:spChg chg="mod">
          <ac:chgData name="Cassandra Katsikaronis" userId="dbddf097-a7de-4599-abd9-39b94b17111c" providerId="ADAL" clId="{F27A4484-A1C6-47E1-9AB7-01672727A6AD}" dt="2026-04-10T04:09:42.351" v="74" actId="962"/>
          <ac:spMkLst>
            <pc:docMk/>
            <pc:sldMk cId="3608330329" sldId="260"/>
            <ac:spMk id="27" creationId="{4257A768-F6C7-ED5A-0831-92A52A91468E}"/>
          </ac:spMkLst>
        </pc:spChg>
        <pc:spChg chg="mod">
          <ac:chgData name="Cassandra Katsikaronis" userId="dbddf097-a7de-4599-abd9-39b94b17111c" providerId="ADAL" clId="{F27A4484-A1C6-47E1-9AB7-01672727A6AD}" dt="2026-04-10T04:09:42.885" v="75" actId="962"/>
          <ac:spMkLst>
            <pc:docMk/>
            <pc:sldMk cId="3608330329" sldId="260"/>
            <ac:spMk id="28" creationId="{429E7580-77BD-5380-CC18-6503C4FF4298}"/>
          </ac:spMkLst>
        </pc:spChg>
        <pc:spChg chg="mod">
          <ac:chgData name="Cassandra Katsikaronis" userId="dbddf097-a7de-4599-abd9-39b94b17111c" providerId="ADAL" clId="{F27A4484-A1C6-47E1-9AB7-01672727A6AD}" dt="2026-04-10T04:09:43.307" v="76" actId="962"/>
          <ac:spMkLst>
            <pc:docMk/>
            <pc:sldMk cId="3608330329" sldId="260"/>
            <ac:spMk id="29" creationId="{BD900C17-7E55-9E7B-2A5B-A2224D40F7C3}"/>
          </ac:spMkLst>
        </pc:spChg>
        <pc:spChg chg="mod">
          <ac:chgData name="Cassandra Katsikaronis" userId="dbddf097-a7de-4599-abd9-39b94b17111c" providerId="ADAL" clId="{F27A4484-A1C6-47E1-9AB7-01672727A6AD}" dt="2026-04-10T04:09:43.663" v="77" actId="962"/>
          <ac:spMkLst>
            <pc:docMk/>
            <pc:sldMk cId="3608330329" sldId="260"/>
            <ac:spMk id="30" creationId="{EEF1AE4C-FA7D-C359-6A4B-FA4B0AE84FFA}"/>
          </ac:spMkLst>
        </pc:spChg>
        <pc:spChg chg="mod">
          <ac:chgData name="Cassandra Katsikaronis" userId="dbddf097-a7de-4599-abd9-39b94b17111c" providerId="ADAL" clId="{F27A4484-A1C6-47E1-9AB7-01672727A6AD}" dt="2026-04-10T04:09:44.166" v="78" actId="962"/>
          <ac:spMkLst>
            <pc:docMk/>
            <pc:sldMk cId="3608330329" sldId="260"/>
            <ac:spMk id="31" creationId="{277BCC6B-387E-2821-B0F1-D1DE3BAEDFD8}"/>
          </ac:spMkLst>
        </pc:spChg>
        <pc:spChg chg="mod">
          <ac:chgData name="Cassandra Katsikaronis" userId="dbddf097-a7de-4599-abd9-39b94b17111c" providerId="ADAL" clId="{F27A4484-A1C6-47E1-9AB7-01672727A6AD}" dt="2026-04-10T04:09:44.578" v="79" actId="962"/>
          <ac:spMkLst>
            <pc:docMk/>
            <pc:sldMk cId="3608330329" sldId="260"/>
            <ac:spMk id="32" creationId="{39B507FB-5EC5-31B8-DA4C-8FECB636BF08}"/>
          </ac:spMkLst>
        </pc:spChg>
        <pc:spChg chg="mod">
          <ac:chgData name="Cassandra Katsikaronis" userId="dbddf097-a7de-4599-abd9-39b94b17111c" providerId="ADAL" clId="{F27A4484-A1C6-47E1-9AB7-01672727A6AD}" dt="2026-04-10T04:09:44.960" v="80" actId="962"/>
          <ac:spMkLst>
            <pc:docMk/>
            <pc:sldMk cId="3608330329" sldId="260"/>
            <ac:spMk id="33" creationId="{E81D093A-5FD2-FEA6-EEF8-930088B13869}"/>
          </ac:spMkLst>
        </pc:spChg>
        <pc:spChg chg="mod">
          <ac:chgData name="Cassandra Katsikaronis" userId="dbddf097-a7de-4599-abd9-39b94b17111c" providerId="ADAL" clId="{F27A4484-A1C6-47E1-9AB7-01672727A6AD}" dt="2026-04-10T04:09:45.340" v="81" actId="962"/>
          <ac:spMkLst>
            <pc:docMk/>
            <pc:sldMk cId="3608330329" sldId="260"/>
            <ac:spMk id="34" creationId="{DFE8BA6B-BA40-38A2-E957-C2B532488FF5}"/>
          </ac:spMkLst>
        </pc:spChg>
        <pc:spChg chg="mod">
          <ac:chgData name="Cassandra Katsikaronis" userId="dbddf097-a7de-4599-abd9-39b94b17111c" providerId="ADAL" clId="{F27A4484-A1C6-47E1-9AB7-01672727A6AD}" dt="2026-04-10T04:09:45.889" v="82" actId="962"/>
          <ac:spMkLst>
            <pc:docMk/>
            <pc:sldMk cId="3608330329" sldId="260"/>
            <ac:spMk id="35" creationId="{61BE4AE7-7FA9-D4E8-72CC-B57C02293643}"/>
          </ac:spMkLst>
        </pc:spChg>
        <pc:spChg chg="mod">
          <ac:chgData name="Cassandra Katsikaronis" userId="dbddf097-a7de-4599-abd9-39b94b17111c" providerId="ADAL" clId="{F27A4484-A1C6-47E1-9AB7-01672727A6AD}" dt="2026-04-10T04:09:46.247" v="83" actId="962"/>
          <ac:spMkLst>
            <pc:docMk/>
            <pc:sldMk cId="3608330329" sldId="260"/>
            <ac:spMk id="37" creationId="{07F848C3-4182-11AB-1EFD-4309846ED1A0}"/>
          </ac:spMkLst>
        </pc:spChg>
        <pc:grpChg chg="mod">
          <ac:chgData name="Cassandra Katsikaronis" userId="dbddf097-a7de-4599-abd9-39b94b17111c" providerId="ADAL" clId="{F27A4484-A1C6-47E1-9AB7-01672727A6AD}" dt="2026-04-10T04:05:30.675" v="42" actId="962"/>
          <ac:grpSpMkLst>
            <pc:docMk/>
            <pc:sldMk cId="3608330329" sldId="260"/>
            <ac:grpSpMk id="60" creationId="{9A5542D3-AF5F-53E3-47C0-C5982B500EC1}"/>
          </ac:grpSpMkLst>
        </pc:grpChg>
        <pc:grpChg chg="mod">
          <ac:chgData name="Cassandra Katsikaronis" userId="dbddf097-a7de-4599-abd9-39b94b17111c" providerId="ADAL" clId="{F27A4484-A1C6-47E1-9AB7-01672727A6AD}" dt="2026-04-10T04:09:38.879" v="72" actId="962"/>
          <ac:grpSpMkLst>
            <pc:docMk/>
            <pc:sldMk cId="3608330329" sldId="260"/>
            <ac:grpSpMk id="61" creationId="{C76CB7AB-4F33-4518-30AE-E237B3D53473}"/>
          </ac:grpSpMkLst>
        </pc:grpChg>
        <pc:picChg chg="mod">
          <ac:chgData name="Cassandra Katsikaronis" userId="dbddf097-a7de-4599-abd9-39b94b17111c" providerId="ADAL" clId="{F27A4484-A1C6-47E1-9AB7-01672727A6AD}" dt="2026-04-10T04:05:28.022" v="40" actId="962"/>
          <ac:picMkLst>
            <pc:docMk/>
            <pc:sldMk cId="3608330329" sldId="260"/>
            <ac:picMk id="4" creationId="{21DC65A7-6699-7CFE-7B5E-BA7ED539A1B6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4:42.092" v="8" actId="962"/>
        <pc:sldMkLst>
          <pc:docMk/>
          <pc:sldMk cId="839272429" sldId="263"/>
        </pc:sldMkLst>
        <pc:picChg chg="mod">
          <ac:chgData name="Cassandra Katsikaronis" userId="dbddf097-a7de-4599-abd9-39b94b17111c" providerId="ADAL" clId="{F27A4484-A1C6-47E1-9AB7-01672727A6AD}" dt="2026-04-10T04:04:42.092" v="8" actId="962"/>
          <ac:picMkLst>
            <pc:docMk/>
            <pc:sldMk cId="839272429" sldId="263"/>
            <ac:picMk id="3" creationId="{DC168F41-A5C5-C2B3-109F-B86465E4CD1B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4:58.494" v="30" actId="962"/>
        <pc:sldMkLst>
          <pc:docMk/>
          <pc:sldMk cId="2818059268" sldId="266"/>
        </pc:sldMkLst>
        <pc:picChg chg="mod">
          <ac:chgData name="Cassandra Katsikaronis" userId="dbddf097-a7de-4599-abd9-39b94b17111c" providerId="ADAL" clId="{F27A4484-A1C6-47E1-9AB7-01672727A6AD}" dt="2026-04-10T04:04:58.494" v="30" actId="962"/>
          <ac:picMkLst>
            <pc:docMk/>
            <pc:sldMk cId="2818059268" sldId="266"/>
            <ac:picMk id="7" creationId="{5772B78C-F442-E451-DA0A-7A6F1112321A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5:35.111" v="43" actId="33553"/>
        <pc:sldMkLst>
          <pc:docMk/>
          <pc:sldMk cId="2534016425" sldId="275"/>
        </pc:sldMkLst>
        <pc:spChg chg="mod">
          <ac:chgData name="Cassandra Katsikaronis" userId="dbddf097-a7de-4599-abd9-39b94b17111c" providerId="ADAL" clId="{F27A4484-A1C6-47E1-9AB7-01672727A6AD}" dt="2026-04-10T04:05:35.111" v="43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Cassandra Katsikaronis" userId="dbddf097-a7de-4599-abd9-39b94b17111c" providerId="ADAL" clId="{F27A4484-A1C6-47E1-9AB7-01672727A6AD}" dt="2026-04-10T04:04:59.435" v="31" actId="962"/>
          <ac:picMkLst>
            <pc:docMk/>
            <pc:sldMk cId="2534016425" sldId="275"/>
            <ac:picMk id="3" creationId="{F4272636-85E4-0347-B739-F882046D92E2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5:36.557" v="44" actId="33553"/>
        <pc:sldMkLst>
          <pc:docMk/>
          <pc:sldMk cId="1230900757" sldId="277"/>
        </pc:sldMkLst>
        <pc:spChg chg="mod">
          <ac:chgData name="Cassandra Katsikaronis" userId="dbddf097-a7de-4599-abd9-39b94b17111c" providerId="ADAL" clId="{F27A4484-A1C6-47E1-9AB7-01672727A6AD}" dt="2026-04-10T04:05:36.557" v="44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0T04:05:03.244" v="37" actId="962"/>
          <ac:picMkLst>
            <pc:docMk/>
            <pc:sldMk cId="1230900757" sldId="277"/>
            <ac:picMk id="4" creationId="{3409656F-BF54-FF16-791D-EF7A57537681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5:37.912" v="45" actId="33553"/>
        <pc:sldMkLst>
          <pc:docMk/>
          <pc:sldMk cId="1288344742" sldId="278"/>
        </pc:sldMkLst>
        <pc:spChg chg="mod">
          <ac:chgData name="Cassandra Katsikaronis" userId="dbddf097-a7de-4599-abd9-39b94b17111c" providerId="ADAL" clId="{F27A4484-A1C6-47E1-9AB7-01672727A6AD}" dt="2026-04-10T04:05:37.912" v="45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Cassandra Katsikaronis" userId="dbddf097-a7de-4599-abd9-39b94b17111c" providerId="ADAL" clId="{F27A4484-A1C6-47E1-9AB7-01672727A6AD}" dt="2026-04-10T04:05:04.040" v="38" actId="962"/>
          <ac:picMkLst>
            <pc:docMk/>
            <pc:sldMk cId="1288344742" sldId="278"/>
            <ac:picMk id="5" creationId="{CBEC5529-9D42-0A09-4947-AA7B6A6B853D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6:53.216" v="48" actId="13244"/>
        <pc:sldMkLst>
          <pc:docMk/>
          <pc:sldMk cId="3331918497" sldId="280"/>
        </pc:sldMkLst>
        <pc:spChg chg="mod">
          <ac:chgData name="Cassandra Katsikaronis" userId="dbddf097-a7de-4599-abd9-39b94b17111c" providerId="ADAL" clId="{F27A4484-A1C6-47E1-9AB7-01672727A6AD}" dt="2026-04-10T04:06:53.216" v="48" actId="13244"/>
          <ac:spMkLst>
            <pc:docMk/>
            <pc:sldMk cId="3331918497" sldId="280"/>
            <ac:spMk id="2" creationId="{801DBCE8-DB8B-067B-BD80-40E77CEE90C6}"/>
          </ac:spMkLst>
        </pc:spChg>
        <pc:picChg chg="mod">
          <ac:chgData name="Cassandra Katsikaronis" userId="dbddf097-a7de-4599-abd9-39b94b17111c" providerId="ADAL" clId="{F27A4484-A1C6-47E1-9AB7-01672727A6AD}" dt="2026-04-10T04:04:36.119" v="1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4:44.150" v="11" actId="962"/>
        <pc:sldMkLst>
          <pc:docMk/>
          <pc:sldMk cId="494804787" sldId="281"/>
        </pc:sldMkLst>
        <pc:picChg chg="mod">
          <ac:chgData name="Cassandra Katsikaronis" userId="dbddf097-a7de-4599-abd9-39b94b17111c" providerId="ADAL" clId="{F27A4484-A1C6-47E1-9AB7-01672727A6AD}" dt="2026-04-10T04:04:43.093" v="9" actId="962"/>
          <ac:picMkLst>
            <pc:docMk/>
            <pc:sldMk cId="494804787" sldId="281"/>
            <ac:picMk id="4" creationId="{C9916EFF-7EB0-CD49-AA90-4746244B1ABD}"/>
          </ac:picMkLst>
        </pc:picChg>
        <pc:picChg chg="mod">
          <ac:chgData name="Cassandra Katsikaronis" userId="dbddf097-a7de-4599-abd9-39b94b17111c" providerId="ADAL" clId="{F27A4484-A1C6-47E1-9AB7-01672727A6AD}" dt="2026-04-10T04:04:43.558" v="10" actId="962"/>
          <ac:picMkLst>
            <pc:docMk/>
            <pc:sldMk cId="494804787" sldId="281"/>
            <ac:picMk id="5" creationId="{B9B349EB-7D1C-7933-7473-8F4523D0F45A}"/>
          </ac:picMkLst>
        </pc:picChg>
        <pc:picChg chg="mod">
          <ac:chgData name="Cassandra Katsikaronis" userId="dbddf097-a7de-4599-abd9-39b94b17111c" providerId="ADAL" clId="{F27A4484-A1C6-47E1-9AB7-01672727A6AD}" dt="2026-04-10T04:04:44.150" v="11" actId="962"/>
          <ac:picMkLst>
            <pc:docMk/>
            <pc:sldMk cId="494804787" sldId="281"/>
            <ac:picMk id="11" creationId="{52088869-B742-2AA2-480B-8C87B716FDA7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4:56.322" v="27" actId="962"/>
        <pc:sldMkLst>
          <pc:docMk/>
          <pc:sldMk cId="1893984304" sldId="282"/>
        </pc:sldMkLst>
        <pc:picChg chg="mod">
          <ac:chgData name="Cassandra Katsikaronis" userId="dbddf097-a7de-4599-abd9-39b94b17111c" providerId="ADAL" clId="{F27A4484-A1C6-47E1-9AB7-01672727A6AD}" dt="2026-04-10T04:04:55.665" v="26" actId="962"/>
          <ac:picMkLst>
            <pc:docMk/>
            <pc:sldMk cId="1893984304" sldId="282"/>
            <ac:picMk id="4" creationId="{B96D7FF3-FDAA-910B-2070-32198B7FE94A}"/>
          </ac:picMkLst>
        </pc:picChg>
        <pc:picChg chg="mod">
          <ac:chgData name="Cassandra Katsikaronis" userId="dbddf097-a7de-4599-abd9-39b94b17111c" providerId="ADAL" clId="{F27A4484-A1C6-47E1-9AB7-01672727A6AD}" dt="2026-04-10T04:04:56.322" v="27" actId="962"/>
          <ac:picMkLst>
            <pc:docMk/>
            <pc:sldMk cId="1893984304" sldId="282"/>
            <ac:picMk id="5" creationId="{A04B3952-9713-AC0A-222A-FA5617EF7269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4:41.495" v="7" actId="962"/>
        <pc:sldMkLst>
          <pc:docMk/>
          <pc:sldMk cId="3625020848" sldId="291"/>
        </pc:sldMkLst>
        <pc:picChg chg="mod">
          <ac:chgData name="Cassandra Katsikaronis" userId="dbddf097-a7de-4599-abd9-39b94b17111c" providerId="ADAL" clId="{F27A4484-A1C6-47E1-9AB7-01672727A6AD}" dt="2026-04-10T04:04:41.495" v="7" actId="962"/>
          <ac:picMkLst>
            <pc:docMk/>
            <pc:sldMk cId="3625020848" sldId="291"/>
            <ac:picMk id="9" creationId="{9B56CC2E-2C2A-E4D2-E2E4-DFE5A88163EF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7:41.027" v="51" actId="13244"/>
        <pc:sldMkLst>
          <pc:docMk/>
          <pc:sldMk cId="2951267045" sldId="293"/>
        </pc:sldMkLst>
        <pc:spChg chg="mod">
          <ac:chgData name="Cassandra Katsikaronis" userId="dbddf097-a7de-4599-abd9-39b94b17111c" providerId="ADAL" clId="{F27A4484-A1C6-47E1-9AB7-01672727A6AD}" dt="2026-04-10T04:07:41.027" v="51" actId="13244"/>
          <ac:spMkLst>
            <pc:docMk/>
            <pc:sldMk cId="2951267045" sldId="293"/>
            <ac:spMk id="6" creationId="{B5A7E6CC-255F-CD0F-A2C2-7874005CC024}"/>
          </ac:spMkLst>
        </pc:spChg>
        <pc:picChg chg="mod">
          <ac:chgData name="Cassandra Katsikaronis" userId="dbddf097-a7de-4599-abd9-39b94b17111c" providerId="ADAL" clId="{F27A4484-A1C6-47E1-9AB7-01672727A6AD}" dt="2026-04-10T04:04:45.485" v="12" actId="962"/>
          <ac:picMkLst>
            <pc:docMk/>
            <pc:sldMk cId="2951267045" sldId="293"/>
            <ac:picMk id="8" creationId="{E110A5DE-EB8C-558D-4723-31215DF9EA38}"/>
          </ac:picMkLst>
        </pc:picChg>
        <pc:picChg chg="mod">
          <ac:chgData name="Cassandra Katsikaronis" userId="dbddf097-a7de-4599-abd9-39b94b17111c" providerId="ADAL" clId="{F27A4484-A1C6-47E1-9AB7-01672727A6AD}" dt="2026-04-10T04:04:46.068" v="13" actId="962"/>
          <ac:picMkLst>
            <pc:docMk/>
            <pc:sldMk cId="2951267045" sldId="293"/>
            <ac:picMk id="9" creationId="{E1EC47C7-7FCC-EC20-F968-F311692F9F1A}"/>
          </ac:picMkLst>
        </pc:picChg>
        <pc:picChg chg="mod">
          <ac:chgData name="Cassandra Katsikaronis" userId="dbddf097-a7de-4599-abd9-39b94b17111c" providerId="ADAL" clId="{F27A4484-A1C6-47E1-9AB7-01672727A6AD}" dt="2026-04-10T04:04:47.216" v="15" actId="962"/>
          <ac:picMkLst>
            <pc:docMk/>
            <pc:sldMk cId="2951267045" sldId="293"/>
            <ac:picMk id="10" creationId="{37A76BBF-497C-2B58-E20D-DBCF167C8164}"/>
          </ac:picMkLst>
        </pc:picChg>
        <pc:picChg chg="mod">
          <ac:chgData name="Cassandra Katsikaronis" userId="dbddf097-a7de-4599-abd9-39b94b17111c" providerId="ADAL" clId="{F27A4484-A1C6-47E1-9AB7-01672727A6AD}" dt="2026-04-10T04:04:47.818" v="16" actId="962"/>
          <ac:picMkLst>
            <pc:docMk/>
            <pc:sldMk cId="2951267045" sldId="293"/>
            <ac:picMk id="11" creationId="{7FB81724-F673-E0DF-26C5-C675DC3B5CB4}"/>
          </ac:picMkLst>
        </pc:picChg>
        <pc:picChg chg="mod">
          <ac:chgData name="Cassandra Katsikaronis" userId="dbddf097-a7de-4599-abd9-39b94b17111c" providerId="ADAL" clId="{F27A4484-A1C6-47E1-9AB7-01672727A6AD}" dt="2026-04-10T04:04:48.281" v="17" actId="962"/>
          <ac:picMkLst>
            <pc:docMk/>
            <pc:sldMk cId="2951267045" sldId="293"/>
            <ac:picMk id="12" creationId="{FD7A2BC3-871C-44F4-109A-6C16F07E2DA0}"/>
          </ac:picMkLst>
        </pc:picChg>
        <pc:picChg chg="mod">
          <ac:chgData name="Cassandra Katsikaronis" userId="dbddf097-a7de-4599-abd9-39b94b17111c" providerId="ADAL" clId="{F27A4484-A1C6-47E1-9AB7-01672727A6AD}" dt="2026-04-10T04:04:46.756" v="14" actId="962"/>
          <ac:picMkLst>
            <pc:docMk/>
            <pc:sldMk cId="2951267045" sldId="293"/>
            <ac:picMk id="1026" creationId="{92260D93-0F09-E95E-6C77-5DC3C1F899F1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4:51.198" v="21" actId="962"/>
        <pc:sldMkLst>
          <pc:docMk/>
          <pc:sldMk cId="1503075928" sldId="294"/>
        </pc:sldMkLst>
        <pc:picChg chg="mod">
          <ac:chgData name="Cassandra Katsikaronis" userId="dbddf097-a7de-4599-abd9-39b94b17111c" providerId="ADAL" clId="{F27A4484-A1C6-47E1-9AB7-01672727A6AD}" dt="2026-04-10T04:04:51.198" v="21" actId="962"/>
          <ac:picMkLst>
            <pc:docMk/>
            <pc:sldMk cId="1503075928" sldId="294"/>
            <ac:picMk id="14" creationId="{EA697C9D-08EC-44B6-0631-43C05EBDAFC3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8:34.764" v="61" actId="13244"/>
        <pc:sldMkLst>
          <pc:docMk/>
          <pc:sldMk cId="3152606434" sldId="295"/>
        </pc:sldMkLst>
        <pc:spChg chg="mod">
          <ac:chgData name="Cassandra Katsikaronis" userId="dbddf097-a7de-4599-abd9-39b94b17111c" providerId="ADAL" clId="{F27A4484-A1C6-47E1-9AB7-01672727A6AD}" dt="2026-04-10T04:08:24.025" v="58" actId="13244"/>
          <ac:spMkLst>
            <pc:docMk/>
            <pc:sldMk cId="3152606434" sldId="295"/>
            <ac:spMk id="7" creationId="{53719E7C-E56B-9E3F-95D2-8FAB7404480E}"/>
          </ac:spMkLst>
        </pc:spChg>
        <pc:spChg chg="mod">
          <ac:chgData name="Cassandra Katsikaronis" userId="dbddf097-a7de-4599-abd9-39b94b17111c" providerId="ADAL" clId="{F27A4484-A1C6-47E1-9AB7-01672727A6AD}" dt="2026-04-10T04:08:29.931" v="59" actId="962"/>
          <ac:spMkLst>
            <pc:docMk/>
            <pc:sldMk cId="3152606434" sldId="295"/>
            <ac:spMk id="8" creationId="{4D71E771-8917-24D5-CF0E-C1D10A4156FF}"/>
          </ac:spMkLst>
        </pc:spChg>
        <pc:spChg chg="mod">
          <ac:chgData name="Cassandra Katsikaronis" userId="dbddf097-a7de-4599-abd9-39b94b17111c" providerId="ADAL" clId="{F27A4484-A1C6-47E1-9AB7-01672727A6AD}" dt="2026-04-10T04:08:06.161" v="54" actId="962"/>
          <ac:spMkLst>
            <pc:docMk/>
            <pc:sldMk cId="3152606434" sldId="295"/>
            <ac:spMk id="10" creationId="{144BE3B9-D761-3F55-7A93-4156CBE005F7}"/>
          </ac:spMkLst>
        </pc:spChg>
        <pc:spChg chg="mod">
          <ac:chgData name="Cassandra Katsikaronis" userId="dbddf097-a7de-4599-abd9-39b94b17111c" providerId="ADAL" clId="{F27A4484-A1C6-47E1-9AB7-01672727A6AD}" dt="2026-04-10T04:08:06.831" v="55" actId="962"/>
          <ac:spMkLst>
            <pc:docMk/>
            <pc:sldMk cId="3152606434" sldId="295"/>
            <ac:spMk id="11" creationId="{4E27044D-1F73-3683-76D7-3364AF563499}"/>
          </ac:spMkLst>
        </pc:spChg>
        <pc:spChg chg="mod">
          <ac:chgData name="Cassandra Katsikaronis" userId="dbddf097-a7de-4599-abd9-39b94b17111c" providerId="ADAL" clId="{F27A4484-A1C6-47E1-9AB7-01672727A6AD}" dt="2026-04-10T04:08:34.764" v="61" actId="13244"/>
          <ac:spMkLst>
            <pc:docMk/>
            <pc:sldMk cId="3152606434" sldId="295"/>
            <ac:spMk id="15" creationId="{19AEBEFA-6A62-6EAA-92A2-4F554F6C14BC}"/>
          </ac:spMkLst>
        </pc:spChg>
        <pc:spChg chg="mod">
          <ac:chgData name="Cassandra Katsikaronis" userId="dbddf097-a7de-4599-abd9-39b94b17111c" providerId="ADAL" clId="{F27A4484-A1C6-47E1-9AB7-01672727A6AD}" dt="2026-04-10T04:07:59.400" v="52" actId="13244"/>
          <ac:spMkLst>
            <pc:docMk/>
            <pc:sldMk cId="3152606434" sldId="295"/>
            <ac:spMk id="16" creationId="{A3500AC3-2A3C-9130-E038-5B38AEB9D7F4}"/>
          </ac:spMkLst>
        </pc:spChg>
        <pc:spChg chg="mod">
          <ac:chgData name="Cassandra Katsikaronis" userId="dbddf097-a7de-4599-abd9-39b94b17111c" providerId="ADAL" clId="{F27A4484-A1C6-47E1-9AB7-01672727A6AD}" dt="2026-04-10T04:08:19.134" v="57" actId="13244"/>
          <ac:spMkLst>
            <pc:docMk/>
            <pc:sldMk cId="3152606434" sldId="295"/>
            <ac:spMk id="18" creationId="{A3506CEE-B332-C67B-93C5-25EAF1E64744}"/>
          </ac:spMkLst>
        </pc:spChg>
        <pc:spChg chg="mod">
          <ac:chgData name="Cassandra Katsikaronis" userId="dbddf097-a7de-4599-abd9-39b94b17111c" providerId="ADAL" clId="{F27A4484-A1C6-47E1-9AB7-01672727A6AD}" dt="2026-04-10T04:08:30.250" v="60" actId="962"/>
          <ac:spMkLst>
            <pc:docMk/>
            <pc:sldMk cId="3152606434" sldId="295"/>
            <ac:spMk id="19" creationId="{DDA44A6E-35F3-ADFE-6379-63579F80D900}"/>
          </ac:spMkLst>
        </pc:spChg>
        <pc:grpChg chg="mod">
          <ac:chgData name="Cassandra Katsikaronis" userId="dbddf097-a7de-4599-abd9-39b94b17111c" providerId="ADAL" clId="{F27A4484-A1C6-47E1-9AB7-01672727A6AD}" dt="2026-04-10T04:04:54.900" v="25" actId="962"/>
          <ac:grpSpMkLst>
            <pc:docMk/>
            <pc:sldMk cId="3152606434" sldId="295"/>
            <ac:grpSpMk id="17" creationId="{052890CA-C5C6-8A0D-F9B4-D09565D5DE1C}"/>
          </ac:grpSpMkLst>
        </pc:grpChg>
        <pc:picChg chg="mod">
          <ac:chgData name="Cassandra Katsikaronis" userId="dbddf097-a7de-4599-abd9-39b94b17111c" providerId="ADAL" clId="{F27A4484-A1C6-47E1-9AB7-01672727A6AD}" dt="2026-04-10T04:04:52.140" v="22" actId="962"/>
          <ac:picMkLst>
            <pc:docMk/>
            <pc:sldMk cId="3152606434" sldId="295"/>
            <ac:picMk id="3" creationId="{6BDCE7BC-DFD8-3534-F8F0-D7D286502434}"/>
          </ac:picMkLst>
        </pc:picChg>
        <pc:picChg chg="mod">
          <ac:chgData name="Cassandra Katsikaronis" userId="dbddf097-a7de-4599-abd9-39b94b17111c" providerId="ADAL" clId="{F27A4484-A1C6-47E1-9AB7-01672727A6AD}" dt="2026-04-10T04:04:52.751" v="23" actId="962"/>
          <ac:picMkLst>
            <pc:docMk/>
            <pc:sldMk cId="3152606434" sldId="295"/>
            <ac:picMk id="4" creationId="{29B7E1D9-5728-33B8-AD37-B008EBB0FC8B}"/>
          </ac:picMkLst>
        </pc:picChg>
        <pc:picChg chg="mod">
          <ac:chgData name="Cassandra Katsikaronis" userId="dbddf097-a7de-4599-abd9-39b94b17111c" providerId="ADAL" clId="{F27A4484-A1C6-47E1-9AB7-01672727A6AD}" dt="2026-04-10T04:08:04.291" v="53" actId="13244"/>
          <ac:picMkLst>
            <pc:docMk/>
            <pc:sldMk cId="3152606434" sldId="295"/>
            <ac:picMk id="9" creationId="{1342346E-D76A-A5EE-C5F8-BF7E34290AE6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4:57.669" v="29" actId="962"/>
        <pc:sldMkLst>
          <pc:docMk/>
          <pc:sldMk cId="4178338476" sldId="296"/>
        </pc:sldMkLst>
        <pc:picChg chg="mod">
          <ac:chgData name="Cassandra Katsikaronis" userId="dbddf097-a7de-4599-abd9-39b94b17111c" providerId="ADAL" clId="{F27A4484-A1C6-47E1-9AB7-01672727A6AD}" dt="2026-04-10T04:04:56.935" v="28" actId="962"/>
          <ac:picMkLst>
            <pc:docMk/>
            <pc:sldMk cId="4178338476" sldId="296"/>
            <ac:picMk id="10" creationId="{FB65D279-FC74-3B36-157D-8ADE45E341F3}"/>
          </ac:picMkLst>
        </pc:picChg>
        <pc:picChg chg="mod">
          <ac:chgData name="Cassandra Katsikaronis" userId="dbddf097-a7de-4599-abd9-39b94b17111c" providerId="ADAL" clId="{F27A4484-A1C6-47E1-9AB7-01672727A6AD}" dt="2026-04-10T04:04:57.669" v="29" actId="962"/>
          <ac:picMkLst>
            <pc:docMk/>
            <pc:sldMk cId="4178338476" sldId="296"/>
            <ac:picMk id="13" creationId="{B37AAD9A-FB3E-AB88-5185-370F47D1642F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8:55.354" v="63" actId="13244"/>
        <pc:sldMkLst>
          <pc:docMk/>
          <pc:sldMk cId="3845180743" sldId="297"/>
        </pc:sldMkLst>
        <pc:spChg chg="mod">
          <ac:chgData name="Cassandra Katsikaronis" userId="dbddf097-a7de-4599-abd9-39b94b17111c" providerId="ADAL" clId="{F27A4484-A1C6-47E1-9AB7-01672727A6AD}" dt="2026-04-10T04:08:53.955" v="62" actId="13244"/>
          <ac:spMkLst>
            <pc:docMk/>
            <pc:sldMk cId="3845180743" sldId="297"/>
            <ac:spMk id="26" creationId="{BE52140A-4EA0-1518-E3F2-B88DDAC6A141}"/>
          </ac:spMkLst>
        </pc:spChg>
        <pc:spChg chg="mod">
          <ac:chgData name="Cassandra Katsikaronis" userId="dbddf097-a7de-4599-abd9-39b94b17111c" providerId="ADAL" clId="{F27A4484-A1C6-47E1-9AB7-01672727A6AD}" dt="2026-04-10T04:08:55.354" v="63" actId="13244"/>
          <ac:spMkLst>
            <pc:docMk/>
            <pc:sldMk cId="3845180743" sldId="297"/>
            <ac:spMk id="28" creationId="{25014C71-FBF5-0542-1DCA-0107E1813309}"/>
          </ac:spMkLst>
        </pc:spChg>
        <pc:picChg chg="mod">
          <ac:chgData name="Cassandra Katsikaronis" userId="dbddf097-a7de-4599-abd9-39b94b17111c" providerId="ADAL" clId="{F27A4484-A1C6-47E1-9AB7-01672727A6AD}" dt="2026-04-10T04:05:01.303" v="34" actId="962"/>
          <ac:picMkLst>
            <pc:docMk/>
            <pc:sldMk cId="3845180743" sldId="297"/>
            <ac:picMk id="4" creationId="{ECD17198-1E3D-3C41-E482-20CBEC664E21}"/>
          </ac:picMkLst>
        </pc:picChg>
        <pc:picChg chg="mod">
          <ac:chgData name="Cassandra Katsikaronis" userId="dbddf097-a7de-4599-abd9-39b94b17111c" providerId="ADAL" clId="{F27A4484-A1C6-47E1-9AB7-01672727A6AD}" dt="2026-04-10T04:05:01.852" v="35" actId="962"/>
          <ac:picMkLst>
            <pc:docMk/>
            <pc:sldMk cId="3845180743" sldId="297"/>
            <ac:picMk id="5" creationId="{BE96DEDA-2C80-04BF-9215-DF8648527FED}"/>
          </ac:picMkLst>
        </pc:picChg>
        <pc:picChg chg="mod">
          <ac:chgData name="Cassandra Katsikaronis" userId="dbddf097-a7de-4599-abd9-39b94b17111c" providerId="ADAL" clId="{F27A4484-A1C6-47E1-9AB7-01672727A6AD}" dt="2026-04-10T04:05:02.461" v="36" actId="962"/>
          <ac:picMkLst>
            <pc:docMk/>
            <pc:sldMk cId="3845180743" sldId="297"/>
            <ac:picMk id="6" creationId="{9F0DC72F-DEBB-52F8-9969-F942C009F2A8}"/>
          </ac:picMkLst>
        </pc:picChg>
        <pc:picChg chg="mod">
          <ac:chgData name="Cassandra Katsikaronis" userId="dbddf097-a7de-4599-abd9-39b94b17111c" providerId="ADAL" clId="{F27A4484-A1C6-47E1-9AB7-01672727A6AD}" dt="2026-04-10T04:05:00.186" v="32" actId="962"/>
          <ac:picMkLst>
            <pc:docMk/>
            <pc:sldMk cId="3845180743" sldId="297"/>
            <ac:picMk id="20" creationId="{09AAC34C-B16F-F904-43BD-EE65F63613AA}"/>
          </ac:picMkLst>
        </pc:picChg>
        <pc:picChg chg="mod">
          <ac:chgData name="Cassandra Katsikaronis" userId="dbddf097-a7de-4599-abd9-39b94b17111c" providerId="ADAL" clId="{F27A4484-A1C6-47E1-9AB7-01672727A6AD}" dt="2026-04-10T04:05:00.776" v="33" actId="962"/>
          <ac:picMkLst>
            <pc:docMk/>
            <pc:sldMk cId="3845180743" sldId="297"/>
            <ac:picMk id="22" creationId="{D1F119CA-67F1-F669-B9E3-B94F5CF2622D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4:50.154" v="20" actId="962"/>
        <pc:sldMkLst>
          <pc:docMk/>
          <pc:sldMk cId="2087199599" sldId="298"/>
        </pc:sldMkLst>
        <pc:picChg chg="mod">
          <ac:chgData name="Cassandra Katsikaronis" userId="dbddf097-a7de-4599-abd9-39b94b17111c" providerId="ADAL" clId="{F27A4484-A1C6-47E1-9AB7-01672727A6AD}" dt="2026-04-10T04:04:49.099" v="18" actId="962"/>
          <ac:picMkLst>
            <pc:docMk/>
            <pc:sldMk cId="2087199599" sldId="298"/>
            <ac:picMk id="4" creationId="{8EE90640-9431-D0AD-83E8-CBE7C06A03D0}"/>
          </ac:picMkLst>
        </pc:picChg>
        <pc:picChg chg="mod">
          <ac:chgData name="Cassandra Katsikaronis" userId="dbddf097-a7de-4599-abd9-39b94b17111c" providerId="ADAL" clId="{F27A4484-A1C6-47E1-9AB7-01672727A6AD}" dt="2026-04-10T04:04:49.503" v="19" actId="962"/>
          <ac:picMkLst>
            <pc:docMk/>
            <pc:sldMk cId="2087199599" sldId="298"/>
            <ac:picMk id="5" creationId="{FBA4220D-EDA2-F616-D6E6-AE64D2ED602B}"/>
          </ac:picMkLst>
        </pc:picChg>
        <pc:picChg chg="mod">
          <ac:chgData name="Cassandra Katsikaronis" userId="dbddf097-a7de-4599-abd9-39b94b17111c" providerId="ADAL" clId="{F27A4484-A1C6-47E1-9AB7-01672727A6AD}" dt="2026-04-10T04:04:50.154" v="20" actId="962"/>
          <ac:picMkLst>
            <pc:docMk/>
            <pc:sldMk cId="2087199599" sldId="298"/>
            <ac:picMk id="11" creationId="{BFDB8FFA-F8AA-F5EB-B8C2-C24CD5E011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10/04/2026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71" y="3051035"/>
            <a:ext cx="5391529" cy="2852737"/>
          </a:xfrm>
        </p:spPr>
        <p:txBody>
          <a:bodyPr/>
          <a:lstStyle/>
          <a:p>
            <a:r>
              <a:rPr lang="zh-CN" altLang="en-US" dirty="0"/>
              <a:t>打电话和发信息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老年人科技通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zh-CN" altLang="en-US" dirty="0"/>
              <a:t>课题 </a:t>
            </a:r>
            <a:r>
              <a:rPr lang="en-US" altLang="zh-CN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AE08E-CC5D-9401-0D6A-4692487B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FFE3C-3311-FE45-A51E-9AD978E07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了解通知提醒</a:t>
            </a:r>
            <a:endParaRPr lang="en-AU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3500AC3-2A3C-9130-E038-5B38AEB9D7F4}"/>
              </a:ext>
            </a:extLst>
          </p:cNvPr>
          <p:cNvSpPr txBox="1">
            <a:spLocks/>
          </p:cNvSpPr>
          <p:nvPr/>
        </p:nvSpPr>
        <p:spPr>
          <a:xfrm>
            <a:off x="1088526" y="3782937"/>
            <a:ext cx="4504554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横幅通知 </a:t>
            </a:r>
            <a:r>
              <a:rPr lang="en-US" altLang="zh-CN" sz="2000" dirty="0"/>
              <a:t>Banners</a:t>
            </a:r>
            <a:endParaRPr lang="en-A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42346E-D76A-A5EE-C5F8-BF7E34290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5" t="7923" r="2695" b="7923"/>
          <a:stretch>
            <a:fillRect/>
          </a:stretch>
        </p:blipFill>
        <p:spPr>
          <a:xfrm>
            <a:off x="1275907" y="2351347"/>
            <a:ext cx="4543356" cy="1077653"/>
          </a:xfrm>
          <a:custGeom>
            <a:avLst/>
            <a:gdLst>
              <a:gd name="connsiteX0" fmla="*/ 218935 w 2883724"/>
              <a:gd name="connsiteY0" fmla="*/ 0 h 684000"/>
              <a:gd name="connsiteX1" fmla="*/ 2664789 w 2883724"/>
              <a:gd name="connsiteY1" fmla="*/ 0 h 684000"/>
              <a:gd name="connsiteX2" fmla="*/ 2883724 w 2883724"/>
              <a:gd name="connsiteY2" fmla="*/ 218935 h 684000"/>
              <a:gd name="connsiteX3" fmla="*/ 2883724 w 2883724"/>
              <a:gd name="connsiteY3" fmla="*/ 465065 h 684000"/>
              <a:gd name="connsiteX4" fmla="*/ 2664789 w 2883724"/>
              <a:gd name="connsiteY4" fmla="*/ 684000 h 684000"/>
              <a:gd name="connsiteX5" fmla="*/ 218935 w 2883724"/>
              <a:gd name="connsiteY5" fmla="*/ 684000 h 684000"/>
              <a:gd name="connsiteX6" fmla="*/ 0 w 2883724"/>
              <a:gd name="connsiteY6" fmla="*/ 465065 h 684000"/>
              <a:gd name="connsiteX7" fmla="*/ 0 w 2883724"/>
              <a:gd name="connsiteY7" fmla="*/ 218935 h 684000"/>
              <a:gd name="connsiteX8" fmla="*/ 218935 w 2883724"/>
              <a:gd name="connsiteY8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3724" h="684000">
                <a:moveTo>
                  <a:pt x="218935" y="0"/>
                </a:moveTo>
                <a:lnTo>
                  <a:pt x="2664789" y="0"/>
                </a:lnTo>
                <a:cubicBezTo>
                  <a:pt x="2785703" y="0"/>
                  <a:pt x="2883724" y="98021"/>
                  <a:pt x="2883724" y="218935"/>
                </a:cubicBezTo>
                <a:lnTo>
                  <a:pt x="2883724" y="465065"/>
                </a:lnTo>
                <a:cubicBezTo>
                  <a:pt x="2883724" y="585979"/>
                  <a:pt x="2785703" y="684000"/>
                  <a:pt x="2664789" y="684000"/>
                </a:cubicBezTo>
                <a:lnTo>
                  <a:pt x="218935" y="684000"/>
                </a:lnTo>
                <a:cubicBezTo>
                  <a:pt x="98021" y="684000"/>
                  <a:pt x="0" y="585979"/>
                  <a:pt x="0" y="465065"/>
                </a:cubicBezTo>
                <a:lnTo>
                  <a:pt x="0" y="218935"/>
                </a:lnTo>
                <a:cubicBezTo>
                  <a:pt x="0" y="98021"/>
                  <a:pt x="98021" y="0"/>
                  <a:pt x="218935" y="0"/>
                </a:cubicBezTo>
                <a:close/>
              </a:path>
            </a:pathLst>
          </a:cu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719E7C-E56B-9E3F-95D2-8FAB7404480E}"/>
              </a:ext>
            </a:extLst>
          </p:cNvPr>
          <p:cNvSpPr txBox="1">
            <a:spLocks/>
          </p:cNvSpPr>
          <p:nvPr/>
        </p:nvSpPr>
        <p:spPr>
          <a:xfrm>
            <a:off x="3946966" y="2843693"/>
            <a:ext cx="1511373" cy="5094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400" dirty="0"/>
              <a:t>（短信）</a:t>
            </a:r>
            <a:endParaRPr lang="en-AU" sz="24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506CEE-B332-C67B-93C5-25EAF1E64744}"/>
              </a:ext>
            </a:extLst>
          </p:cNvPr>
          <p:cNvSpPr txBox="1">
            <a:spLocks/>
          </p:cNvSpPr>
          <p:nvPr/>
        </p:nvSpPr>
        <p:spPr>
          <a:xfrm>
            <a:off x="5244039" y="2441967"/>
            <a:ext cx="1511373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（现在）</a:t>
            </a:r>
            <a:endParaRPr lang="en-AU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AEBEFA-6A62-6EAA-92A2-4F554F6C14BC}"/>
              </a:ext>
            </a:extLst>
          </p:cNvPr>
          <p:cNvSpPr txBox="1">
            <a:spLocks/>
          </p:cNvSpPr>
          <p:nvPr/>
        </p:nvSpPr>
        <p:spPr>
          <a:xfrm>
            <a:off x="6431280" y="3782937"/>
            <a:ext cx="4504554" cy="4387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角标通知 </a:t>
            </a:r>
            <a:r>
              <a:rPr lang="en-US" altLang="zh-CN" sz="2000" dirty="0"/>
              <a:t>Badges</a:t>
            </a:r>
            <a:endParaRPr lang="en-AU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CE7BC-DFD8-3534-F8F0-D7D28650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890" y="2268193"/>
            <a:ext cx="1325563" cy="132556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B7E1D9-5728-33B8-AD37-B008EBB0F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890" y="4824724"/>
            <a:ext cx="1274898" cy="12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44BE3B9-D761-3F55-7A93-4156CBE00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7538" y="2111315"/>
            <a:ext cx="582853" cy="5828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27044D-1F73-3683-76D7-3364AF563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13361" y="4659678"/>
            <a:ext cx="582853" cy="5828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/>
              <a:t>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2890CA-C5C6-8A0D-F9B4-D09565D5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5907" y="4824724"/>
            <a:ext cx="4543354" cy="1077653"/>
            <a:chOff x="1495724" y="4937623"/>
            <a:chExt cx="4067375" cy="9647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A98E4F-50BA-5287-E491-B410269E3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695" t="7923" r="2695" b="7923"/>
            <a:stretch>
              <a:fillRect/>
            </a:stretch>
          </p:blipFill>
          <p:spPr>
            <a:xfrm>
              <a:off x="1495724" y="4937623"/>
              <a:ext cx="4067375" cy="964754"/>
            </a:xfrm>
            <a:custGeom>
              <a:avLst/>
              <a:gdLst>
                <a:gd name="connsiteX0" fmla="*/ 218935 w 2883724"/>
                <a:gd name="connsiteY0" fmla="*/ 0 h 684000"/>
                <a:gd name="connsiteX1" fmla="*/ 2664789 w 2883724"/>
                <a:gd name="connsiteY1" fmla="*/ 0 h 684000"/>
                <a:gd name="connsiteX2" fmla="*/ 2883724 w 2883724"/>
                <a:gd name="connsiteY2" fmla="*/ 218935 h 684000"/>
                <a:gd name="connsiteX3" fmla="*/ 2883724 w 2883724"/>
                <a:gd name="connsiteY3" fmla="*/ 465065 h 684000"/>
                <a:gd name="connsiteX4" fmla="*/ 2664789 w 2883724"/>
                <a:gd name="connsiteY4" fmla="*/ 684000 h 684000"/>
                <a:gd name="connsiteX5" fmla="*/ 218935 w 2883724"/>
                <a:gd name="connsiteY5" fmla="*/ 684000 h 684000"/>
                <a:gd name="connsiteX6" fmla="*/ 0 w 2883724"/>
                <a:gd name="connsiteY6" fmla="*/ 465065 h 684000"/>
                <a:gd name="connsiteX7" fmla="*/ 0 w 2883724"/>
                <a:gd name="connsiteY7" fmla="*/ 218935 h 684000"/>
                <a:gd name="connsiteX8" fmla="*/ 218935 w 2883724"/>
                <a:gd name="connsiteY8" fmla="*/ 0 h 68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3724" h="684000">
                  <a:moveTo>
                    <a:pt x="218935" y="0"/>
                  </a:moveTo>
                  <a:lnTo>
                    <a:pt x="2664789" y="0"/>
                  </a:lnTo>
                  <a:cubicBezTo>
                    <a:pt x="2785703" y="0"/>
                    <a:pt x="2883724" y="98021"/>
                    <a:pt x="2883724" y="218935"/>
                  </a:cubicBezTo>
                  <a:lnTo>
                    <a:pt x="2883724" y="465065"/>
                  </a:lnTo>
                  <a:cubicBezTo>
                    <a:pt x="2883724" y="585979"/>
                    <a:pt x="2785703" y="684000"/>
                    <a:pt x="2664789" y="684000"/>
                  </a:cubicBezTo>
                  <a:lnTo>
                    <a:pt x="218935" y="684000"/>
                  </a:lnTo>
                  <a:cubicBezTo>
                    <a:pt x="98021" y="684000"/>
                    <a:pt x="0" y="585979"/>
                    <a:pt x="0" y="465065"/>
                  </a:cubicBezTo>
                  <a:lnTo>
                    <a:pt x="0" y="218935"/>
                  </a:lnTo>
                  <a:cubicBezTo>
                    <a:pt x="0" y="98021"/>
                    <a:pt x="98021" y="0"/>
                    <a:pt x="218935" y="0"/>
                  </a:cubicBezTo>
                  <a:close/>
                </a:path>
              </a:pathLst>
            </a:cu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ABFCEE-4AC9-A6D0-EFCD-976F0EA2217A}"/>
                </a:ext>
              </a:extLst>
            </p:cNvPr>
            <p:cNvSpPr/>
            <p:nvPr/>
          </p:nvSpPr>
          <p:spPr>
            <a:xfrm>
              <a:off x="1525705" y="5104149"/>
              <a:ext cx="706411" cy="644978"/>
            </a:xfrm>
            <a:prstGeom prst="rect">
              <a:avLst/>
            </a:prstGeom>
            <a:solidFill>
              <a:srgbClr val="EFEC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4D9C9EC-B8F5-E99F-12DF-6EB2B76AF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533" y="5198071"/>
              <a:ext cx="582853" cy="582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71E771-8917-24D5-CF0E-C1D10A415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946965" y="5308256"/>
            <a:ext cx="1511373" cy="5094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400" dirty="0"/>
              <a:t>（短信）</a:t>
            </a:r>
            <a:endParaRPr lang="en-AU" sz="24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DA44A6E-35F3-ADFE-6379-63579F80D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255998" y="4910127"/>
            <a:ext cx="1511373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（现在）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1526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18" grpId="0"/>
      <p:bldP spid="15" grpId="0"/>
      <p:bldP spid="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6386-77CD-78DB-74BD-C75560E4F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ED95-64EC-13D1-EA05-555BDE83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添加和管理联系人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D7FF3-FDAA-910B-2070-32198B7FE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927" y="2650926"/>
            <a:ext cx="1871508" cy="1871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B3952-9713-AC0A-222A-FA5617EF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239" y="2650927"/>
            <a:ext cx="1871508" cy="18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8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20D1A-96D2-5066-A448-CF52AACB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CCD5-6B21-51A6-457E-229B8294F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聊天应用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A6FD44-49B4-1818-F80A-BD35C096A4BB}"/>
              </a:ext>
            </a:extLst>
          </p:cNvPr>
          <p:cNvSpPr txBox="1">
            <a:spLocks/>
          </p:cNvSpPr>
          <p:nvPr/>
        </p:nvSpPr>
        <p:spPr>
          <a:xfrm>
            <a:off x="838199" y="1902948"/>
            <a:ext cx="8284535" cy="19354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dirty="0"/>
              <a:t>使用无线网络或移动数据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非常适合与海外联系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可以发起群聊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可以从应用商店下载</a:t>
            </a:r>
            <a:r>
              <a:rPr lang="en-AU" sz="20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65D279-FC74-3B36-157D-8ADE45E34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793" y="2650927"/>
            <a:ext cx="1871508" cy="187150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F14B7A-58AC-AED6-6263-93D14DA7B361}"/>
              </a:ext>
            </a:extLst>
          </p:cNvPr>
          <p:cNvSpPr txBox="1">
            <a:spLocks/>
          </p:cNvSpPr>
          <p:nvPr/>
        </p:nvSpPr>
        <p:spPr>
          <a:xfrm>
            <a:off x="6492948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Messenger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D8E599-3A47-5235-F7A3-CD70C6B708AF}"/>
              </a:ext>
            </a:extLst>
          </p:cNvPr>
          <p:cNvSpPr txBox="1">
            <a:spLocks/>
          </p:cNvSpPr>
          <p:nvPr/>
        </p:nvSpPr>
        <p:spPr>
          <a:xfrm>
            <a:off x="9087293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WhatsApp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AAD9A-FB3E-AB88-5185-370F47D16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446" y="2650929"/>
            <a:ext cx="1871509" cy="187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3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72B78C-F442-E451-DA0A-7A6F11123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3" y="1535994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solidFill>
                  <a:schemeClr val="bg1"/>
                </a:solidFill>
              </a:rPr>
              <a:t>您想一次性给哪个群体发消息，比如家人、朋友或兴趣小组？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我们现在花些时间来回答您在本节课开始时提出的问题。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72636-85E4-0347-B739-F882046D9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148" y="1662183"/>
            <a:ext cx="412875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3B035-DEA7-7660-ACF0-19D57FD96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D080-DDD2-099A-1CAF-E4BAAAD0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让我们回顾一下学习的内容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24939-DD78-E37C-9D18-A503C9ECC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我可以：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AAC34C-B16F-F904-43BD-EE65F6361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028" y="2783188"/>
            <a:ext cx="1052805" cy="998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F119CA-67F1-F669-B9E3-B94F5CF26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522" y="2733647"/>
            <a:ext cx="1089109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17198-1E3D-3C41-E482-20CBEC664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95" y="2783188"/>
            <a:ext cx="1052806" cy="101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6DEDA-2C80-04BF-9215-DF8648527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625" y="2753779"/>
            <a:ext cx="1052806" cy="101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0DC72F-DEBB-52F8-9969-F942C009F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135" y="2765531"/>
            <a:ext cx="1052806" cy="1033664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765BFE7-2375-4DC9-8C5F-0FF8D5A7A150}"/>
              </a:ext>
            </a:extLst>
          </p:cNvPr>
          <p:cNvSpPr txBox="1">
            <a:spLocks/>
          </p:cNvSpPr>
          <p:nvPr/>
        </p:nvSpPr>
        <p:spPr>
          <a:xfrm>
            <a:off x="783786" y="3820307"/>
            <a:ext cx="1527313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拨打和接听电话。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5D45F1E-622C-2E81-BA7D-469F109EBA52}"/>
              </a:ext>
            </a:extLst>
          </p:cNvPr>
          <p:cNvSpPr txBox="1">
            <a:spLocks/>
          </p:cNvSpPr>
          <p:nvPr/>
        </p:nvSpPr>
        <p:spPr>
          <a:xfrm>
            <a:off x="3044028" y="3820307"/>
            <a:ext cx="1527313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发送和回复短信。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5014C71-FBF5-0542-1DCA-0107E1813309}"/>
              </a:ext>
            </a:extLst>
          </p:cNvPr>
          <p:cNvSpPr txBox="1">
            <a:spLocks/>
          </p:cNvSpPr>
          <p:nvPr/>
        </p:nvSpPr>
        <p:spPr>
          <a:xfrm>
            <a:off x="5224473" y="3808840"/>
            <a:ext cx="1678579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识别并管理未接来电或信息通知。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EC36A30-0FAB-28D2-F1CA-4D7641AB52DE}"/>
              </a:ext>
            </a:extLst>
          </p:cNvPr>
          <p:cNvSpPr txBox="1">
            <a:spLocks/>
          </p:cNvSpPr>
          <p:nvPr/>
        </p:nvSpPr>
        <p:spPr>
          <a:xfrm>
            <a:off x="7386360" y="3808840"/>
            <a:ext cx="1678579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添加、编辑或删除联系人。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E52140A-4EA0-1518-E3F2-B88DDAC6A141}"/>
              </a:ext>
            </a:extLst>
          </p:cNvPr>
          <p:cNvSpPr txBox="1">
            <a:spLocks/>
          </p:cNvSpPr>
          <p:nvPr/>
        </p:nvSpPr>
        <p:spPr>
          <a:xfrm>
            <a:off x="9723477" y="3797710"/>
            <a:ext cx="2052000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使用 </a:t>
            </a:r>
            <a:r>
              <a:rPr lang="en-AU" sz="2000" dirty="0"/>
              <a:t>WhatsApp </a:t>
            </a:r>
            <a:r>
              <a:rPr lang="zh-CN" altLang="en-US" sz="2000" dirty="0"/>
              <a:t>或 </a:t>
            </a:r>
            <a:r>
              <a:rPr lang="en-AU" sz="2000" dirty="0"/>
              <a:t>Messenger </a:t>
            </a:r>
            <a:r>
              <a:rPr lang="zh-CN" altLang="en-US" sz="2000" dirty="0"/>
              <a:t>等聊天应用（可选）。</a:t>
            </a:r>
          </a:p>
        </p:txBody>
      </p:sp>
    </p:spTree>
    <p:extLst>
      <p:ext uri="{BB962C8B-B14F-4D97-AF65-F5344CB8AC3E}">
        <p14:creationId xmlns:p14="http://schemas.microsoft.com/office/powerpoint/2010/main" val="38451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7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09656F-BF54-FF16-791D-EF7A5753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9" y="1642958"/>
            <a:ext cx="11519997" cy="46314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您今天的主要收获是什么？</a:t>
            </a: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EC5529-9D42-0A09-4947-AA7B6A6B8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8" y="1703032"/>
            <a:ext cx="11519997" cy="46314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在接下来的一周里，您打算尝试哪三件事？</a:t>
            </a: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Modules in Tech Savvy Seniors Program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老年人</a:t>
            </a:r>
            <a:endParaRPr kumimoji="0" lang="en-AU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科 技 通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5470" y="283717"/>
            <a:ext cx="4053144" cy="6045727"/>
            <a:chOff x="1295470" y="283717"/>
            <a:chExt cx="4053144" cy="60457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5470" y="283717"/>
              <a:ext cx="2562546" cy="558381"/>
              <a:chOff x="1295470" y="283717"/>
              <a:chExt cx="2562546" cy="55838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5470" y="283717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</a:rPr>
                  <a:t>课题 </a:t>
                </a:r>
                <a:r>
                  <a:rPr lang="en-US" altLang="zh-CN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1</a:t>
                </a:r>
                <a:endParaRPr lang="en-AU" altLang="zh-CN" sz="12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了解您的智能手机</a:t>
                </a:r>
                <a:endParaRPr lang="en-AU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71F2AF-2B0D-8386-2683-979127DC1ED1}"/>
                </a:ext>
              </a:extLst>
            </p:cNvPr>
            <p:cNvSpPr txBox="1"/>
            <p:nvPr/>
          </p:nvSpPr>
          <p:spPr>
            <a:xfrm>
              <a:off x="2226014" y="1561455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了解您的电脑或平板电脑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76E7C6-7020-CF49-48B6-53AB4B197EE9}"/>
                </a:ext>
              </a:extLst>
            </p:cNvPr>
            <p:cNvSpPr txBox="1"/>
            <p:nvPr/>
          </p:nvSpPr>
          <p:spPr>
            <a:xfrm>
              <a:off x="2727056" y="2839110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打电话和发信息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47BD59-9F42-5288-513D-B02A674F0DE8}"/>
                </a:ext>
              </a:extLst>
            </p:cNvPr>
            <p:cNvSpPr txBox="1"/>
            <p:nvPr/>
          </p:nvSpPr>
          <p:spPr>
            <a:xfrm>
              <a:off x="2789686" y="3866244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安全浏览网站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A45688-5241-98D1-4532-9694A27F6017}"/>
                </a:ext>
              </a:extLst>
            </p:cNvPr>
            <p:cNvSpPr txBox="1"/>
            <p:nvPr/>
          </p:nvSpPr>
          <p:spPr>
            <a:xfrm>
              <a:off x="2226014" y="5031165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收发电子邮件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B5D9E1-BB5E-8947-D882-E7114EDB5D5D}"/>
                </a:ext>
              </a:extLst>
            </p:cNvPr>
            <p:cNvSpPr txBox="1"/>
            <p:nvPr/>
          </p:nvSpPr>
          <p:spPr>
            <a:xfrm>
              <a:off x="1299088" y="6021667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网络安全和预防诈骗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753306" y="534321"/>
            <a:ext cx="3986896" cy="5795123"/>
            <a:chOff x="6289738" y="737904"/>
            <a:chExt cx="3986896" cy="579512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05501C-1CF7-C9E8-BCDA-F6622606A3F0}"/>
                </a:ext>
              </a:extLst>
            </p:cNvPr>
            <p:cNvSpPr txBox="1"/>
            <p:nvPr/>
          </p:nvSpPr>
          <p:spPr>
            <a:xfrm>
              <a:off x="6289739" y="737904"/>
              <a:ext cx="20767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拍摄、保存并分享精彩的照片和视频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851C352-132F-DA68-ED54-26DCDD7A166B}"/>
                </a:ext>
              </a:extLst>
            </p:cNvPr>
            <p:cNvSpPr txBox="1"/>
            <p:nvPr/>
          </p:nvSpPr>
          <p:spPr>
            <a:xfrm>
              <a:off x="7216664" y="1765038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设备的日常使用和娱乐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36CD42-F919-5B6E-4625-29AB06277526}"/>
                </a:ext>
              </a:extLst>
            </p:cNvPr>
            <p:cNvSpPr txBox="1"/>
            <p:nvPr/>
          </p:nvSpPr>
          <p:spPr>
            <a:xfrm>
              <a:off x="7717706" y="3042693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实用生活应用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259B9B9-1A48-0E57-E27A-C65D11A30B19}"/>
                </a:ext>
              </a:extLst>
            </p:cNvPr>
            <p:cNvSpPr txBox="1"/>
            <p:nvPr/>
          </p:nvSpPr>
          <p:spPr>
            <a:xfrm>
              <a:off x="7780338" y="4069827"/>
              <a:ext cx="19952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用视频通话和社交媒体保持联系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A12CF2F-49F7-1691-8A0C-99077277E15B}"/>
                </a:ext>
              </a:extLst>
            </p:cNvPr>
            <p:cNvSpPr txBox="1"/>
            <p:nvPr/>
          </p:nvSpPr>
          <p:spPr>
            <a:xfrm>
              <a:off x="7216664" y="5234748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安全网上购物和网上银行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3E04BF5-D7B5-73C8-7A9B-432D66AF221A}"/>
                </a:ext>
              </a:extLst>
            </p:cNvPr>
            <p:cNvSpPr txBox="1"/>
            <p:nvPr/>
          </p:nvSpPr>
          <p:spPr>
            <a:xfrm>
              <a:off x="6289738" y="6225250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了解人工智能的用途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F28CC5-FD27-D819-BE42-F374B3925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12874" y="1319534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2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57A768-F6C7-ED5A-0831-92A52A914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27056" y="2577262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3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E7580-77BD-5380-CC18-6503C4FF4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89686" y="3622858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4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900C17-7E55-9E7B-2A5B-A2224D40F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26014" y="480560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5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F1AE4C-FA7D-C359-6A4B-FA4B0AE84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95470" y="577995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6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7BCC6B-387E-2821-B0F1-D1DE3BAED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95041" y="283716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7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B507FB-5EC5-31B8-DA4C-8FECB636B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70165" y="1319533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8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1D093A-5FD2-FEA6-EEF8-930088B13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33811" y="361564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10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E8BA6B-BA40-38A2-E957-C2B532488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3455" y="2596268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9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BE4AE7-7FA9-D4E8-72CC-B57C02293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97483" y="4780902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11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F848C3-4182-11AB-1EFD-4309846ED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39162" y="5784794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12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833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传统土地致敬声明</a:t>
            </a:r>
            <a:endParaRPr lang="en-AU" dirty="0"/>
          </a:p>
        </p:txBody>
      </p:sp>
      <p:pic>
        <p:nvPicPr>
          <p:cNvPr id="6" name="Picture 5" descr="'Connection' artwork by Bobbi Lockyer">
            <a:extLst>
              <a:ext uri="{FF2B5EF4-FFF2-40B4-BE49-F238E27FC236}">
                <a16:creationId xmlns:a16="http://schemas.microsoft.com/office/drawing/2014/main" id="{8A51145C-3B2A-E39D-F62E-D2E9C4000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</a:rPr>
              <a:t>我们承认并尊重原住民和托雷斯海峡岛民与澳大利亚这片土地、河流和天空的悠久、原始和古老的联系。我们向他们过去和现在的长老致以敬意。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学习目标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在本节课结束时，您将能够：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08495" y="3820307"/>
            <a:ext cx="1527313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拨打和接听电话。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068737" y="3820307"/>
            <a:ext cx="1527313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发送和回复短信。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5249182" y="3808840"/>
            <a:ext cx="1678579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识别并管理未接来电或信息通知。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7411069" y="3808840"/>
            <a:ext cx="1678579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添加、编辑或删除联系人。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9748186" y="3797710"/>
            <a:ext cx="2052000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使用 </a:t>
            </a:r>
            <a:r>
              <a:rPr lang="en-AU" sz="2000" dirty="0"/>
              <a:t>WhatsApp </a:t>
            </a:r>
            <a:r>
              <a:rPr lang="zh-CN" altLang="en-US" sz="2000" dirty="0"/>
              <a:t>或 </a:t>
            </a:r>
            <a:r>
              <a:rPr lang="en-AU" sz="2000" dirty="0"/>
              <a:t>Messenger </a:t>
            </a:r>
            <a:r>
              <a:rPr lang="zh-CN" altLang="en-US" sz="2000" dirty="0"/>
              <a:t>等聊天应用（可选）。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CC7C1-6518-D4F8-F645-30101ABEF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028" y="2783188"/>
            <a:ext cx="1052805" cy="998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522" y="2733647"/>
            <a:ext cx="1089109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693C2-D807-FF76-34F9-8AB07FCAD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95" y="2783188"/>
            <a:ext cx="1052806" cy="101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62A4E-788D-A5DF-4134-07841E055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625" y="2753779"/>
            <a:ext cx="1052806" cy="101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F87BBC-393B-335E-4CE1-5BFE8B13A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135" y="2765531"/>
            <a:ext cx="1052806" cy="10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3DC9-BCD4-25D2-EDD6-375E4742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56CC2E-2C2A-E4D2-E2E4-DFE5A8816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74" y="1528416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A29EF2-44E2-7BC1-D8B1-BA6E7AE9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solidFill>
                  <a:schemeClr val="bg1"/>
                </a:solidFill>
              </a:rPr>
              <a:t>谁使用过自己的手机拨打电话或发送短信？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2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68F41-A5C5-C2B3-109F-B86465E4C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459468"/>
            <a:ext cx="11399449" cy="4582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/>
              <a:t>今天学完后，您希望在哪方面更有信心？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拨打电话，您需要</a:t>
            </a:r>
            <a:r>
              <a:rPr lang="en-US" altLang="zh-CN" dirty="0"/>
              <a:t>……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916EFF-7EB0-CD49-AA90-4746244B1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08" y="2370757"/>
            <a:ext cx="1325563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349EB-7D1C-7933-7473-8F4523D0F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398" y="2401092"/>
            <a:ext cx="1184748" cy="118474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0997B8-7ED4-2E97-94CD-3E9622323234}"/>
              </a:ext>
            </a:extLst>
          </p:cNvPr>
          <p:cNvSpPr txBox="1">
            <a:spLocks/>
          </p:cNvSpPr>
          <p:nvPr/>
        </p:nvSpPr>
        <p:spPr>
          <a:xfrm>
            <a:off x="986737" y="3824461"/>
            <a:ext cx="2266507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手机开机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9C322D-FF4A-033B-2F6C-6C5EDA6603A1}"/>
              </a:ext>
            </a:extLst>
          </p:cNvPr>
          <p:cNvSpPr txBox="1">
            <a:spLocks/>
          </p:cNvSpPr>
          <p:nvPr/>
        </p:nvSpPr>
        <p:spPr>
          <a:xfrm>
            <a:off x="5122202" y="3824460"/>
            <a:ext cx="1947595" cy="166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手机信号或者无线网络</a:t>
            </a:r>
            <a:endParaRPr lang="en-AU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A02D07-4F36-6DBB-7A8C-8FE72A0B6011}"/>
              </a:ext>
            </a:extLst>
          </p:cNvPr>
          <p:cNvSpPr txBox="1">
            <a:spLocks/>
          </p:cNvSpPr>
          <p:nvPr/>
        </p:nvSpPr>
        <p:spPr>
          <a:xfrm>
            <a:off x="8440161" y="3824460"/>
            <a:ext cx="2445553" cy="123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手机套餐</a:t>
            </a:r>
            <a:r>
              <a:rPr lang="en-US" altLang="zh-CN" sz="2000" dirty="0"/>
              <a:t>/</a:t>
            </a:r>
            <a:r>
              <a:rPr lang="zh-CN" altLang="en-US" sz="2000" dirty="0"/>
              <a:t>预付话费或无线网络连接</a:t>
            </a:r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088869-B742-2AA2-480B-8C87B716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321" y="2401092"/>
            <a:ext cx="1184747" cy="12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E261E-9024-A401-01C2-658B293E8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1CC2E-B792-8CF6-05E0-38ABAC9A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使用这些应用打电话</a:t>
            </a:r>
            <a:r>
              <a:rPr lang="en-US" altLang="zh-CN" dirty="0"/>
              <a:t>……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D3126E-08FA-C661-BAA9-08A3301E6396}"/>
              </a:ext>
            </a:extLst>
          </p:cNvPr>
          <p:cNvSpPr txBox="1">
            <a:spLocks/>
          </p:cNvSpPr>
          <p:nvPr/>
        </p:nvSpPr>
        <p:spPr>
          <a:xfrm>
            <a:off x="987055" y="3864453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电话</a:t>
            </a:r>
            <a:endParaRPr lang="en-US" altLang="zh-CN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Phone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A7E6CC-255F-CD0F-A2C2-7874005CC024}"/>
              </a:ext>
            </a:extLst>
          </p:cNvPr>
          <p:cNvSpPr txBox="1">
            <a:spLocks/>
          </p:cNvSpPr>
          <p:nvPr/>
        </p:nvSpPr>
        <p:spPr>
          <a:xfrm>
            <a:off x="4962744" y="3837653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通讯录</a:t>
            </a:r>
            <a:endParaRPr lang="en-US" altLang="zh-CN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Contacts</a:t>
            </a: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52B0BC-61E9-DF91-42FD-599B3E10E591}"/>
              </a:ext>
            </a:extLst>
          </p:cNvPr>
          <p:cNvSpPr txBox="1">
            <a:spLocks/>
          </p:cNvSpPr>
          <p:nvPr/>
        </p:nvSpPr>
        <p:spPr>
          <a:xfrm>
            <a:off x="8938433" y="3812971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信息</a:t>
            </a:r>
            <a:endParaRPr lang="en-US" altLang="zh-CN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Messages</a:t>
            </a:r>
            <a:endParaRPr lang="en-AU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10A5DE-EB8C-558D-4723-31215DF9E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208" y="2340826"/>
            <a:ext cx="1325563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EC47C7-7FCC-EC20-F968-F311692F9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282" y="2340826"/>
            <a:ext cx="1331433" cy="13314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2260D93-0F09-E95E-6C77-5DC3C1F89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541" y="4770561"/>
            <a:ext cx="1274898" cy="12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76BBF-497C-2B58-E20D-DBCF167C8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282" y="4798827"/>
            <a:ext cx="1331433" cy="1331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81724-F673-E0DF-26C5-C675DC3B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073" y="2343762"/>
            <a:ext cx="1325563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7A2BC3-871C-44F4-109A-6C16F07E2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857" y="4827095"/>
            <a:ext cx="1274899" cy="127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6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EBB85-BD5C-62F5-D261-8234F4F1A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2FDD-07B3-FC15-5F71-4DBDAA42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发送信息，您需要</a:t>
            </a:r>
            <a:r>
              <a:rPr lang="en-US" altLang="zh-CN" dirty="0"/>
              <a:t>……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0640-9431-D0AD-83E8-CBE7C06A0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08" y="2370757"/>
            <a:ext cx="1325563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4220D-EDA2-F616-D6E6-AE64D2ED6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398" y="2401092"/>
            <a:ext cx="1184748" cy="1184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DB8FFA-F8AA-F5EB-B8C2-C24CD5E01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321" y="2401092"/>
            <a:ext cx="1184747" cy="12377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EE6237-4BC5-D3E9-E995-FDEED318D58F}"/>
              </a:ext>
            </a:extLst>
          </p:cNvPr>
          <p:cNvSpPr txBox="1">
            <a:spLocks/>
          </p:cNvSpPr>
          <p:nvPr/>
        </p:nvSpPr>
        <p:spPr>
          <a:xfrm>
            <a:off x="986737" y="3824461"/>
            <a:ext cx="2266507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手机开机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0FCB33-86B6-D561-DABD-473A9CC1B1BB}"/>
              </a:ext>
            </a:extLst>
          </p:cNvPr>
          <p:cNvSpPr txBox="1">
            <a:spLocks/>
          </p:cNvSpPr>
          <p:nvPr/>
        </p:nvSpPr>
        <p:spPr>
          <a:xfrm>
            <a:off x="5122202" y="3824460"/>
            <a:ext cx="1947595" cy="166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手机信号或者无线网络</a:t>
            </a:r>
            <a:endParaRPr lang="en-AU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F9C7CE-4A27-892E-1412-04FD31EE0812}"/>
              </a:ext>
            </a:extLst>
          </p:cNvPr>
          <p:cNvSpPr txBox="1">
            <a:spLocks/>
          </p:cNvSpPr>
          <p:nvPr/>
        </p:nvSpPr>
        <p:spPr>
          <a:xfrm>
            <a:off x="8440161" y="3824460"/>
            <a:ext cx="2445553" cy="123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手机套餐</a:t>
            </a:r>
            <a:r>
              <a:rPr lang="en-US" altLang="zh-CN" sz="2000" dirty="0"/>
              <a:t>/</a:t>
            </a:r>
            <a:r>
              <a:rPr lang="zh-CN" altLang="en-US" sz="2000" dirty="0"/>
              <a:t>预付话费或无线网络连接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087199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B29EE-C724-D491-958E-D8AD1A5C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F93E2-6318-DBEB-D9D9-6FC0D2E4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让我们试试发送和接收短信</a:t>
            </a:r>
            <a:endParaRPr lang="en-AU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A697C9D-08EC-44B6-0631-43C05EBDA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2019" y="2046304"/>
            <a:ext cx="6007962" cy="44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5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AATUC-1823800632-107895</_dlc_DocId>
    <_dlc_DocIdUrl xmlns="2a7a03ce-2042-4c5f-90e9-1f29c56988a9">
      <Url>https://teamtelstra.sharepoint.com/sites/DigitalSystems/_layouts/15/DocIdRedir.aspx?ID=AATUC-1823800632-107895</Url>
      <Description>AATUC-1823800632-107895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3874E4-5087-4DC4-9EC0-04FCA13D20AA}">
  <ds:schemaRefs>
    <ds:schemaRef ds:uri="9c7b2f30-2231-41e0-b86a-1257079ed7b5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c7b56d83-7d92-4d5e-8552-dd44030ff6cf"/>
    <ds:schemaRef ds:uri="f6156fdc-1b67-4e65-a7eb-2d097edf2cd6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D644164-A8CE-4924-8BAD-93BEC09CE4A1}"/>
</file>

<file path=customXml/itemProps4.xml><?xml version="1.0" encoding="utf-8"?>
<ds:datastoreItem xmlns:ds="http://schemas.openxmlformats.org/officeDocument/2006/customXml" ds:itemID="{A1FD34D9-BCD3-4ECA-9AC7-2765DB78188A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15550</TotalTime>
  <Words>715</Words>
  <Application>Microsoft Office PowerPoint</Application>
  <PresentationFormat>Widescreen</PresentationFormat>
  <Paragraphs>87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Telstra Display</vt:lpstr>
      <vt:lpstr>Aptos</vt:lpstr>
      <vt:lpstr>Telstra Text</vt:lpstr>
      <vt:lpstr>Arial</vt:lpstr>
      <vt:lpstr>Telstra Text Medium</vt:lpstr>
      <vt:lpstr>Office Theme</vt:lpstr>
      <vt:lpstr>打电话和发信息</vt:lpstr>
      <vt:lpstr>传统土地致敬声明</vt:lpstr>
      <vt:lpstr>学习目标</vt:lpstr>
      <vt:lpstr>谁使用过自己的手机拨打电话或发送短信？</vt:lpstr>
      <vt:lpstr>今天学完后，您希望在哪方面更有信心？</vt:lpstr>
      <vt:lpstr>拨打电话，您需要……</vt:lpstr>
      <vt:lpstr>使用这些应用打电话……</vt:lpstr>
      <vt:lpstr>发送信息，您需要……</vt:lpstr>
      <vt:lpstr>让我们试试发送和接收短信</vt:lpstr>
      <vt:lpstr>了解通知提醒</vt:lpstr>
      <vt:lpstr>添加和管理联系人</vt:lpstr>
      <vt:lpstr>聊天应用</vt:lpstr>
      <vt:lpstr>您想一次性给哪个群体发消息，比如家人、朋友或兴趣小组？</vt:lpstr>
      <vt:lpstr>我们现在花些时间来回答您在本节课开始时提出的问题。</vt:lpstr>
      <vt:lpstr>让我们回顾一下学习的内容</vt:lpstr>
      <vt:lpstr>您今天的主要收获是什么？</vt:lpstr>
      <vt:lpstr>在接下来的一周里，您打算尝试哪三件事？</vt:lpstr>
      <vt:lpstr>老年人 科 技 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Savvy Seniors Module 3</dc:title>
  <dc:creator>Telstra Limited</dc:creator>
  <cp:keywords>telstra, tech, savvy, seniors, module, 3, chinese simplified</cp:keywords>
  <cp:lastModifiedBy>Cassandra Katsikaronis</cp:lastModifiedBy>
  <cp:revision>28</cp:revision>
  <dcterms:created xsi:type="dcterms:W3CDTF">2025-08-11T23:44:16Z</dcterms:created>
  <dcterms:modified xsi:type="dcterms:W3CDTF">2026-04-10T04:10:56Z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219e2b97-c00e-4754-adda-25bb9e742fa8</vt:lpwstr>
  </property>
</Properties>
</file>