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57" r:id="rId5"/>
    <p:sldId id="280" r:id="rId6"/>
    <p:sldId id="258" r:id="rId7"/>
    <p:sldId id="291" r:id="rId8"/>
    <p:sldId id="263" r:id="rId9"/>
    <p:sldId id="281" r:id="rId10"/>
    <p:sldId id="293" r:id="rId11"/>
    <p:sldId id="298" r:id="rId12"/>
    <p:sldId id="294" r:id="rId13"/>
    <p:sldId id="295" r:id="rId14"/>
    <p:sldId id="282" r:id="rId15"/>
    <p:sldId id="296" r:id="rId16"/>
    <p:sldId id="266" r:id="rId17"/>
    <p:sldId id="275" r:id="rId18"/>
    <p:sldId id="297" r:id="rId19"/>
    <p:sldId id="277" r:id="rId20"/>
    <p:sldId id="278" r:id="rId21"/>
    <p:sldId id="260" r:id="rId22"/>
  </p:sldIdLst>
  <p:sldSz cx="12192000" cy="6858000"/>
  <p:notesSz cx="6858000" cy="9144000"/>
  <p:embeddedFontLst>
    <p:embeddedFont>
      <p:font typeface="Telstra Display" panose="020B0604020202020204" charset="0"/>
      <p:regular r:id="rId24"/>
      <p:bold r:id="rId25"/>
      <p:italic r:id="rId26"/>
      <p:boldItalic r:id="rId27"/>
    </p:embeddedFont>
    <p:embeddedFont>
      <p:font typeface="Telstra Text" panose="020B0504040000000004" pitchFamily="34" charset="0"/>
      <p:regular r:id="rId28"/>
      <p:bold r:id="rId29"/>
      <p:italic r:id="rId30"/>
      <p:boldItalic r:id="rId31"/>
    </p:embeddedFont>
    <p:embeddedFont>
      <p:font typeface="Telstra Text Medium" panose="020B06040400000000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0176A8-4192-4636-9E79-61D69F4CB1EF}" v="48" dt="2026-04-10T04:03:25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78" d="100"/>
          <a:sy n="78" d="100"/>
        </p:scale>
        <p:origin x="120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0T04:02:28.656" v="84"/>
      <pc:docMkLst>
        <pc:docMk/>
      </pc:docMkLst>
      <pc:sldChg chg="modSp mod">
        <pc:chgData name="Cassandra Katsikaronis" userId="dbddf097-a7de-4599-abd9-39b94b17111c" providerId="ADAL" clId="{F27A4484-A1C6-47E1-9AB7-01672727A6AD}" dt="2026-04-10T03:58:38.520" v="54" actId="13244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0T03:58:29.226" v="53" actId="13244"/>
          <ac:spMkLst>
            <pc:docMk/>
            <pc:sldMk cId="2449013427" sldId="258"/>
            <ac:spMk id="13" creationId="{D3CB5B34-61D6-A7ED-4902-457DB9E4220E}"/>
          </ac:spMkLst>
        </pc:spChg>
        <pc:spChg chg="mod">
          <ac:chgData name="Cassandra Katsikaronis" userId="dbddf097-a7de-4599-abd9-39b94b17111c" providerId="ADAL" clId="{F27A4484-A1C6-47E1-9AB7-01672727A6AD}" dt="2026-04-10T03:58:38.520" v="54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0T03:52:58.642" v="4" actId="962"/>
          <ac:picMkLst>
            <pc:docMk/>
            <pc:sldMk cId="2449013427" sldId="258"/>
            <ac:picMk id="4" creationId="{171693C2-D807-FF76-34F9-8AB07FCAD738}"/>
          </ac:picMkLst>
        </pc:picChg>
        <pc:picChg chg="mod">
          <ac:chgData name="Cassandra Katsikaronis" userId="dbddf097-a7de-4599-abd9-39b94b17111c" providerId="ADAL" clId="{F27A4484-A1C6-47E1-9AB7-01672727A6AD}" dt="2026-04-10T03:52:59.167" v="5" actId="962"/>
          <ac:picMkLst>
            <pc:docMk/>
            <pc:sldMk cId="2449013427" sldId="258"/>
            <ac:picMk id="5" creationId="{C5462A4E-788D-A5DF-4134-07841E055F35}"/>
          </ac:picMkLst>
        </pc:picChg>
        <pc:picChg chg="mod">
          <ac:chgData name="Cassandra Katsikaronis" userId="dbddf097-a7de-4599-abd9-39b94b17111c" providerId="ADAL" clId="{F27A4484-A1C6-47E1-9AB7-01672727A6AD}" dt="2026-04-10T03:52:59.790" v="6" actId="962"/>
          <ac:picMkLst>
            <pc:docMk/>
            <pc:sldMk cId="2449013427" sldId="258"/>
            <ac:picMk id="6" creationId="{55F87BBC-393B-335E-4CE1-5BFE8B13A04A}"/>
          </ac:picMkLst>
        </pc:picChg>
        <pc:picChg chg="mod">
          <ac:chgData name="Cassandra Katsikaronis" userId="dbddf097-a7de-4599-abd9-39b94b17111c" providerId="ADAL" clId="{F27A4484-A1C6-47E1-9AB7-01672727A6AD}" dt="2026-04-10T03:52:57.560" v="2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Cassandra Katsikaronis" userId="dbddf097-a7de-4599-abd9-39b94b17111c" providerId="ADAL" clId="{F27A4484-A1C6-47E1-9AB7-01672727A6AD}" dt="2026-04-10T03:52:58.085" v="3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7:28.878" v="46" actId="33553"/>
        <pc:sldMkLst>
          <pc:docMk/>
          <pc:sldMk cId="3608330329" sldId="260"/>
        </pc:sldMkLst>
        <pc:spChg chg="mod">
          <ac:chgData name="Cassandra Katsikaronis" userId="dbddf097-a7de-4599-abd9-39b94b17111c" providerId="ADAL" clId="{F27A4484-A1C6-47E1-9AB7-01672727A6AD}" dt="2026-04-10T03:57:28.878" v="46" actId="33553"/>
          <ac:spMkLst>
            <pc:docMk/>
            <pc:sldMk cId="3608330329" sldId="260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0T03:57:16.633" v="42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0T03:57:14.630" v="41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0T03:57:11.923" v="40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3:06.591" v="8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0T03:53:06.591" v="8" actId="962"/>
          <ac:picMkLst>
            <pc:docMk/>
            <pc:sldMk cId="839272429" sldId="263"/>
            <ac:picMk id="3" creationId="{DC168F41-A5C5-C2B3-109F-B86465E4CD1B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6:32.413" v="30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0T03:56:32.413" v="30" actId="962"/>
          <ac:picMkLst>
            <pc:docMk/>
            <pc:sldMk cId="2818059268" sldId="266"/>
            <ac:picMk id="7" creationId="{5772B78C-F442-E451-DA0A-7A6F1112321A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7:23.539" v="43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0T03:57:23.539" v="43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0T03:56:33.280" v="31" actId="962"/>
          <ac:picMkLst>
            <pc:docMk/>
            <pc:sldMk cId="2534016425" sldId="275"/>
            <ac:picMk id="3" creationId="{F4272636-85E4-0347-B739-F882046D92E2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7:25.507" v="44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0T03:57:25.507" v="44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0T03:56:37.996" v="37" actId="962"/>
          <ac:picMkLst>
            <pc:docMk/>
            <pc:sldMk cId="1230900757" sldId="277"/>
            <ac:picMk id="4" creationId="{3409656F-BF54-FF16-791D-EF7A5753768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7:27.058" v="45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0T03:57:27.058" v="45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0T03:56:38.780" v="38" actId="962"/>
          <ac:picMkLst>
            <pc:docMk/>
            <pc:sldMk cId="1288344742" sldId="278"/>
            <ac:picMk id="5" creationId="{CBEC5529-9D42-0A09-4947-AA7B6A6B853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8:02.937" v="52" actId="13244"/>
        <pc:sldMkLst>
          <pc:docMk/>
          <pc:sldMk cId="3331918497" sldId="280"/>
        </pc:sldMkLst>
        <pc:spChg chg="mod">
          <ac:chgData name="Cassandra Katsikaronis" userId="dbddf097-a7de-4599-abd9-39b94b17111c" providerId="ADAL" clId="{F27A4484-A1C6-47E1-9AB7-01672727A6AD}" dt="2026-04-10T03:57:38.601" v="47" actId="13244"/>
          <ac:spMkLst>
            <pc:docMk/>
            <pc:sldMk cId="3331918497" sldId="280"/>
            <ac:spMk id="2" creationId="{801DBCE8-DB8B-067B-BD80-40E77CEE90C6}"/>
          </ac:spMkLst>
        </pc:spChg>
        <pc:spChg chg="mod">
          <ac:chgData name="Cassandra Katsikaronis" userId="dbddf097-a7de-4599-abd9-39b94b17111c" providerId="ADAL" clId="{F27A4484-A1C6-47E1-9AB7-01672727A6AD}" dt="2026-04-10T03:57:59.531" v="51" actId="13244"/>
          <ac:spMkLst>
            <pc:docMk/>
            <pc:sldMk cId="3331918497" sldId="280"/>
            <ac:spMk id="3" creationId="{A1B3DBE1-92A5-BCF4-8DDE-012DBE6F825A}"/>
          </ac:spMkLst>
        </pc:spChg>
        <pc:spChg chg="mod">
          <ac:chgData name="Cassandra Katsikaronis" userId="dbddf097-a7de-4599-abd9-39b94b17111c" providerId="ADAL" clId="{F27A4484-A1C6-47E1-9AB7-01672727A6AD}" dt="2026-04-10T03:58:02.937" v="52" actId="13244"/>
          <ac:spMkLst>
            <pc:docMk/>
            <pc:sldMk cId="3331918497" sldId="280"/>
            <ac:spMk id="5" creationId="{56FE940C-8851-7B65-90A5-4E4009FF4EC7}"/>
          </ac:spMkLst>
        </pc:spChg>
        <pc:picChg chg="mod">
          <ac:chgData name="Cassandra Katsikaronis" userId="dbddf097-a7de-4599-abd9-39b94b17111c" providerId="ADAL" clId="{F27A4484-A1C6-47E1-9AB7-01672727A6AD}" dt="2026-04-10T03:52:54.877" v="1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2:28.656" v="84"/>
        <pc:sldMkLst>
          <pc:docMk/>
          <pc:sldMk cId="494804787" sldId="281"/>
        </pc:sldMkLst>
        <pc:picChg chg="mod">
          <ac:chgData name="Cassandra Katsikaronis" userId="dbddf097-a7de-4599-abd9-39b94b17111c" providerId="ADAL" clId="{F27A4484-A1C6-47E1-9AB7-01672727A6AD}" dt="2026-04-10T04:02:22.522" v="80" actId="13244"/>
          <ac:picMkLst>
            <pc:docMk/>
            <pc:sldMk cId="494804787" sldId="281"/>
            <ac:picMk id="4" creationId="{C9916EFF-7EB0-CD49-AA90-4746244B1ABD}"/>
          </ac:picMkLst>
        </pc:picChg>
        <pc:picChg chg="mod">
          <ac:chgData name="Cassandra Katsikaronis" userId="dbddf097-a7de-4599-abd9-39b94b17111c" providerId="ADAL" clId="{F27A4484-A1C6-47E1-9AB7-01672727A6AD}" dt="2026-04-10T04:02:24.273" v="81" actId="13244"/>
          <ac:picMkLst>
            <pc:docMk/>
            <pc:sldMk cId="494804787" sldId="281"/>
            <ac:picMk id="5" creationId="{B9B349EB-7D1C-7933-7473-8F4523D0F45A}"/>
          </ac:picMkLst>
        </pc:picChg>
        <pc:picChg chg="mod">
          <ac:chgData name="Cassandra Katsikaronis" userId="dbddf097-a7de-4599-abd9-39b94b17111c" providerId="ADAL" clId="{F27A4484-A1C6-47E1-9AB7-01672727A6AD}" dt="2026-04-10T04:02:28.656" v="84"/>
          <ac:picMkLst>
            <pc:docMk/>
            <pc:sldMk cId="494804787" sldId="281"/>
            <ac:picMk id="11" creationId="{52088869-B742-2AA2-480B-8C87B716FDA7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6:28.878" v="27" actId="962"/>
        <pc:sldMkLst>
          <pc:docMk/>
          <pc:sldMk cId="1893984304" sldId="282"/>
        </pc:sldMkLst>
        <pc:picChg chg="mod">
          <ac:chgData name="Cassandra Katsikaronis" userId="dbddf097-a7de-4599-abd9-39b94b17111c" providerId="ADAL" clId="{F27A4484-A1C6-47E1-9AB7-01672727A6AD}" dt="2026-04-10T03:56:25.904" v="26" actId="962"/>
          <ac:picMkLst>
            <pc:docMk/>
            <pc:sldMk cId="1893984304" sldId="282"/>
            <ac:picMk id="4" creationId="{B96D7FF3-FDAA-910B-2070-32198B7FE94A}"/>
          </ac:picMkLst>
        </pc:picChg>
        <pc:picChg chg="mod">
          <ac:chgData name="Cassandra Katsikaronis" userId="dbddf097-a7de-4599-abd9-39b94b17111c" providerId="ADAL" clId="{F27A4484-A1C6-47E1-9AB7-01672727A6AD}" dt="2026-04-10T03:56:28.878" v="27" actId="962"/>
          <ac:picMkLst>
            <pc:docMk/>
            <pc:sldMk cId="1893984304" sldId="282"/>
            <ac:picMk id="5" creationId="{A04B3952-9713-AC0A-222A-FA5617EF7269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3:05.646" v="7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0T03:53:05.646" v="7" actId="962"/>
          <ac:picMkLst>
            <pc:docMk/>
            <pc:sldMk cId="3625020848" sldId="291"/>
            <ac:picMk id="9" creationId="{9B56CC2E-2C2A-E4D2-E2E4-DFE5A88163E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8:54.531" v="55" actId="13244"/>
        <pc:sldMkLst>
          <pc:docMk/>
          <pc:sldMk cId="2951267045" sldId="293"/>
        </pc:sldMkLst>
        <pc:spChg chg="mod">
          <ac:chgData name="Cassandra Katsikaronis" userId="dbddf097-a7de-4599-abd9-39b94b17111c" providerId="ADAL" clId="{F27A4484-A1C6-47E1-9AB7-01672727A6AD}" dt="2026-04-10T03:58:54.531" v="55" actId="13244"/>
          <ac:spMkLst>
            <pc:docMk/>
            <pc:sldMk cId="2951267045" sldId="293"/>
            <ac:spMk id="6" creationId="{B5A7E6CC-255F-CD0F-A2C2-7874005CC024}"/>
          </ac:spMkLst>
        </pc:spChg>
        <pc:picChg chg="mod">
          <ac:chgData name="Cassandra Katsikaronis" userId="dbddf097-a7de-4599-abd9-39b94b17111c" providerId="ADAL" clId="{F27A4484-A1C6-47E1-9AB7-01672727A6AD}" dt="2026-04-10T03:55:13.087" v="12" actId="962"/>
          <ac:picMkLst>
            <pc:docMk/>
            <pc:sldMk cId="2951267045" sldId="293"/>
            <ac:picMk id="8" creationId="{E110A5DE-EB8C-558D-4723-31215DF9EA38}"/>
          </ac:picMkLst>
        </pc:picChg>
        <pc:picChg chg="mod">
          <ac:chgData name="Cassandra Katsikaronis" userId="dbddf097-a7de-4599-abd9-39b94b17111c" providerId="ADAL" clId="{F27A4484-A1C6-47E1-9AB7-01672727A6AD}" dt="2026-04-10T03:55:13.583" v="13" actId="962"/>
          <ac:picMkLst>
            <pc:docMk/>
            <pc:sldMk cId="2951267045" sldId="293"/>
            <ac:picMk id="9" creationId="{E1EC47C7-7FCC-EC20-F968-F311692F9F1A}"/>
          </ac:picMkLst>
        </pc:picChg>
        <pc:picChg chg="mod">
          <ac:chgData name="Cassandra Katsikaronis" userId="dbddf097-a7de-4599-abd9-39b94b17111c" providerId="ADAL" clId="{F27A4484-A1C6-47E1-9AB7-01672727A6AD}" dt="2026-04-10T03:55:14.769" v="15" actId="962"/>
          <ac:picMkLst>
            <pc:docMk/>
            <pc:sldMk cId="2951267045" sldId="293"/>
            <ac:picMk id="10" creationId="{37A76BBF-497C-2B58-E20D-DBCF167C8164}"/>
          </ac:picMkLst>
        </pc:picChg>
        <pc:picChg chg="mod">
          <ac:chgData name="Cassandra Katsikaronis" userId="dbddf097-a7de-4599-abd9-39b94b17111c" providerId="ADAL" clId="{F27A4484-A1C6-47E1-9AB7-01672727A6AD}" dt="2026-04-10T03:55:15.307" v="16" actId="962"/>
          <ac:picMkLst>
            <pc:docMk/>
            <pc:sldMk cId="2951267045" sldId="293"/>
            <ac:picMk id="11" creationId="{7FB81724-F673-E0DF-26C5-C675DC3B5CB4}"/>
          </ac:picMkLst>
        </pc:picChg>
        <pc:picChg chg="mod">
          <ac:chgData name="Cassandra Katsikaronis" userId="dbddf097-a7de-4599-abd9-39b94b17111c" providerId="ADAL" clId="{F27A4484-A1C6-47E1-9AB7-01672727A6AD}" dt="2026-04-10T03:55:16.380" v="17" actId="962"/>
          <ac:picMkLst>
            <pc:docMk/>
            <pc:sldMk cId="2951267045" sldId="293"/>
            <ac:picMk id="12" creationId="{FD7A2BC3-871C-44F4-109A-6C16F07E2DA0}"/>
          </ac:picMkLst>
        </pc:picChg>
        <pc:picChg chg="mod">
          <ac:chgData name="Cassandra Katsikaronis" userId="dbddf097-a7de-4599-abd9-39b94b17111c" providerId="ADAL" clId="{F27A4484-A1C6-47E1-9AB7-01672727A6AD}" dt="2026-04-10T03:55:14.320" v="14" actId="962"/>
          <ac:picMkLst>
            <pc:docMk/>
            <pc:sldMk cId="2951267045" sldId="293"/>
            <ac:picMk id="1026" creationId="{92260D93-0F09-E95E-6C77-5DC3C1F899F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5:48.955" v="21" actId="962"/>
        <pc:sldMkLst>
          <pc:docMk/>
          <pc:sldMk cId="1503075928" sldId="294"/>
        </pc:sldMkLst>
        <pc:picChg chg="mod">
          <ac:chgData name="Cassandra Katsikaronis" userId="dbddf097-a7de-4599-abd9-39b94b17111c" providerId="ADAL" clId="{F27A4484-A1C6-47E1-9AB7-01672727A6AD}" dt="2026-04-10T03:55:48.955" v="21" actId="962"/>
          <ac:picMkLst>
            <pc:docMk/>
            <pc:sldMk cId="1503075928" sldId="294"/>
            <ac:picMk id="14" creationId="{EA697C9D-08EC-44B6-0631-43C05EBDAFC3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0:59.254" v="69" actId="962"/>
        <pc:sldMkLst>
          <pc:docMk/>
          <pc:sldMk cId="3152606434" sldId="295"/>
        </pc:sldMkLst>
        <pc:spChg chg="mod">
          <ac:chgData name="Cassandra Katsikaronis" userId="dbddf097-a7de-4599-abd9-39b94b17111c" providerId="ADAL" clId="{F27A4484-A1C6-47E1-9AB7-01672727A6AD}" dt="2026-04-10T03:59:17.748" v="58" actId="13244"/>
          <ac:spMkLst>
            <pc:docMk/>
            <pc:sldMk cId="3152606434" sldId="295"/>
            <ac:spMk id="6" creationId="{0FDDC0FB-A7D8-5C37-8D87-5D9A9A456050}"/>
          </ac:spMkLst>
        </pc:spChg>
        <pc:spChg chg="mod">
          <ac:chgData name="Cassandra Katsikaronis" userId="dbddf097-a7de-4599-abd9-39b94b17111c" providerId="ADAL" clId="{F27A4484-A1C6-47E1-9AB7-01672727A6AD}" dt="2026-04-10T03:59:22.777" v="59" actId="13244"/>
          <ac:spMkLst>
            <pc:docMk/>
            <pc:sldMk cId="3152606434" sldId="295"/>
            <ac:spMk id="7" creationId="{27A5E8AF-E6EA-3BD5-D58E-F40A59111297}"/>
          </ac:spMkLst>
        </pc:spChg>
        <pc:spChg chg="mod">
          <ac:chgData name="Cassandra Katsikaronis" userId="dbddf097-a7de-4599-abd9-39b94b17111c" providerId="ADAL" clId="{F27A4484-A1C6-47E1-9AB7-01672727A6AD}" dt="2026-04-10T04:00:59.254" v="69" actId="962"/>
          <ac:spMkLst>
            <pc:docMk/>
            <pc:sldMk cId="3152606434" sldId="295"/>
            <ac:spMk id="8" creationId="{455EB4EF-1C8C-CE5B-A683-E13A8C543F71}"/>
          </ac:spMkLst>
        </pc:spChg>
        <pc:spChg chg="mod">
          <ac:chgData name="Cassandra Katsikaronis" userId="dbddf097-a7de-4599-abd9-39b94b17111c" providerId="ADAL" clId="{F27A4484-A1C6-47E1-9AB7-01672727A6AD}" dt="2026-04-10T03:59:10.442" v="56" actId="962"/>
          <ac:spMkLst>
            <pc:docMk/>
            <pc:sldMk cId="3152606434" sldId="295"/>
            <ac:spMk id="10" creationId="{144BE3B9-D761-3F55-7A93-4156CBE005F7}"/>
          </ac:spMkLst>
        </pc:spChg>
        <pc:spChg chg="mod">
          <ac:chgData name="Cassandra Katsikaronis" userId="dbddf097-a7de-4599-abd9-39b94b17111c" providerId="ADAL" clId="{F27A4484-A1C6-47E1-9AB7-01672727A6AD}" dt="2026-04-10T03:59:11.058" v="57" actId="962"/>
          <ac:spMkLst>
            <pc:docMk/>
            <pc:sldMk cId="3152606434" sldId="295"/>
            <ac:spMk id="11" creationId="{4E27044D-1F73-3683-76D7-3364AF563499}"/>
          </ac:spMkLst>
        </pc:spChg>
        <pc:spChg chg="mod">
          <ac:chgData name="Cassandra Katsikaronis" userId="dbddf097-a7de-4599-abd9-39b94b17111c" providerId="ADAL" clId="{F27A4484-A1C6-47E1-9AB7-01672727A6AD}" dt="2026-04-10T04:00:49.996" v="67" actId="13244"/>
          <ac:spMkLst>
            <pc:docMk/>
            <pc:sldMk cId="3152606434" sldId="295"/>
            <ac:spMk id="18" creationId="{816B151C-31DC-1D09-21B3-E7F21C7AEB3D}"/>
          </ac:spMkLst>
        </pc:spChg>
        <pc:spChg chg="mod">
          <ac:chgData name="Cassandra Katsikaronis" userId="dbddf097-a7de-4599-abd9-39b94b17111c" providerId="ADAL" clId="{F27A4484-A1C6-47E1-9AB7-01672727A6AD}" dt="2026-04-10T04:00:49.996" v="67" actId="13244"/>
          <ac:spMkLst>
            <pc:docMk/>
            <pc:sldMk cId="3152606434" sldId="295"/>
            <ac:spMk id="19" creationId="{96DEFFBA-0561-8295-353C-F76BFD194AB6}"/>
          </ac:spMkLst>
        </pc:spChg>
        <pc:spChg chg="mod">
          <ac:chgData name="Cassandra Katsikaronis" userId="dbddf097-a7de-4599-abd9-39b94b17111c" providerId="ADAL" clId="{F27A4484-A1C6-47E1-9AB7-01672727A6AD}" dt="2026-04-10T04:00:58.794" v="68" actId="962"/>
          <ac:spMkLst>
            <pc:docMk/>
            <pc:sldMk cId="3152606434" sldId="295"/>
            <ac:spMk id="20" creationId="{5A38FCF8-3BDA-2F1B-54D6-1C54F138EF13}"/>
          </ac:spMkLst>
        </pc:spChg>
        <pc:grpChg chg="mod">
          <ac:chgData name="Cassandra Katsikaronis" userId="dbddf097-a7de-4599-abd9-39b94b17111c" providerId="ADAL" clId="{F27A4484-A1C6-47E1-9AB7-01672727A6AD}" dt="2026-04-10T03:56:25.105" v="25" actId="962"/>
          <ac:grpSpMkLst>
            <pc:docMk/>
            <pc:sldMk cId="3152606434" sldId="295"/>
            <ac:grpSpMk id="17" creationId="{052890CA-C5C6-8A0D-F9B4-D09565D5DE1C}"/>
          </ac:grpSpMkLst>
        </pc:grpChg>
        <pc:picChg chg="mod">
          <ac:chgData name="Cassandra Katsikaronis" userId="dbddf097-a7de-4599-abd9-39b94b17111c" providerId="ADAL" clId="{F27A4484-A1C6-47E1-9AB7-01672727A6AD}" dt="2026-04-10T03:56:23.540" v="22" actId="962"/>
          <ac:picMkLst>
            <pc:docMk/>
            <pc:sldMk cId="3152606434" sldId="295"/>
            <ac:picMk id="3" creationId="{6BDCE7BC-DFD8-3534-F8F0-D7D286502434}"/>
          </ac:picMkLst>
        </pc:picChg>
        <pc:picChg chg="mod">
          <ac:chgData name="Cassandra Katsikaronis" userId="dbddf097-a7de-4599-abd9-39b94b17111c" providerId="ADAL" clId="{F27A4484-A1C6-47E1-9AB7-01672727A6AD}" dt="2026-04-10T03:56:23.973" v="23" actId="962"/>
          <ac:picMkLst>
            <pc:docMk/>
            <pc:sldMk cId="3152606434" sldId="295"/>
            <ac:picMk id="4" creationId="{29B7E1D9-5728-33B8-AD37-B008EBB0FC8B}"/>
          </ac:picMkLst>
        </pc:picChg>
        <pc:picChg chg="mod">
          <ac:chgData name="Cassandra Katsikaronis" userId="dbddf097-a7de-4599-abd9-39b94b17111c" providerId="ADAL" clId="{F27A4484-A1C6-47E1-9AB7-01672727A6AD}" dt="2026-04-10T04:00:49.996" v="67" actId="13244"/>
          <ac:picMkLst>
            <pc:docMk/>
            <pc:sldMk cId="3152606434" sldId="295"/>
            <ac:picMk id="9" creationId="{1342346E-D76A-A5EE-C5F8-BF7E34290AE6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3:56:30.976" v="29" actId="962"/>
        <pc:sldMkLst>
          <pc:docMk/>
          <pc:sldMk cId="4178338476" sldId="296"/>
        </pc:sldMkLst>
        <pc:picChg chg="mod">
          <ac:chgData name="Cassandra Katsikaronis" userId="dbddf097-a7de-4599-abd9-39b94b17111c" providerId="ADAL" clId="{F27A4484-A1C6-47E1-9AB7-01672727A6AD}" dt="2026-04-10T03:56:30.388" v="28" actId="962"/>
          <ac:picMkLst>
            <pc:docMk/>
            <pc:sldMk cId="4178338476" sldId="296"/>
            <ac:picMk id="10" creationId="{FB65D279-FC74-3B36-157D-8ADE45E341F3}"/>
          </ac:picMkLst>
        </pc:picChg>
        <pc:picChg chg="mod">
          <ac:chgData name="Cassandra Katsikaronis" userId="dbddf097-a7de-4599-abd9-39b94b17111c" providerId="ADAL" clId="{F27A4484-A1C6-47E1-9AB7-01672727A6AD}" dt="2026-04-10T03:56:30.976" v="29" actId="962"/>
          <ac:picMkLst>
            <pc:docMk/>
            <pc:sldMk cId="4178338476" sldId="296"/>
            <ac:picMk id="13" creationId="{B37AAD9A-FB3E-AB88-5185-370F47D1642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1:21.798" v="73" actId="13244"/>
        <pc:sldMkLst>
          <pc:docMk/>
          <pc:sldMk cId="3845180743" sldId="297"/>
        </pc:sldMkLst>
        <pc:spChg chg="mod">
          <ac:chgData name="Cassandra Katsikaronis" userId="dbddf097-a7de-4599-abd9-39b94b17111c" providerId="ADAL" clId="{F27A4484-A1C6-47E1-9AB7-01672727A6AD}" dt="2026-04-10T04:01:17.508" v="70" actId="13244"/>
          <ac:spMkLst>
            <pc:docMk/>
            <pc:sldMk cId="3845180743" sldId="297"/>
            <ac:spMk id="12" creationId="{3214F2F9-85CD-F5D0-6893-E568B471F1EA}"/>
          </ac:spMkLst>
        </pc:spChg>
        <pc:spChg chg="mod">
          <ac:chgData name="Cassandra Katsikaronis" userId="dbddf097-a7de-4599-abd9-39b94b17111c" providerId="ADAL" clId="{F27A4484-A1C6-47E1-9AB7-01672727A6AD}" dt="2026-04-10T04:01:21.798" v="73" actId="13244"/>
          <ac:spMkLst>
            <pc:docMk/>
            <pc:sldMk cId="3845180743" sldId="297"/>
            <ac:spMk id="14" creationId="{37B44CBE-12D8-4F6E-181C-FF46A46A5D44}"/>
          </ac:spMkLst>
        </pc:spChg>
        <pc:picChg chg="mod">
          <ac:chgData name="Cassandra Katsikaronis" userId="dbddf097-a7de-4599-abd9-39b94b17111c" providerId="ADAL" clId="{F27A4484-A1C6-47E1-9AB7-01672727A6AD}" dt="2026-04-10T03:56:35.786" v="34" actId="962"/>
          <ac:picMkLst>
            <pc:docMk/>
            <pc:sldMk cId="3845180743" sldId="297"/>
            <ac:picMk id="4" creationId="{ECD17198-1E3D-3C41-E482-20CBEC664E21}"/>
          </ac:picMkLst>
        </pc:picChg>
        <pc:picChg chg="mod">
          <ac:chgData name="Cassandra Katsikaronis" userId="dbddf097-a7de-4599-abd9-39b94b17111c" providerId="ADAL" clId="{F27A4484-A1C6-47E1-9AB7-01672727A6AD}" dt="2026-04-10T03:56:36.286" v="35" actId="962"/>
          <ac:picMkLst>
            <pc:docMk/>
            <pc:sldMk cId="3845180743" sldId="297"/>
            <ac:picMk id="5" creationId="{BE96DEDA-2C80-04BF-9215-DF8648527FED}"/>
          </ac:picMkLst>
        </pc:picChg>
        <pc:picChg chg="mod">
          <ac:chgData name="Cassandra Katsikaronis" userId="dbddf097-a7de-4599-abd9-39b94b17111c" providerId="ADAL" clId="{F27A4484-A1C6-47E1-9AB7-01672727A6AD}" dt="2026-04-10T03:56:36.781" v="36" actId="962"/>
          <ac:picMkLst>
            <pc:docMk/>
            <pc:sldMk cId="3845180743" sldId="297"/>
            <ac:picMk id="6" creationId="{9F0DC72F-DEBB-52F8-9969-F942C009F2A8}"/>
          </ac:picMkLst>
        </pc:picChg>
        <pc:picChg chg="mod">
          <ac:chgData name="Cassandra Katsikaronis" userId="dbddf097-a7de-4599-abd9-39b94b17111c" providerId="ADAL" clId="{F27A4484-A1C6-47E1-9AB7-01672727A6AD}" dt="2026-04-10T03:56:34.270" v="32" actId="962"/>
          <ac:picMkLst>
            <pc:docMk/>
            <pc:sldMk cId="3845180743" sldId="297"/>
            <ac:picMk id="20" creationId="{09AAC34C-B16F-F904-43BD-EE65F63613AA}"/>
          </ac:picMkLst>
        </pc:picChg>
        <pc:picChg chg="mod">
          <ac:chgData name="Cassandra Katsikaronis" userId="dbddf097-a7de-4599-abd9-39b94b17111c" providerId="ADAL" clId="{F27A4484-A1C6-47E1-9AB7-01672727A6AD}" dt="2026-04-10T03:56:34.826" v="33" actId="962"/>
          <ac:picMkLst>
            <pc:docMk/>
            <pc:sldMk cId="3845180743" sldId="297"/>
            <ac:picMk id="22" creationId="{D1F119CA-67F1-F669-B9E3-B94F5CF2622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02:04.449" v="79" actId="13244"/>
        <pc:sldMkLst>
          <pc:docMk/>
          <pc:sldMk cId="2087199599" sldId="298"/>
        </pc:sldMkLst>
        <pc:spChg chg="mod">
          <ac:chgData name="Cassandra Katsikaronis" userId="dbddf097-a7de-4599-abd9-39b94b17111c" providerId="ADAL" clId="{F27A4484-A1C6-47E1-9AB7-01672727A6AD}" dt="2026-04-10T04:01:55.199" v="75" actId="13244"/>
          <ac:spMkLst>
            <pc:docMk/>
            <pc:sldMk cId="2087199599" sldId="298"/>
            <ac:spMk id="6" creationId="{5BE6FB10-5DB0-B0CB-E861-F22C3F51D49B}"/>
          </ac:spMkLst>
        </pc:spChg>
        <pc:picChg chg="mod">
          <ac:chgData name="Cassandra Katsikaronis" userId="dbddf097-a7de-4599-abd9-39b94b17111c" providerId="ADAL" clId="{F27A4484-A1C6-47E1-9AB7-01672727A6AD}" dt="2026-04-10T03:55:18.173" v="18" actId="962"/>
          <ac:picMkLst>
            <pc:docMk/>
            <pc:sldMk cId="2087199599" sldId="298"/>
            <ac:picMk id="4" creationId="{8EE90640-9431-D0AD-83E8-CBE7C06A03D0}"/>
          </ac:picMkLst>
        </pc:picChg>
        <pc:picChg chg="mod">
          <ac:chgData name="Cassandra Katsikaronis" userId="dbddf097-a7de-4599-abd9-39b94b17111c" providerId="ADAL" clId="{F27A4484-A1C6-47E1-9AB7-01672727A6AD}" dt="2026-04-10T04:02:02.729" v="78" actId="13244"/>
          <ac:picMkLst>
            <pc:docMk/>
            <pc:sldMk cId="2087199599" sldId="298"/>
            <ac:picMk id="5" creationId="{FBA4220D-EDA2-F616-D6E6-AE64D2ED602B}"/>
          </ac:picMkLst>
        </pc:picChg>
        <pc:picChg chg="mod">
          <ac:chgData name="Cassandra Katsikaronis" userId="dbddf097-a7de-4599-abd9-39b94b17111c" providerId="ADAL" clId="{F27A4484-A1C6-47E1-9AB7-01672727A6AD}" dt="2026-04-10T04:02:04.449" v="79" actId="13244"/>
          <ac:picMkLst>
            <pc:docMk/>
            <pc:sldMk cId="2087199599" sldId="298"/>
            <ac:picMk id="11" creationId="{BFDB8FFA-F8AA-F5EB-B8C2-C24CD5E011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10/04/2026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44" y="2735601"/>
            <a:ext cx="5264150" cy="2852737"/>
          </a:xfrm>
        </p:spPr>
        <p:txBody>
          <a:bodyPr/>
          <a:lstStyle/>
          <a:p>
            <a:pPr algn="r"/>
            <a:r>
              <a:rPr lang="ar-SA" dirty="0"/>
              <a:t>إجراء المكالما</a:t>
            </a:r>
            <a:r>
              <a:rPr lang="ar-EG" dirty="0"/>
              <a:t>ت</a:t>
            </a:r>
            <a:r>
              <a:rPr lang="ar-SA" dirty="0"/>
              <a:t> وإرسال الرسائ</a:t>
            </a:r>
            <a:r>
              <a:rPr lang="ar-EG" dirty="0"/>
              <a:t>ل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545" y="1129282"/>
            <a:ext cx="5264150" cy="583039"/>
          </a:xfrm>
        </p:spPr>
        <p:txBody>
          <a:bodyPr/>
          <a:lstStyle/>
          <a:p>
            <a:pPr algn="r"/>
            <a:r>
              <a:rPr lang="ar-EG" dirty="0"/>
              <a:t>كبار السن المتمكنون من التكنولوجيا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8844" y="2044233"/>
            <a:ext cx="5264150" cy="583039"/>
          </a:xfrm>
        </p:spPr>
        <p:txBody>
          <a:bodyPr/>
          <a:lstStyle/>
          <a:p>
            <a:pPr algn="r"/>
            <a:r>
              <a:rPr lang="ar-EG" dirty="0"/>
              <a:t>الوحدة الثالثة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AE08E-CC5D-9401-0D6A-4692487B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FE3C-3311-FE45-A51E-9AD978E0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813799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فهم الإشعارات</a:t>
            </a: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DC0FB-A7D8-5C37-8D87-5D9A9A456050}"/>
              </a:ext>
            </a:extLst>
          </p:cNvPr>
          <p:cNvSpPr txBox="1"/>
          <p:nvPr/>
        </p:nvSpPr>
        <p:spPr>
          <a:xfrm>
            <a:off x="6602406" y="3931968"/>
            <a:ext cx="163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Banners</a:t>
            </a:r>
            <a:endParaRPr lang="en-AU" sz="28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AEBEFA-6A62-6EAA-92A2-4F554F6C14BC}"/>
              </a:ext>
            </a:extLst>
          </p:cNvPr>
          <p:cNvSpPr txBox="1">
            <a:spLocks/>
          </p:cNvSpPr>
          <p:nvPr/>
        </p:nvSpPr>
        <p:spPr>
          <a:xfrm>
            <a:off x="7900415" y="3922549"/>
            <a:ext cx="2229641" cy="578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dirty="0"/>
              <a:t>ا</a:t>
            </a:r>
            <a:r>
              <a:rPr lang="ar-EG" dirty="0"/>
              <a:t>شعارات</a:t>
            </a:r>
            <a:r>
              <a:rPr lang="ar-SA" dirty="0"/>
              <a:t> تنبيهية</a:t>
            </a:r>
            <a:r>
              <a:rPr lang="en-GB" dirty="0"/>
              <a:t>    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2346E-D76A-A5EE-C5F8-BF7E34290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" t="7923" r="2695" b="7923"/>
          <a:stretch>
            <a:fillRect/>
          </a:stretch>
        </p:blipFill>
        <p:spPr>
          <a:xfrm>
            <a:off x="5779839" y="2433251"/>
            <a:ext cx="4543356" cy="1077653"/>
          </a:xfrm>
          <a:custGeom>
            <a:avLst/>
            <a:gdLst>
              <a:gd name="connsiteX0" fmla="*/ 218935 w 2883724"/>
              <a:gd name="connsiteY0" fmla="*/ 0 h 684000"/>
              <a:gd name="connsiteX1" fmla="*/ 2664789 w 2883724"/>
              <a:gd name="connsiteY1" fmla="*/ 0 h 684000"/>
              <a:gd name="connsiteX2" fmla="*/ 2883724 w 2883724"/>
              <a:gd name="connsiteY2" fmla="*/ 218935 h 684000"/>
              <a:gd name="connsiteX3" fmla="*/ 2883724 w 2883724"/>
              <a:gd name="connsiteY3" fmla="*/ 465065 h 684000"/>
              <a:gd name="connsiteX4" fmla="*/ 2664789 w 2883724"/>
              <a:gd name="connsiteY4" fmla="*/ 684000 h 684000"/>
              <a:gd name="connsiteX5" fmla="*/ 218935 w 2883724"/>
              <a:gd name="connsiteY5" fmla="*/ 684000 h 684000"/>
              <a:gd name="connsiteX6" fmla="*/ 0 w 2883724"/>
              <a:gd name="connsiteY6" fmla="*/ 465065 h 684000"/>
              <a:gd name="connsiteX7" fmla="*/ 0 w 2883724"/>
              <a:gd name="connsiteY7" fmla="*/ 218935 h 684000"/>
              <a:gd name="connsiteX8" fmla="*/ 218935 w 2883724"/>
              <a:gd name="connsiteY8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3724" h="684000">
                <a:moveTo>
                  <a:pt x="218935" y="0"/>
                </a:moveTo>
                <a:lnTo>
                  <a:pt x="2664789" y="0"/>
                </a:lnTo>
                <a:cubicBezTo>
                  <a:pt x="2785703" y="0"/>
                  <a:pt x="2883724" y="98021"/>
                  <a:pt x="2883724" y="218935"/>
                </a:cubicBezTo>
                <a:lnTo>
                  <a:pt x="2883724" y="465065"/>
                </a:lnTo>
                <a:cubicBezTo>
                  <a:pt x="2883724" y="585979"/>
                  <a:pt x="2785703" y="684000"/>
                  <a:pt x="2664789" y="684000"/>
                </a:cubicBezTo>
                <a:lnTo>
                  <a:pt x="218935" y="684000"/>
                </a:lnTo>
                <a:cubicBezTo>
                  <a:pt x="98021" y="684000"/>
                  <a:pt x="0" y="585979"/>
                  <a:pt x="0" y="465065"/>
                </a:cubicBezTo>
                <a:lnTo>
                  <a:pt x="0" y="218935"/>
                </a:lnTo>
                <a:cubicBezTo>
                  <a:pt x="0" y="98021"/>
                  <a:pt x="98021" y="0"/>
                  <a:pt x="218935" y="0"/>
                </a:cubicBez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DEFFBA-0561-8295-353C-F76BFD194AB6}"/>
              </a:ext>
            </a:extLst>
          </p:cNvPr>
          <p:cNvSpPr txBox="1"/>
          <p:nvPr/>
        </p:nvSpPr>
        <p:spPr>
          <a:xfrm>
            <a:off x="9966521" y="2560426"/>
            <a:ext cx="720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000" dirty="0"/>
              <a:t>(الآن)</a:t>
            </a:r>
            <a:endParaRPr lang="en-AU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6B151C-31DC-1D09-21B3-E7F21C7AEB3D}"/>
              </a:ext>
            </a:extLst>
          </p:cNvPr>
          <p:cNvSpPr txBox="1"/>
          <p:nvPr/>
        </p:nvSpPr>
        <p:spPr>
          <a:xfrm>
            <a:off x="8522152" y="3005785"/>
            <a:ext cx="1417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000" dirty="0"/>
              <a:t>(رسالة نصية)</a:t>
            </a:r>
            <a:endParaRPr lang="en-A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5E8AF-E6EA-3BD5-D58E-F40A59111297}"/>
              </a:ext>
            </a:extLst>
          </p:cNvPr>
          <p:cNvSpPr txBox="1"/>
          <p:nvPr/>
        </p:nvSpPr>
        <p:spPr>
          <a:xfrm>
            <a:off x="1019560" y="3938868"/>
            <a:ext cx="161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Badges</a:t>
            </a:r>
            <a:endParaRPr lang="en-AU" sz="28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500AC3-2A3C-9130-E038-5B38AEB9D7F4}"/>
              </a:ext>
            </a:extLst>
          </p:cNvPr>
          <p:cNvSpPr txBox="1">
            <a:spLocks/>
          </p:cNvSpPr>
          <p:nvPr/>
        </p:nvSpPr>
        <p:spPr>
          <a:xfrm>
            <a:off x="2323167" y="3904236"/>
            <a:ext cx="2035272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dirty="0"/>
              <a:t>علاما</a:t>
            </a:r>
            <a:r>
              <a:rPr lang="ar-SA" dirty="0"/>
              <a:t>ت الإشعار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CE7BC-DFD8-3534-F8F0-D7D28650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68" y="2343004"/>
            <a:ext cx="1325563" cy="132556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B7E1D9-5728-33B8-AD37-B008EBB0F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4700153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4BE3B9-D761-3F55-7A93-4156CBE00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74929" y="2165014"/>
            <a:ext cx="657546" cy="6132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27044D-1F73-3683-76D7-3364AF563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683258" y="4487088"/>
            <a:ext cx="657545" cy="5828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2890CA-C5C6-8A0D-F9B4-D09565D5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79839" y="4722364"/>
            <a:ext cx="4543354" cy="1077653"/>
            <a:chOff x="1495724" y="4937623"/>
            <a:chExt cx="4067375" cy="9647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A98E4F-50BA-5287-E491-B410269E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95" t="7923" r="2695" b="7923"/>
            <a:stretch>
              <a:fillRect/>
            </a:stretch>
          </p:blipFill>
          <p:spPr>
            <a:xfrm>
              <a:off x="1495724" y="4937623"/>
              <a:ext cx="4067375" cy="964754"/>
            </a:xfrm>
            <a:custGeom>
              <a:avLst/>
              <a:gdLst>
                <a:gd name="connsiteX0" fmla="*/ 218935 w 2883724"/>
                <a:gd name="connsiteY0" fmla="*/ 0 h 684000"/>
                <a:gd name="connsiteX1" fmla="*/ 2664789 w 2883724"/>
                <a:gd name="connsiteY1" fmla="*/ 0 h 684000"/>
                <a:gd name="connsiteX2" fmla="*/ 2883724 w 2883724"/>
                <a:gd name="connsiteY2" fmla="*/ 218935 h 684000"/>
                <a:gd name="connsiteX3" fmla="*/ 2883724 w 2883724"/>
                <a:gd name="connsiteY3" fmla="*/ 465065 h 684000"/>
                <a:gd name="connsiteX4" fmla="*/ 2664789 w 2883724"/>
                <a:gd name="connsiteY4" fmla="*/ 684000 h 684000"/>
                <a:gd name="connsiteX5" fmla="*/ 218935 w 2883724"/>
                <a:gd name="connsiteY5" fmla="*/ 684000 h 684000"/>
                <a:gd name="connsiteX6" fmla="*/ 0 w 2883724"/>
                <a:gd name="connsiteY6" fmla="*/ 465065 h 684000"/>
                <a:gd name="connsiteX7" fmla="*/ 0 w 2883724"/>
                <a:gd name="connsiteY7" fmla="*/ 218935 h 684000"/>
                <a:gd name="connsiteX8" fmla="*/ 218935 w 2883724"/>
                <a:gd name="connsiteY8" fmla="*/ 0 h 68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3724" h="684000">
                  <a:moveTo>
                    <a:pt x="218935" y="0"/>
                  </a:moveTo>
                  <a:lnTo>
                    <a:pt x="2664789" y="0"/>
                  </a:lnTo>
                  <a:cubicBezTo>
                    <a:pt x="2785703" y="0"/>
                    <a:pt x="2883724" y="98021"/>
                    <a:pt x="2883724" y="218935"/>
                  </a:cubicBezTo>
                  <a:lnTo>
                    <a:pt x="2883724" y="465065"/>
                  </a:lnTo>
                  <a:cubicBezTo>
                    <a:pt x="2883724" y="585979"/>
                    <a:pt x="2785703" y="684000"/>
                    <a:pt x="2664789" y="684000"/>
                  </a:cubicBezTo>
                  <a:lnTo>
                    <a:pt x="218935" y="684000"/>
                  </a:lnTo>
                  <a:cubicBezTo>
                    <a:pt x="98021" y="684000"/>
                    <a:pt x="0" y="585979"/>
                    <a:pt x="0" y="465065"/>
                  </a:cubicBezTo>
                  <a:lnTo>
                    <a:pt x="0" y="218935"/>
                  </a:lnTo>
                  <a:cubicBezTo>
                    <a:pt x="0" y="98021"/>
                    <a:pt x="98021" y="0"/>
                    <a:pt x="218935" y="0"/>
                  </a:cubicBezTo>
                  <a:close/>
                </a:path>
              </a:pathLst>
            </a:cu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ABFCEE-4AC9-A6D0-EFCD-976F0EA2217A}"/>
                </a:ext>
              </a:extLst>
            </p:cNvPr>
            <p:cNvSpPr/>
            <p:nvPr/>
          </p:nvSpPr>
          <p:spPr>
            <a:xfrm>
              <a:off x="1525705" y="5104149"/>
              <a:ext cx="706411" cy="644978"/>
            </a:xfrm>
            <a:prstGeom prst="rect">
              <a:avLst/>
            </a:prstGeom>
            <a:solidFill>
              <a:srgbClr val="EFEC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4D9C9EC-B8F5-E99F-12DF-6EB2B76AF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533" y="5198071"/>
              <a:ext cx="582853" cy="582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A38FCF8-3BDA-2F1B-54D6-1C54F138E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02784" y="4829771"/>
            <a:ext cx="720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2000" dirty="0"/>
              <a:t>(الآن)</a:t>
            </a:r>
            <a:endParaRPr lang="en-AU" sz="2000" dirty="0"/>
          </a:p>
          <a:p>
            <a:endParaRPr lang="en-A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EB4EF-1C8C-CE5B-A683-E13A8C543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72406" y="5337602"/>
            <a:ext cx="1316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dirty="0"/>
              <a:t>رسالة نصية</a:t>
            </a:r>
            <a:r>
              <a:rPr lang="ar-EG" sz="2000" dirty="0"/>
              <a:t>)</a:t>
            </a:r>
            <a:r>
              <a:rPr lang="en-GB" sz="2000" dirty="0"/>
              <a:t>)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1526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97" y="478141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إضافة وإدارة جهات الاتصال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D7FF3-FDAA-910B-2070-32198B7FE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260" y="2528532"/>
            <a:ext cx="1871508" cy="1871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B3952-9713-AC0A-222A-FA5617EF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811" y="2528532"/>
            <a:ext cx="1871508" cy="18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1" y="556142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تطبيقات المراسلة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A6FD44-49B4-1818-F80A-BD35C096A4BB}"/>
              </a:ext>
            </a:extLst>
          </p:cNvPr>
          <p:cNvSpPr txBox="1">
            <a:spLocks/>
          </p:cNvSpPr>
          <p:nvPr/>
        </p:nvSpPr>
        <p:spPr>
          <a:xfrm>
            <a:off x="2380896" y="2074188"/>
            <a:ext cx="8284535" cy="19320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20000"/>
              </a:lnSpc>
            </a:pPr>
            <a:r>
              <a:rPr lang="ar-SA" sz="2000" dirty="0"/>
              <a:t>استخدام الواي فاي أو بيانات الهاتف</a:t>
            </a:r>
            <a:endParaRPr lang="ar-EG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ممتاز للتواصل الدولي</a:t>
            </a:r>
            <a:endParaRPr lang="ar-EG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إنشاء رسائل جماعية</a:t>
            </a:r>
            <a:endParaRPr lang="ar-EG" sz="2000" dirty="0"/>
          </a:p>
          <a:p>
            <a:pPr algn="r" rtl="1">
              <a:lnSpc>
                <a:spcPct val="120000"/>
              </a:lnSpc>
            </a:pPr>
            <a:r>
              <a:rPr lang="ar-SA" sz="2000" dirty="0"/>
              <a:t>تحميل التطبيقات من متجر التطبيقات</a:t>
            </a:r>
            <a:endParaRPr lang="en-A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5D279-FC74-3B36-157D-8ADE45E34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94" y="2635322"/>
            <a:ext cx="1871508" cy="187150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3412311" y="483176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ماسنجر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Messenger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514194" y="483176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واتساب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WhatsApp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AAD9A-FB3E-AB88-5185-370F47D16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811" y="2635321"/>
            <a:ext cx="1871509" cy="18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2B78C-F442-E451-DA0A-7A6F1112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3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>
                <a:solidFill>
                  <a:schemeClr val="bg2"/>
                </a:solidFill>
              </a:rPr>
              <a:t>هل يمكنك التفكير في مجموعة تو</a:t>
            </a:r>
            <a:r>
              <a:rPr lang="ar-EG" dirty="0">
                <a:solidFill>
                  <a:schemeClr val="bg2"/>
                </a:solidFill>
              </a:rPr>
              <a:t>ّ</a:t>
            </a:r>
            <a:r>
              <a:rPr lang="ar-SA" dirty="0">
                <a:solidFill>
                  <a:schemeClr val="bg2"/>
                </a:solidFill>
              </a:rPr>
              <a:t>د </a:t>
            </a:r>
            <a:r>
              <a:rPr lang="ar-EG" dirty="0">
                <a:solidFill>
                  <a:schemeClr val="bg2"/>
                </a:solidFill>
              </a:rPr>
              <a:t>مراسلتها</a:t>
            </a:r>
            <a:r>
              <a:rPr lang="ar-SA" dirty="0">
                <a:solidFill>
                  <a:schemeClr val="bg2"/>
                </a:solidFill>
              </a:rPr>
              <a:t> دفعة واحدة — مثل العائلة، الأصدقاء، أو مجموعة</a:t>
            </a:r>
            <a:r>
              <a:rPr lang="ar-EG" dirty="0">
                <a:solidFill>
                  <a:schemeClr val="bg2"/>
                </a:solidFill>
              </a:rPr>
              <a:t> ذات </a:t>
            </a:r>
            <a:r>
              <a:rPr lang="ar-SA" dirty="0">
                <a:solidFill>
                  <a:schemeClr val="bg2"/>
                </a:solidFill>
              </a:rPr>
              <a:t>هواية</a:t>
            </a:r>
            <a:r>
              <a:rPr lang="ar-EG" dirty="0">
                <a:solidFill>
                  <a:schemeClr val="bg2"/>
                </a:solidFill>
              </a:rPr>
              <a:t> مشتركة</a:t>
            </a:r>
            <a:r>
              <a:rPr lang="ar-SA" dirty="0">
                <a:solidFill>
                  <a:schemeClr val="bg2"/>
                </a:solidFill>
              </a:rPr>
              <a:t>؟</a:t>
            </a:r>
            <a:endParaRPr lang="en-A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4531" y="2072338"/>
            <a:ext cx="605147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لنقضي بعض الوقت في الإجابة على أسئلتك منذ بداية الجلسة.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72636-85E4-0347-B739-F882046D9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48" y="1662183"/>
            <a:ext cx="412875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3B035-DEA7-7660-ACF0-19D57FD96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D080-DDD2-099A-1CAF-E4BAAAD0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94" y="639603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مخرجات التعلّم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24939-DD78-E37C-9D18-A503C9EC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 algn="r">
              <a:buNone/>
            </a:pPr>
            <a:r>
              <a:rPr lang="ar-EG" dirty="0"/>
              <a:t>استطيع أن: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D40525-D514-ABA4-7153-A173447FBBF3}"/>
              </a:ext>
            </a:extLst>
          </p:cNvPr>
          <p:cNvSpPr txBox="1">
            <a:spLocks/>
          </p:cNvSpPr>
          <p:nvPr/>
        </p:nvSpPr>
        <p:spPr>
          <a:xfrm>
            <a:off x="9443182" y="3750997"/>
            <a:ext cx="205200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أجري واستقبل</a:t>
            </a:r>
            <a:r>
              <a:rPr lang="ar-SA" sz="2000" dirty="0"/>
              <a:t> مكالم</a:t>
            </a:r>
            <a:r>
              <a:rPr lang="ar-EG" sz="2000" dirty="0"/>
              <a:t>ة </a:t>
            </a:r>
            <a:r>
              <a:rPr lang="ar-SA" sz="2000" dirty="0"/>
              <a:t>هاتفية.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1636CE-DFF9-F4F4-0E31-1050720E311D}"/>
              </a:ext>
            </a:extLst>
          </p:cNvPr>
          <p:cNvSpPr txBox="1">
            <a:spLocks/>
          </p:cNvSpPr>
          <p:nvPr/>
        </p:nvSpPr>
        <p:spPr>
          <a:xfrm>
            <a:off x="7157306" y="3770920"/>
            <a:ext cx="2052000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ارسل و ارد</a:t>
            </a:r>
            <a:r>
              <a:rPr lang="ar-SA" sz="2000" dirty="0"/>
              <a:t> على </a:t>
            </a:r>
            <a:r>
              <a:rPr lang="ar-EG" sz="2000" dirty="0"/>
              <a:t>رسالة</a:t>
            </a:r>
            <a:r>
              <a:rPr lang="ar-SA" sz="2000" dirty="0"/>
              <a:t> نصية.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44CBE-12D8-4F6E-181C-FF46A46A5D44}"/>
              </a:ext>
            </a:extLst>
          </p:cNvPr>
          <p:cNvSpPr txBox="1">
            <a:spLocks/>
          </p:cNvSpPr>
          <p:nvPr/>
        </p:nvSpPr>
        <p:spPr>
          <a:xfrm>
            <a:off x="5105271" y="3759035"/>
            <a:ext cx="2052035" cy="1678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اتعرف على إشعارات المكالمات</a:t>
            </a:r>
            <a:r>
              <a:rPr lang="ar-EG" sz="2000" dirty="0"/>
              <a:t> </a:t>
            </a:r>
            <a:r>
              <a:rPr lang="ar-SA" sz="2000" dirty="0"/>
              <a:t>الفائتة أو الرسائل وإدارتها.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F8DE31D-632E-87D4-BC18-70E1F54D1A70}"/>
              </a:ext>
            </a:extLst>
          </p:cNvPr>
          <p:cNvSpPr txBox="1">
            <a:spLocks/>
          </p:cNvSpPr>
          <p:nvPr/>
        </p:nvSpPr>
        <p:spPr>
          <a:xfrm>
            <a:off x="2544866" y="3770920"/>
            <a:ext cx="2182754" cy="13096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اضيف</a:t>
            </a:r>
            <a:r>
              <a:rPr lang="ar-SA" sz="2000" dirty="0"/>
              <a:t> جهات اتصال أو تعديلها أو حذفها.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14F2F9-85CD-F5D0-6893-E568B471F1EA}"/>
              </a:ext>
            </a:extLst>
          </p:cNvPr>
          <p:cNvSpPr txBox="1">
            <a:spLocks/>
          </p:cNvSpPr>
          <p:nvPr/>
        </p:nvSpPr>
        <p:spPr>
          <a:xfrm>
            <a:off x="407184" y="3688166"/>
            <a:ext cx="2052000" cy="16789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استخدم تطبيقات المراسلة مثل واتساب أو ماسنجر (اختياري).</a:t>
            </a:r>
            <a:endParaRPr lang="en-AU" sz="2000" dirty="0"/>
          </a:p>
          <a:p>
            <a:pPr marL="0" indent="0" algn="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AAC34C-B16F-F904-43BD-EE65F6361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459" y="2649803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F119CA-67F1-F669-B9E3-B94F5CF26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887" y="2649803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7198-1E3D-3C41-E482-20CBEC664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2376" y="2706758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6DEDA-2C80-04BF-9215-DF8648527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618" y="2712687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DC72F-DEBB-52F8-9969-F942C009F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33" y="2691296"/>
            <a:ext cx="1052806" cy="10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09656F-BF54-FF16-791D-EF7A5753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9" y="1642958"/>
            <a:ext cx="11519997" cy="46314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6449" y="2387638"/>
            <a:ext cx="5845996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الفكرة الرئيسية التي استخلصتها؟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C5529-9D42-0A09-4947-AA7B6A6B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703032"/>
            <a:ext cx="11519997" cy="46314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37340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ثلاثة اشياء ستجربها خلال الأسبوع القادم؟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odules in the Tech Savvy Seniors program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830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كبار السن المتمكنون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من التكنولوجيا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0561" y="310112"/>
            <a:ext cx="4466503" cy="6234775"/>
            <a:chOff x="470561" y="310112"/>
            <a:chExt cx="4466503" cy="623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470561" y="310112"/>
              <a:ext cx="2558928" cy="597849"/>
              <a:chOff x="470561" y="310112"/>
              <a:chExt cx="2558928" cy="59784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597903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الأولى              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470561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هاتفك الذكي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1835899" y="1376153"/>
              <a:ext cx="2558928" cy="578410"/>
              <a:chOff x="908973" y="349019"/>
              <a:chExt cx="2558928" cy="57841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2036315" y="349019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908973" y="619652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جهاز الكمبيوتر أو </a:t>
                </a:r>
                <a:r>
                  <a:rPr lang="ar-EG" sz="1400"/>
                  <a:t>التابلت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378136" y="2654369"/>
              <a:ext cx="2558928" cy="558381"/>
              <a:chOff x="950168" y="349580"/>
              <a:chExt cx="2558928" cy="55838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2072083" y="349580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الثالثة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950168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إجراء المكالمات وإرسال الرسائل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069676" y="3750262"/>
              <a:ext cx="2558928" cy="597325"/>
              <a:chOff x="579078" y="418339"/>
              <a:chExt cx="2558928" cy="59732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706420" y="418339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الرابعة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579078" y="707887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تصفّح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1835899" y="4831518"/>
              <a:ext cx="3070739" cy="609188"/>
              <a:chOff x="908973" y="334674"/>
              <a:chExt cx="3070739" cy="60918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2548126" y="334674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الخامسة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908973" y="636085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إرسال واستقبال الرسائل الإلكترونية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42803"/>
              <a:ext cx="2558928" cy="802084"/>
              <a:chOff x="1299088" y="255457"/>
              <a:chExt cx="2558928" cy="80208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2426430" y="25545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السادسة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آمنًا على الإنترنت وتجنب عمليات الاحتيال.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السابعة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التقط، احفظ وشارك صورًا وفيديوهات رائعة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531986"/>
              <a:chOff x="1299088" y="310112"/>
              <a:chExt cx="2558928" cy="53198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الثامنة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استخدم جهازك للمهام اليومية والترفيه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التاسعة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تطبيقات تجعل الحياة أسهل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962873"/>
              <a:chOff x="1299088" y="310112"/>
              <a:chExt cx="2558928" cy="96287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العاشرة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على تواصل عبر وسائل التواصل الاجتماعي ومكالمات الفيديو</a:t>
                </a:r>
              </a:p>
              <a:p>
                <a:pPr algn="r"/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747429"/>
              <a:chOff x="1299088" y="310112"/>
              <a:chExt cx="2558928" cy="74742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الحادية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تسوّق وأدِر حسابك المصرفي عبر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اكتشف ما يمكن للذكاء الاصطناعي أن يقدمه لك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5" y="535253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الإ</a:t>
            </a:r>
            <a:r>
              <a:rPr lang="ar-EG" dirty="0"/>
              <a:t>عتراف</a:t>
            </a:r>
            <a:r>
              <a:rPr lang="ar-SA" dirty="0"/>
              <a:t> بأصحاب الأرض الأصليين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3189459"/>
            <a:ext cx="4843003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>
                <a:solidFill>
                  <a:schemeClr val="bg1"/>
                </a:solidFill>
              </a:rPr>
              <a:t>نعترف ونُقِرّ بالصلة المستمرة والعريقة التي تربط الشعوب الأصلية وسكان جزر مضيق توريس بأراضيهم ومياههم وسماء وطنهم في جميع أنحاء</a:t>
            </a:r>
            <a:r>
              <a:rPr lang="ar-EG" sz="2000" dirty="0">
                <a:solidFill>
                  <a:schemeClr val="bg1"/>
                </a:solidFill>
              </a:rPr>
              <a:t> قارة</a:t>
            </a:r>
            <a:r>
              <a:rPr lang="ar-SA" sz="2000" dirty="0">
                <a:solidFill>
                  <a:schemeClr val="bg1"/>
                </a:solidFill>
              </a:rPr>
              <a:t> أستراليا،</a:t>
            </a:r>
            <a:br>
              <a:rPr lang="ar-SA" sz="2000" dirty="0">
                <a:solidFill>
                  <a:schemeClr val="bg1"/>
                </a:solidFill>
              </a:rPr>
            </a:br>
            <a:r>
              <a:rPr lang="ar-SA" sz="2000" dirty="0">
                <a:solidFill>
                  <a:schemeClr val="bg1"/>
                </a:solidFill>
              </a:rPr>
              <a:t>ونُقدّم احترامنا لشيوخهم من الماضي والحاضر.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902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مخرجات التعلّم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 algn="r">
              <a:buNone/>
            </a:pPr>
            <a:r>
              <a:rPr lang="ar-SA" dirty="0"/>
              <a:t>بنهاية هذه الجلسة، ستتمكن من: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9802797" y="3814293"/>
            <a:ext cx="1551003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إجراء واستقبال </a:t>
            </a:r>
            <a:r>
              <a:rPr lang="ar-EG" sz="2000" dirty="0"/>
              <a:t>م</a:t>
            </a:r>
            <a:r>
              <a:rPr lang="ar-SA" sz="2000" dirty="0"/>
              <a:t>كالم</a:t>
            </a:r>
            <a:r>
              <a:rPr lang="ar-EG" sz="2000" dirty="0"/>
              <a:t>ة </a:t>
            </a:r>
            <a:r>
              <a:rPr lang="ar-SA" sz="2000" dirty="0"/>
              <a:t>هاتفية.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7438535" y="3814294"/>
            <a:ext cx="205200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إرسال والرد على الرسائل النصية.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196446" y="3823577"/>
            <a:ext cx="2052035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التعرف على إشعارات المكالمات</a:t>
            </a:r>
            <a:r>
              <a:rPr lang="ar-EG" sz="2000" dirty="0"/>
              <a:t> </a:t>
            </a:r>
            <a:r>
              <a:rPr lang="ar-SA" sz="2000" dirty="0"/>
              <a:t>الفا</a:t>
            </a:r>
            <a:r>
              <a:rPr lang="ar-EG" sz="2000" dirty="0"/>
              <a:t>ئتة</a:t>
            </a:r>
            <a:r>
              <a:rPr lang="ar-SA" sz="2000" dirty="0"/>
              <a:t> أو الرسائل وإدارتها.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2701465" y="3823577"/>
            <a:ext cx="2182754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إضافة جهات اتصال أو تعديلها أو حذفها.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337238" y="3823576"/>
            <a:ext cx="2052000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استخدام تطبيقات المراسلة مثل واتساب أو ماسنجر (اختياري).</a:t>
            </a:r>
            <a:endParaRPr lang="en-AU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832" y="2632343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908" y="2631636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693C2-D807-FF76-34F9-8AB07FCAD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994" y="2643927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62A4E-788D-A5DF-4134-07841E055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792" y="2641301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87BBC-393B-335E-4CE1-5BFE8B13A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71" y="2677030"/>
            <a:ext cx="1052806" cy="10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56CC2E-2C2A-E4D2-E2E4-DFE5A8816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4" y="1528416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>
                <a:solidFill>
                  <a:schemeClr val="bg2"/>
                </a:solidFill>
              </a:rPr>
              <a:t>م</a:t>
            </a:r>
            <a:r>
              <a:rPr lang="ar-EG" dirty="0">
                <a:solidFill>
                  <a:schemeClr val="bg2"/>
                </a:solidFill>
              </a:rPr>
              <a:t>َ</a:t>
            </a:r>
            <a:r>
              <a:rPr lang="ar-SA" dirty="0">
                <a:solidFill>
                  <a:schemeClr val="bg2"/>
                </a:solidFill>
              </a:rPr>
              <a:t>ن استخدم جهازه لإجراء مكالمة هاتفية أو إرسال رسالة نصية؟</a:t>
            </a:r>
            <a:endParaRPr lang="en-A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68F41-A5C5-C2B3-109F-B86465E4C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/>
              <a:t>ما هو الشيء الذي تود أن تشعر بمزيد من الثقة </a:t>
            </a:r>
            <a:r>
              <a:rPr lang="ar-EG" dirty="0"/>
              <a:t>تجاهه</a:t>
            </a:r>
            <a:r>
              <a:rPr lang="ar-SA" dirty="0"/>
              <a:t> بحلول نهاية اليوم</a:t>
            </a:r>
            <a:r>
              <a:rPr lang="ar-EG" dirty="0"/>
              <a:t>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86" y="519237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لإجراء مكالمة هاتفية، تحتاج إلى…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0997B8-7ED4-2E97-94CD-3E9622323234}"/>
              </a:ext>
            </a:extLst>
          </p:cNvPr>
          <p:cNvSpPr txBox="1">
            <a:spLocks/>
          </p:cNvSpPr>
          <p:nvPr/>
        </p:nvSpPr>
        <p:spPr>
          <a:xfrm>
            <a:off x="8341495" y="3824460"/>
            <a:ext cx="2266507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تشغيل هاتفك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16EFF-7EB0-CD49-AA90-4746244B1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32" y="2373956"/>
            <a:ext cx="1325563" cy="13255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9C322D-FF4A-033B-2F6C-6C5EDA6603A1}"/>
              </a:ext>
            </a:extLst>
          </p:cNvPr>
          <p:cNvSpPr txBox="1">
            <a:spLocks/>
          </p:cNvSpPr>
          <p:nvPr/>
        </p:nvSpPr>
        <p:spPr>
          <a:xfrm>
            <a:off x="4639737" y="3857756"/>
            <a:ext cx="2912525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إشارة الهاتف المحمول أو اتصال بشبكة الواي فاي.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349EB-7D1C-7933-7473-8F4523D0F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8" y="2401092"/>
            <a:ext cx="1184748" cy="11847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A02D07-4F36-6DBB-7A8C-8FE72A0B6011}"/>
              </a:ext>
            </a:extLst>
          </p:cNvPr>
          <p:cNvSpPr txBox="1">
            <a:spLocks/>
          </p:cNvSpPr>
          <p:nvPr/>
        </p:nvSpPr>
        <p:spPr>
          <a:xfrm>
            <a:off x="926515" y="3824460"/>
            <a:ext cx="2266507" cy="123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باقة هاتفية/</a:t>
            </a:r>
            <a:r>
              <a:rPr lang="ar-EG" sz="2000" dirty="0"/>
              <a:t> </a:t>
            </a:r>
            <a:r>
              <a:rPr lang="ar-SA" sz="2000" dirty="0"/>
              <a:t>رصيد أو اتصال بشبكة الواي فاي.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88869-B742-2AA2-480B-8C87B716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431" y="2586665"/>
            <a:ext cx="1184747" cy="12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07" y="842034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إجراء المكالمات من…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D3126E-08FA-C661-BAA9-08A3301E6396}"/>
              </a:ext>
            </a:extLst>
          </p:cNvPr>
          <p:cNvSpPr txBox="1">
            <a:spLocks/>
          </p:cNvSpPr>
          <p:nvPr/>
        </p:nvSpPr>
        <p:spPr>
          <a:xfrm>
            <a:off x="8976400" y="3966730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الهاتف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Phone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A7E6CC-255F-CD0F-A2C2-7874005CC024}"/>
              </a:ext>
            </a:extLst>
          </p:cNvPr>
          <p:cNvSpPr txBox="1">
            <a:spLocks/>
          </p:cNvSpPr>
          <p:nvPr/>
        </p:nvSpPr>
        <p:spPr>
          <a:xfrm>
            <a:off x="4971139" y="3971261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جهات الاتصال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Contacts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52B0BC-61E9-DF91-42FD-599B3E10E591}"/>
              </a:ext>
            </a:extLst>
          </p:cNvPr>
          <p:cNvSpPr txBox="1">
            <a:spLocks/>
          </p:cNvSpPr>
          <p:nvPr/>
        </p:nvSpPr>
        <p:spPr>
          <a:xfrm>
            <a:off x="949094" y="3883632"/>
            <a:ext cx="2266507" cy="1089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الرسائل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Messages</a:t>
            </a:r>
            <a:endParaRPr lang="ar-EG" sz="2000" dirty="0"/>
          </a:p>
          <a:p>
            <a:pPr marL="0" indent="0" algn="ctr">
              <a:lnSpc>
                <a:spcPct val="120000"/>
              </a:lnSpc>
              <a:buNone/>
            </a:pPr>
            <a:endParaRPr lang="ar-EG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0A5DE-EB8C-558D-4723-31215DF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93" y="2433452"/>
            <a:ext cx="1325563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C47C7-7FCC-EC20-F968-F311692F9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283" y="2433453"/>
            <a:ext cx="1331433" cy="13314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260D93-0F09-E95E-6C77-5DC3C1F89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3" y="4972692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76BBF-497C-2B58-E20D-DBCF167C8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75" y="5004629"/>
            <a:ext cx="1331433" cy="1331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81724-F673-E0DF-26C5-C675DC3B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541" y="2433453"/>
            <a:ext cx="1325563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A2BC3-871C-44F4-109A-6C16F07E2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1692" y="4972692"/>
            <a:ext cx="1274899" cy="1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74" y="753941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لإرسال رسالة نصية، تحتاج إلى…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0640-9431-D0AD-83E8-CBE7C06A0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037" y="2318124"/>
            <a:ext cx="1325563" cy="13255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6FB10-5DB0-B0CB-E861-F22C3F51D49B}"/>
              </a:ext>
            </a:extLst>
          </p:cNvPr>
          <p:cNvSpPr txBox="1">
            <a:spLocks/>
          </p:cNvSpPr>
          <p:nvPr/>
        </p:nvSpPr>
        <p:spPr>
          <a:xfrm>
            <a:off x="8661532" y="3877094"/>
            <a:ext cx="2266507" cy="110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تشغيل هاتفك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4220D-EDA2-F616-D6E6-AE64D2E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401092"/>
            <a:ext cx="1184748" cy="11847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D3DEC-244F-EE53-C9AF-0BAA81C304A9}"/>
              </a:ext>
            </a:extLst>
          </p:cNvPr>
          <p:cNvSpPr txBox="1">
            <a:spLocks/>
          </p:cNvSpPr>
          <p:nvPr/>
        </p:nvSpPr>
        <p:spPr>
          <a:xfrm>
            <a:off x="4345969" y="3824460"/>
            <a:ext cx="2820057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إشارة الهاتف المحمول أو اتصال بشبكة الواي فاي.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B8FFA-F8AA-F5EB-B8C2-C24CD5E01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815" y="2414642"/>
            <a:ext cx="1184747" cy="12377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A1242B-2261-67CD-D5B3-365BB9E972E4}"/>
              </a:ext>
            </a:extLst>
          </p:cNvPr>
          <p:cNvSpPr txBox="1">
            <a:spLocks/>
          </p:cNvSpPr>
          <p:nvPr/>
        </p:nvSpPr>
        <p:spPr>
          <a:xfrm>
            <a:off x="840810" y="3824460"/>
            <a:ext cx="2477743" cy="123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باقة هاتفية/</a:t>
            </a:r>
            <a:r>
              <a:rPr lang="ar-EG" sz="2000" dirty="0"/>
              <a:t> </a:t>
            </a:r>
            <a:r>
              <a:rPr lang="ar-SA" sz="2000" dirty="0"/>
              <a:t>رصيد أو اتصال بشبكة الواي فاي.</a:t>
            </a:r>
            <a:endParaRPr lang="en-AU" sz="2000" dirty="0"/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29EE-C724-D491-958E-D8AD1A5C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93E2-6318-DBEB-D9D9-6FC0D2E4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023" y="457593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لنقم بإرسال واستقبال الرسائل النصية</a:t>
            </a:r>
            <a:endParaRPr lang="en-A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A697C9D-08EC-44B6-0631-43C05EBDA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2019" y="2046304"/>
            <a:ext cx="6007962" cy="44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AATUC-1823800632-107893</_dlc_DocId>
    <_dlc_DocIdUrl xmlns="2a7a03ce-2042-4c5f-90e9-1f29c56988a9">
      <Url>https://teamtelstra.sharepoint.com/sites/DigitalSystems/_layouts/15/DocIdRedir.aspx?ID=AATUC-1823800632-107893</Url>
      <Description>AATUC-1823800632-107893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5F60B4-D15B-4CFF-8683-808062F2D318}"/>
</file>

<file path=customXml/itemProps2.xml><?xml version="1.0" encoding="utf-8"?>
<ds:datastoreItem xmlns:ds="http://schemas.openxmlformats.org/officeDocument/2006/customXml" ds:itemID="{773874E4-5087-4DC4-9EC0-04FCA13D20AA}">
  <ds:schemaRefs>
    <ds:schemaRef ds:uri="http://purl.org/dc/dcmitype/"/>
    <ds:schemaRef ds:uri="9c7b2f30-2231-41e0-b86a-1257079ed7b5"/>
    <ds:schemaRef ds:uri="f6156fdc-1b67-4e65-a7eb-2d097edf2cd6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7b56d83-7d92-4d5e-8552-dd44030ff6cf"/>
  </ds:schemaRefs>
</ds:datastoreItem>
</file>

<file path=customXml/itemProps3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D51475-D05E-4A25-83AC-82F9011C5654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15719</TotalTime>
  <Words>462</Words>
  <Application>Microsoft Office PowerPoint</Application>
  <PresentationFormat>Widescreen</PresentationFormat>
  <Paragraphs>93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Telstra Display</vt:lpstr>
      <vt:lpstr>Telstra Text Medium</vt:lpstr>
      <vt:lpstr>Aptos</vt:lpstr>
      <vt:lpstr>Arial</vt:lpstr>
      <vt:lpstr>Telstra Text</vt:lpstr>
      <vt:lpstr>Office Theme</vt:lpstr>
      <vt:lpstr>إجراء المكالمات وإرسال الرسائل</vt:lpstr>
      <vt:lpstr>الإعتراف بأصحاب الأرض الأصليين</vt:lpstr>
      <vt:lpstr>مخرجات التعلّم</vt:lpstr>
      <vt:lpstr>مَن استخدم جهازه لإجراء مكالمة هاتفية أو إرسال رسالة نصية؟</vt:lpstr>
      <vt:lpstr>ما هو الشيء الذي تود أن تشعر بمزيد من الثقة تجاهه بحلول نهاية اليوم؟</vt:lpstr>
      <vt:lpstr>لإجراء مكالمة هاتفية، تحتاج إلى…</vt:lpstr>
      <vt:lpstr>إجراء المكالمات من…</vt:lpstr>
      <vt:lpstr>لإرسال رسالة نصية، تحتاج إلى…</vt:lpstr>
      <vt:lpstr>لنقم بإرسال واستقبال الرسائل النصية</vt:lpstr>
      <vt:lpstr>فهم الإشعارات</vt:lpstr>
      <vt:lpstr>إضافة وإدارة جهات الاتصال</vt:lpstr>
      <vt:lpstr>تطبيقات المراسلة</vt:lpstr>
      <vt:lpstr>هل يمكنك التفكير في مجموعة توّد مراسلتها دفعة واحدة — مثل العائلة، الأصدقاء، أو مجموعة ذات هواية مشتركة؟</vt:lpstr>
      <vt:lpstr>لنقضي بعض الوقت في الإجابة على أسئلتك منذ بداية الجلسة. </vt:lpstr>
      <vt:lpstr>مخرجات التعلّم</vt:lpstr>
      <vt:lpstr>ماهي الفكرة الرئيسية التي استخلصتها؟ </vt:lpstr>
      <vt:lpstr>ماهي ثلاثة اشياء ستجربها خلال الأسبوع القادم؟ </vt:lpstr>
      <vt:lpstr>كبار السن المتمكنون من التكنولوجيا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3</dc:title>
  <dc:creator>Telstra Limited</dc:creator>
  <cp:keywords>telstra, tech, savvy, seniors, module, 3, arabic</cp:keywords>
  <cp:lastModifiedBy>Cassandra Katsikaronis</cp:lastModifiedBy>
  <cp:revision>18</cp:revision>
  <dcterms:created xsi:type="dcterms:W3CDTF">2025-08-11T23:44:16Z</dcterms:created>
  <dcterms:modified xsi:type="dcterms:W3CDTF">2026-04-10T04:03:28Z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4750e7c1-bb66-48ae-a29f-6c6f46f9ff0b</vt:lpwstr>
  </property>
</Properties>
</file>