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E4B2C2-0972-4657-A6D1-7B9F0DAC6FDF}" v="20" dt="2026-04-10T00:18:33.4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148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4-10T00:15:42.638" v="51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4-10T00:15:07.621" v="47" actId="13244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4-09T23:38:18.542" v="38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Cassandra Katsikaronis" userId="dbddf097-a7de-4599-abd9-39b94b17111c" providerId="ADAL" clId="{F27A4484-A1C6-47E1-9AB7-01672727A6AD}" dt="2026-04-09T23:19:29.834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4-09T23:19:32.584" v="5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4-09T23:19:36.939" v="7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Cassandra Katsikaronis" userId="dbddf097-a7de-4599-abd9-39b94b17111c" providerId="ADAL" clId="{F27A4484-A1C6-47E1-9AB7-01672727A6AD}" dt="2026-04-09T23:38:31.068" v="40" actId="13244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Cassandra Katsikaronis" userId="dbddf097-a7de-4599-abd9-39b94b17111c" providerId="ADAL" clId="{F27A4484-A1C6-47E1-9AB7-01672727A6AD}" dt="2026-04-09T23:38:42.621" v="43" actId="13244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Cassandra Katsikaronis" userId="dbddf097-a7de-4599-abd9-39b94b17111c" providerId="ADAL" clId="{F27A4484-A1C6-47E1-9AB7-01672727A6AD}" dt="2026-04-09T23:38:28.129" v="39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Cassandra Katsikaronis" userId="dbddf097-a7de-4599-abd9-39b94b17111c" providerId="ADAL" clId="{F27A4484-A1C6-47E1-9AB7-01672727A6AD}" dt="2026-04-09T23:38:37.550" v="42" actId="13244"/>
          <ac:spMkLst>
            <pc:docMk/>
            <pc:sldMk cId="516285872" sldId="256"/>
            <ac:spMk id="28" creationId="{CA136428-351A-9F6C-039A-5B1DEFE2C21B}"/>
          </ac:spMkLst>
        </pc:spChg>
        <pc:spChg chg="mod">
          <ac:chgData name="Cassandra Katsikaronis" userId="dbddf097-a7de-4599-abd9-39b94b17111c" providerId="ADAL" clId="{F27A4484-A1C6-47E1-9AB7-01672727A6AD}" dt="2026-04-10T00:14:59.112" v="45" actId="13244"/>
          <ac:spMkLst>
            <pc:docMk/>
            <pc:sldMk cId="516285872" sldId="256"/>
            <ac:spMk id="29" creationId="{27668873-4853-29CF-90A6-CF4960D50024}"/>
          </ac:spMkLst>
        </pc:spChg>
        <pc:spChg chg="mod">
          <ac:chgData name="Cassandra Katsikaronis" userId="dbddf097-a7de-4599-abd9-39b94b17111c" providerId="ADAL" clId="{F27A4484-A1C6-47E1-9AB7-01672727A6AD}" dt="2026-04-10T00:15:04.292" v="46" actId="13244"/>
          <ac:spMkLst>
            <pc:docMk/>
            <pc:sldMk cId="516285872" sldId="256"/>
            <ac:spMk id="39" creationId="{A5637695-C0FD-B632-3D50-E5D0B1B53505}"/>
          </ac:spMkLst>
        </pc:spChg>
        <pc:spChg chg="mod">
          <ac:chgData name="Cassandra Katsikaronis" userId="dbddf097-a7de-4599-abd9-39b94b17111c" providerId="ADAL" clId="{F27A4484-A1C6-47E1-9AB7-01672727A6AD}" dt="2026-04-10T00:15:07.621" v="47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 modGraphic">
          <ac:chgData name="Cassandra Katsikaronis" userId="dbddf097-a7de-4599-abd9-39b94b17111c" providerId="ADAL" clId="{F27A4484-A1C6-47E1-9AB7-01672727A6AD}" dt="2026-04-09T23:38:18.542" v="38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4-09T23:19:23.883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4-09T23:19:51.989" v="16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4-10T00:14:55.595" v="44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4-09T23:19:48.826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4-09T23:19:49.622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4-09T23:19:50.482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4-09T23:19:51.230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4-10T00:15:04.292" v="46" actId="13244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4-10T00:15:07.621" v="47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4-09T23:19:24.644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4-09T23:19:52.606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4-10T00:15:42.638" v="51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4-09T23:20:04.228" v="27" actId="962"/>
          <ac:spMkLst>
            <pc:docMk/>
            <pc:sldMk cId="3242740232" sldId="257"/>
            <ac:spMk id="10" creationId="{C2B0C5F1-26A5-B58D-3E7F-7266F76998E9}"/>
          </ac:spMkLst>
        </pc:spChg>
        <pc:spChg chg="mod">
          <ac:chgData name="Cassandra Katsikaronis" userId="dbddf097-a7de-4599-abd9-39b94b17111c" providerId="ADAL" clId="{F27A4484-A1C6-47E1-9AB7-01672727A6AD}" dt="2026-04-10T00:15:36.247" v="50" actId="13244"/>
          <ac:spMkLst>
            <pc:docMk/>
            <pc:sldMk cId="3242740232" sldId="257"/>
            <ac:spMk id="12" creationId="{A5474173-4AF2-4436-ECB8-9CD2B828595A}"/>
          </ac:spMkLst>
        </pc:spChg>
        <pc:spChg chg="mod">
          <ac:chgData name="Cassandra Katsikaronis" userId="dbddf097-a7de-4599-abd9-39b94b17111c" providerId="ADAL" clId="{F27A4484-A1C6-47E1-9AB7-01672727A6AD}" dt="2026-04-10T00:15:21.712" v="48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4-09T23:20:01.521" v="23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4-09T23:20:01.995" v="24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4-09T23:20:03.336" v="26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Cassandra Katsikaronis" userId="dbddf097-a7de-4599-abd9-39b94b17111c" providerId="ADAL" clId="{F27A4484-A1C6-47E1-9AB7-01672727A6AD}" dt="2026-04-09T23:20:04.941" v="28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4-10T00:15:42.638" v="51" actId="13244"/>
          <ac:picMkLst>
            <pc:docMk/>
            <pc:sldMk cId="3242740232" sldId="257"/>
            <ac:picMk id="13" creationId="{6E2A3781-D2D4-8973-F556-852DD0767CF0}"/>
          </ac:picMkLst>
        </pc:picChg>
        <pc:picChg chg="mod">
          <ac:chgData name="Cassandra Katsikaronis" userId="dbddf097-a7de-4599-abd9-39b94b17111c" providerId="ADAL" clId="{F27A4484-A1C6-47E1-9AB7-01672727A6AD}" dt="2026-04-10T00:15:42.638" v="51" actId="13244"/>
          <ac:picMkLst>
            <pc:docMk/>
            <pc:sldMk cId="3242740232" sldId="257"/>
            <ac:picMk id="14" creationId="{D189F196-B183-2467-172B-8A2418ACE41D}"/>
          </ac:picMkLst>
        </pc:picChg>
        <pc:picChg chg="mod">
          <ac:chgData name="Cassandra Katsikaronis" userId="dbddf097-a7de-4599-abd9-39b94b17111c" providerId="ADAL" clId="{F27A4484-A1C6-47E1-9AB7-01672727A6AD}" dt="2026-04-09T23:20:21.149" v="33" actId="962"/>
          <ac:picMkLst>
            <pc:docMk/>
            <pc:sldMk cId="3242740232" sldId="257"/>
            <ac:picMk id="15" creationId="{6665F77A-266B-49FD-580A-19CEC63A11EC}"/>
          </ac:picMkLst>
        </pc:picChg>
        <pc:picChg chg="mod">
          <ac:chgData name="Cassandra Katsikaronis" userId="dbddf097-a7de-4599-abd9-39b94b17111c" providerId="ADAL" clId="{F27A4484-A1C6-47E1-9AB7-01672727A6AD}" dt="2026-04-09T23:20:21.970" v="34" actId="962"/>
          <ac:picMkLst>
            <pc:docMk/>
            <pc:sldMk cId="3242740232" sldId="257"/>
            <ac:picMk id="17" creationId="{95554128-6D5D-B12A-CAEB-18A0DA522426}"/>
          </ac:picMkLst>
        </pc:picChg>
        <pc:picChg chg="mod">
          <ac:chgData name="Cassandra Katsikaronis" userId="dbddf097-a7de-4599-abd9-39b94b17111c" providerId="ADAL" clId="{F27A4484-A1C6-47E1-9AB7-01672727A6AD}" dt="2026-04-09T23:20:00.089" v="21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Cassandra Katsikaronis" userId="dbddf097-a7de-4599-abd9-39b94b17111c" providerId="ADAL" clId="{F27A4484-A1C6-47E1-9AB7-01672727A6AD}" dt="2026-04-09T23:20:00.696" v="22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4-09T23:20:02.679" v="25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10/04/2026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3.png"/><Relationship Id="rId5" Type="http://schemas.openxmlformats.org/officeDocument/2006/relationships/hyperlink" Target="https://support.google.com/android/?hl=en&amp;sjid=3787681475114683036-NC#topic=7313011" TargetMode="External"/><Relationship Id="rId10" Type="http://schemas.openxmlformats.org/officeDocument/2006/relationships/image" Target="../media/image12.png"/><Relationship Id="rId4" Type="http://schemas.openxmlformats.org/officeDocument/2006/relationships/hyperlink" Target="https://support.apple.com/en-au/guide/iphone/welcome/ios" TargetMode="Externa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AU" sz="1600" b="1" dirty="0" err="1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Người</a:t>
            </a: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 Cao </a:t>
            </a:r>
            <a:r>
              <a:rPr lang="en-AU" sz="1600" b="1" dirty="0" err="1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niên</a:t>
            </a: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Thành</a:t>
            </a: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thạo</a:t>
            </a: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Công</a:t>
            </a: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nghệ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 err="1">
                <a:latin typeface="Telstra Display" panose="020B0504040000000004" pitchFamily="34" charset="77"/>
                <a:ea typeface="Telstra Display" panose="020B0504040000000004" pitchFamily="34" charset="77"/>
              </a:rPr>
              <a:t>Học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3200" b="1" dirty="0" err="1">
                <a:latin typeface="Telstra Display" panose="020B0504040000000004" pitchFamily="34" charset="77"/>
                <a:ea typeface="Telstra Display" panose="020B0504040000000004" pitchFamily="34" charset="77"/>
              </a:rPr>
              <a:t>phần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3: </a:t>
            </a:r>
            <a:r>
              <a:rPr lang="en-AU" sz="3200" b="1" dirty="0" err="1">
                <a:latin typeface="Telstra Display" panose="020B0504040000000004" pitchFamily="34" charset="77"/>
                <a:ea typeface="Telstra Display" panose="020B0504040000000004" pitchFamily="34" charset="77"/>
              </a:rPr>
              <a:t>Thực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3200" b="1" dirty="0" err="1">
                <a:latin typeface="Telstra Display" panose="020B0504040000000004" pitchFamily="34" charset="77"/>
                <a:ea typeface="Telstra Display" panose="020B0504040000000004" pitchFamily="34" charset="77"/>
              </a:rPr>
              <a:t>hiện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3200" b="1" dirty="0" err="1">
                <a:latin typeface="Telstra Display" panose="020B0504040000000004" pitchFamily="34" charset="77"/>
                <a:ea typeface="Telstra Display" panose="020B0504040000000004" pitchFamily="34" charset="77"/>
              </a:rPr>
              <a:t>cuộc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3200" b="1" dirty="0" err="1">
                <a:latin typeface="Telstra Display" panose="020B0504040000000004" pitchFamily="34" charset="77"/>
                <a:ea typeface="Telstra Display" panose="020B0504040000000004" pitchFamily="34" charset="77"/>
              </a:rPr>
              <a:t>gọi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3200" b="1" dirty="0" err="1">
                <a:latin typeface="Telstra Display" panose="020B0504040000000004" pitchFamily="34" charset="77"/>
                <a:ea typeface="Telstra Display" panose="020B0504040000000004" pitchFamily="34" charset="77"/>
              </a:rPr>
              <a:t>và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3200" b="1" dirty="0" err="1">
                <a:latin typeface="Telstra Display" panose="020B0504040000000004" pitchFamily="34" charset="77"/>
                <a:ea typeface="Telstra Display" panose="020B0504040000000004" pitchFamily="34" charset="77"/>
              </a:rPr>
              <a:t>gửi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tin </a:t>
            </a:r>
            <a:r>
              <a:rPr lang="en-AU" sz="3200" b="1" dirty="0" err="1">
                <a:latin typeface="Telstra Display" panose="020B0504040000000004" pitchFamily="34" charset="77"/>
                <a:ea typeface="Telstra Display" panose="020B0504040000000004" pitchFamily="34" charset="77"/>
              </a:rPr>
              <a:t>nhắn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2097212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Tôi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có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thể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Thực hiện và nhận cuộc gọi điện thoại.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Gửi và trả lời tin nhắn văn bản.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Nhận biết và quản lý thông báo cuộc gọi nhỡ hoặc tin nhắn.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Thêm, chỉnh sửa hoặc xóa danh bạ.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Sử dụng các ứng dụng nhắn tin như WhatsApp hoặc Messenger (tùy chọn).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36016" y="4142485"/>
            <a:ext cx="2470489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Điểm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chính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cần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ghi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nhớ</a:t>
            </a:r>
            <a:r>
              <a:rPr lang="vi-VN" sz="16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Những bài học quan trọng hôm nay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85240" y="4833226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813687" y="4142485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Hỗ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trợ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Tôi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có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thể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được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trợ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giúp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từ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62910" y="4833226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88854" y="6516972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Kế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hoạch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hành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động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Trong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tuần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tới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tôi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sẽ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852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2287" y="7283964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363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72971" y="7283964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874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4487" y="728396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166" y="2058912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498" y="6455104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3941" y="4181449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1301" y="4147426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Ghi</a:t>
            </a: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chú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084740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Người</a:t>
            </a: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Cao </a:t>
            </a:r>
            <a:r>
              <a:rPr kumimoji="0" lang="en-AU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niên</a:t>
            </a: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Thành </a:t>
            </a:r>
            <a:r>
              <a:rPr kumimoji="0" lang="en-AU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thạo</a:t>
            </a: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Công </a:t>
            </a:r>
            <a:r>
              <a:rPr kumimoji="0" lang="en-AU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nghệ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Học </a:t>
            </a:r>
            <a:r>
              <a:rPr kumimoji="0" lang="en-AU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phần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3: </a:t>
            </a:r>
            <a:r>
              <a:rPr kumimoji="0" lang="en-AU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Thực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</a:t>
            </a:r>
            <a:r>
              <a:rPr kumimoji="0" lang="en-AU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hiện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</a:t>
            </a:r>
            <a:r>
              <a:rPr kumimoji="0" lang="en-AU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cuộc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</a:t>
            </a:r>
            <a:r>
              <a:rPr kumimoji="0" lang="en-AU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gọi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</a:t>
            </a:r>
            <a:r>
              <a:rPr kumimoji="0" lang="en-AU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và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</a:t>
            </a:r>
            <a:r>
              <a:rPr kumimoji="0" lang="en-AU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gửi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tin </a:t>
            </a:r>
            <a:r>
              <a:rPr kumimoji="0" lang="en-AU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nhắn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329680" cy="7432804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Thực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hiện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cuộc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gọi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điện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thoại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Để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thực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hiện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cuộc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gọi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vi-VN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Mở ứng dụng Điện thoại.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Chạm vào bàn phím để nhập số hoặc chọn người từ Danh bạ.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Nhấn vào biểu tượng điện thoại màu xanh lá cây để bắt đầu cuộc gọi.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Nhấn vào nút màu đỏ để kết thúc cuộc gọi.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Gửi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tin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nhắn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văn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bản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Để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gửi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tin </a:t>
            </a: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nhắn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văn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b="1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bản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Mở ứng dụng Tin nhắn.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Chạm vào biểu tượng ‘Bắt đầu trò chuyện’ hoặc biểu tượng + hoặc Tin nhắn mới.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Chọn một người liên hệ hoặc nhập số điện thoại.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Viết tin nhắn bằng bàn phím.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Chạm vào Gửi (biểu tượng máy bay giấy hoặc mũi tên).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Để trả lời, chạm vào tin nhắn và nhập câu trả lời của bạn.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Bạn muốn làm cho tin nhắn của mình thú vị hơn hoặc mang tính cá nhân hơn?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Bạn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có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thể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Gửi biểu tượng cảm xúc </a:t>
            </a: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Chạm vào biểu tượng mặt cười trên bàn phím và chọn một khuôn mặt hoặc biểu tượng.</a:t>
            </a:r>
            <a:endParaRPr lang="vi-VN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Gửi ảnh hoặc video </a:t>
            </a: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Chạm vào biểu tượng kẹp giấy hoặc máy ảnh và chọn từ thư viện ảnh của bạn hoặc chụp ảnh mới.</a:t>
            </a:r>
            <a:endParaRPr lang="vi-VN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Gửi tin nhắn thoại </a:t>
            </a: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Chạm vào biểu tượng micrô/sóng âm, nói và chạm vào Gửi (có sẵn trong nhiều ứng dụng và điện thoại đời mới).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6" y="1556542"/>
            <a:ext cx="3579788" cy="7340471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Thêm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và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quản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lý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danh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bạ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Lưu số điện thoại mới vào ứng dụng Danh bạ.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Bạn cũng có thể chỉnh sửa hoặc xóa các liên hệ cũ.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Thêm vào mục yêu thích cho những người bạn thường xuyên gọi: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iPhone: Mở ứng dụng Điện thoại &gt; chạm vào Mục yêu thích &gt; chạm vào + để thêm ai đó từ danh bạ của bạn.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Android: Mở ứng dụng Danh bạ &gt; chạm vào một liên hệ &gt; chạm vào biểu tượng ngôi sao để thêm vào mục yêu thích.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Thông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báo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Điện thoại của bạn sẽ hiển thị thông báo khi bạn bỏ lỡ cuộc gọi hoặc nhận được tin nhắn.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Vuốt xuống từ đầu màn hình để xem và xóa thông báo.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Tìm các chấm đỏ hoặc biểu tượng tin nhắn để nhận thông báo nhắc nhở.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Ứng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dụng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nhắn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tin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Các ứng dụng như WhatsApp và Messenger cho phép bạn nhắn tin và gọi điện bằng Wi-Fi hoặc dữ liệu di động (không cần dùng tiền trong tài khoản điện thoại), điều này khiến chúng đặc biệt hữu ích trong việc liên lạc với mọi người ở nước ngoài.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Bạn có thể tải xuống miễn phí từ App Store (Apple) hoặc Play Store (Android).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Import được tích hợp sẵn trong iPhone — không cần tải xuống, chỉ cần bật trong Cài đặt. Ứng dụng này chỉ hoạt động với các thiết bị Apple khác.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vi-V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Bạn cũng có thể tạo các nhóm trò chuyện để giữ liên lạc với gia đình, bạn bè hoặc câu lạc bộ.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2" name="Subtitle 2" descr="QR code for Android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9862072" y="4348101"/>
            <a:ext cx="2304106" cy="2677656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Hướng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dẫn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sử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dụng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Scan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mã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QR (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với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camera)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hoặc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nhấn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vào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đường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dẫn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iPhone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3" name="Picture 12" descr="QR code for iPhone">
            <a:extLst>
              <a:ext uri="{FF2B5EF4-FFF2-40B4-BE49-F238E27FC236}">
                <a16:creationId xmlns:a16="http://schemas.microsoft.com/office/drawing/2014/main" id="{6E2A3781-D2D4-8973-F556-852DD0767C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83879" y="5323426"/>
            <a:ext cx="1080000" cy="1080000"/>
          </a:xfrm>
          <a:prstGeom prst="rect">
            <a:avLst/>
          </a:prstGeom>
        </p:spPr>
      </p:pic>
      <p:pic>
        <p:nvPicPr>
          <p:cNvPr id="14" name="Picture 13" descr="QR code for Android">
            <a:extLst>
              <a:ext uri="{FF2B5EF4-FFF2-40B4-BE49-F238E27FC236}">
                <a16:creationId xmlns:a16="http://schemas.microsoft.com/office/drawing/2014/main" id="{D189F196-B183-2467-172B-8A2418ACE4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83879" y="6682918"/>
            <a:ext cx="1080000" cy="1080000"/>
          </a:xfrm>
          <a:prstGeom prst="rect">
            <a:avLst/>
          </a:prstGeom>
        </p:spPr>
      </p:pic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1770" y="3872366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361" y="3535816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8343" y="4081400"/>
            <a:ext cx="2701551" cy="401140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53278" y="4348101"/>
            <a:ext cx="698500" cy="673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665F77A-266B-49FD-580A-19CEC63A1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361" y="1553073"/>
            <a:ext cx="736600" cy="6731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5554128-6D5D-B12A-CAEB-18A0DA522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49870" y="5526876"/>
            <a:ext cx="6985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AATUC-1823800632-107891</_dlc_DocId>
    <_dlc_DocIdUrl xmlns="2a7a03ce-2042-4c5f-90e9-1f29c56988a9">
      <Url>https://teamtelstra.sharepoint.com/sites/DigitalSystems/_layouts/15/DocIdRedir.aspx?ID=AATUC-1823800632-107891</Url>
      <Description>AATUC-1823800632-107891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BDB436-53EB-425E-A8EC-3F5275692B76}">
  <ds:schemaRefs>
    <ds:schemaRef ds:uri="c7b56d83-7d92-4d5e-8552-dd44030ff6cf"/>
    <ds:schemaRef ds:uri="http://schemas.microsoft.com/office/2006/documentManagement/types"/>
    <ds:schemaRef ds:uri="9c7b2f30-2231-41e0-b86a-1257079ed7b5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f6156fdc-1b67-4e65-a7eb-2d097edf2cd6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793CBBB-9E52-4CA2-8600-F3230E3E3F1E}"/>
</file>

<file path=customXml/itemProps4.xml><?xml version="1.0" encoding="utf-8"?>
<ds:datastoreItem xmlns:ds="http://schemas.openxmlformats.org/officeDocument/2006/customXml" ds:itemID="{31CBBD6C-EFC9-482A-BB3D-B5055853406F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6694</TotalTime>
  <Words>691</Words>
  <Application>Microsoft Office PowerPoint</Application>
  <PresentationFormat>A3 Paper (297x420 mm)</PresentationFormat>
  <Paragraphs>61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Wingdings</vt:lpstr>
      <vt:lpstr>Office Theme</vt:lpstr>
      <vt:lpstr>Người Cao niên Thành thạo Công nghệ Học phần 3: Thực hiện cuộc gọi và gửi tin nhắn</vt:lpstr>
      <vt:lpstr>Người Cao niên Thành thạo Công nghệ Học phần 3: Thực hiện cuộc gọi và gửi tin nhắn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Module 3: Make calls and send messages</dc:title>
  <dc:creator>Telstra Limited</dc:creator>
  <cp:keywords>telstra, tech, savvy, seniors, learning, module, 3, vietnamese</cp:keywords>
  <cp:lastModifiedBy>Cassandra Katsikaronis</cp:lastModifiedBy>
  <cp:revision>6</cp:revision>
  <dcterms:created xsi:type="dcterms:W3CDTF">2025-08-08T06:40:30Z</dcterms:created>
  <dcterms:modified xsi:type="dcterms:W3CDTF">2026-04-10T00:18:36Z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18385ab8-c82b-4f31-a9cf-390dee975156</vt:lpwstr>
  </property>
</Properties>
</file>