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Metadata/LabelInfo.xml" ContentType="application/vnd.ms-office.classificationlabel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hangesInfos/changesInfo1.xml" ContentType="application/vnd.ms-powerpoint.changesinfo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revisionInfo.xml" ContentType="application/vnd.ms-powerpoint.revisioninfo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7"/>
  </p:notesMasterIdLst>
  <p:sldIdLst>
    <p:sldId id="256" r:id="rId5"/>
    <p:sldId id="257" r:id="rId6"/>
  </p:sldIdLst>
  <p:sldSz cx="12801600" cy="9601200" type="A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4C23"/>
    <a:srgbClr val="F9FEFF"/>
    <a:srgbClr val="66CEF6"/>
    <a:srgbClr val="EBF9FE"/>
    <a:srgbClr val="FFFFFF"/>
    <a:srgbClr val="F9F4EA"/>
    <a:srgbClr val="BFE7F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2878BC2-B59B-4F8D-85CE-18AB1E546889}" v="15" dt="2026-04-09T06:27:15.82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–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34567" autoAdjust="0"/>
    <p:restoredTop sz="86441" autoAdjust="0"/>
  </p:normalViewPr>
  <p:slideViewPr>
    <p:cSldViewPr snapToGrid="0">
      <p:cViewPr varScale="1">
        <p:scale>
          <a:sx n="63" d="100"/>
          <a:sy n="63" d="100"/>
        </p:scale>
        <p:origin x="618" y="28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13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notesMaster" Target="notesMasters/notesMaster1.xml"/><Relationship Id="rId12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Relationship Id="rId14" Type="http://schemas.openxmlformats.org/officeDocument/2006/relationships/customXml" Target="../customXml/item4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assandra Katsikaronis" userId="dbddf097-a7de-4599-abd9-39b94b17111c" providerId="ADAL" clId="{F27A4484-A1C6-47E1-9AB7-01672727A6AD}"/>
    <pc:docChg chg="modSld">
      <pc:chgData name="Cassandra Katsikaronis" userId="dbddf097-a7de-4599-abd9-39b94b17111c" providerId="ADAL" clId="{F27A4484-A1C6-47E1-9AB7-01672727A6AD}" dt="2026-04-09T06:25:49.633" v="47" actId="13244"/>
      <pc:docMkLst>
        <pc:docMk/>
      </pc:docMkLst>
      <pc:sldChg chg="modSp mod">
        <pc:chgData name="Cassandra Katsikaronis" userId="dbddf097-a7de-4599-abd9-39b94b17111c" providerId="ADAL" clId="{F27A4484-A1C6-47E1-9AB7-01672727A6AD}" dt="2026-04-09T06:25:42.544" v="46"/>
        <pc:sldMkLst>
          <pc:docMk/>
          <pc:sldMk cId="516285872" sldId="256"/>
        </pc:sldMkLst>
        <pc:spChg chg="mod">
          <ac:chgData name="Cassandra Katsikaronis" userId="dbddf097-a7de-4599-abd9-39b94b17111c" providerId="ADAL" clId="{F27A4484-A1C6-47E1-9AB7-01672727A6AD}" dt="2026-04-09T06:25:01.688" v="39" actId="13244"/>
          <ac:spMkLst>
            <pc:docMk/>
            <pc:sldMk cId="516285872" sldId="256"/>
            <ac:spMk id="9" creationId="{EFCCA978-7A76-9EFA-ADF0-1DCE7A0F6CB4}"/>
          </ac:spMkLst>
        </pc:spChg>
        <pc:spChg chg="mod">
          <ac:chgData name="Cassandra Katsikaronis" userId="dbddf097-a7de-4599-abd9-39b94b17111c" providerId="ADAL" clId="{F27A4484-A1C6-47E1-9AB7-01672727A6AD}" dt="2026-04-09T06:23:11.341" v="3" actId="962"/>
          <ac:spMkLst>
            <pc:docMk/>
            <pc:sldMk cId="516285872" sldId="256"/>
            <ac:spMk id="15" creationId="{D9F1F963-FDA6-C9B7-37DC-5F9F1FAA0074}"/>
          </ac:spMkLst>
        </pc:spChg>
        <pc:spChg chg="mod">
          <ac:chgData name="Cassandra Katsikaronis" userId="dbddf097-a7de-4599-abd9-39b94b17111c" providerId="ADAL" clId="{F27A4484-A1C6-47E1-9AB7-01672727A6AD}" dt="2026-04-09T06:23:14.205" v="5" actId="962"/>
          <ac:spMkLst>
            <pc:docMk/>
            <pc:sldMk cId="516285872" sldId="256"/>
            <ac:spMk id="17" creationId="{388DBB9D-91A2-3502-8D20-32F463636798}"/>
          </ac:spMkLst>
        </pc:spChg>
        <pc:spChg chg="mod">
          <ac:chgData name="Cassandra Katsikaronis" userId="dbddf097-a7de-4599-abd9-39b94b17111c" providerId="ADAL" clId="{F27A4484-A1C6-47E1-9AB7-01672727A6AD}" dt="2026-04-09T06:23:17.808" v="7" actId="962"/>
          <ac:spMkLst>
            <pc:docMk/>
            <pc:sldMk cId="516285872" sldId="256"/>
            <ac:spMk id="19" creationId="{C9822B18-5CFC-755F-7795-7E886F774CA9}"/>
          </ac:spMkLst>
        </pc:spChg>
        <pc:spChg chg="mod">
          <ac:chgData name="Cassandra Katsikaronis" userId="dbddf097-a7de-4599-abd9-39b94b17111c" providerId="ADAL" clId="{F27A4484-A1C6-47E1-9AB7-01672727A6AD}" dt="2026-04-09T06:25:10.875" v="40" actId="13244"/>
          <ac:spMkLst>
            <pc:docMk/>
            <pc:sldMk cId="516285872" sldId="256"/>
            <ac:spMk id="21" creationId="{DB42F69D-660C-0571-DC24-94A3CF80203D}"/>
          </ac:spMkLst>
        </pc:spChg>
        <pc:spChg chg="mod">
          <ac:chgData name="Cassandra Katsikaronis" userId="dbddf097-a7de-4599-abd9-39b94b17111c" providerId="ADAL" clId="{F27A4484-A1C6-47E1-9AB7-01672727A6AD}" dt="2026-04-09T06:25:13.887" v="41" actId="13244"/>
          <ac:spMkLst>
            <pc:docMk/>
            <pc:sldMk cId="516285872" sldId="256"/>
            <ac:spMk id="25" creationId="{75376F4C-D7D9-7639-69AF-EF18DF39ED21}"/>
          </ac:spMkLst>
        </pc:spChg>
        <pc:spChg chg="mod">
          <ac:chgData name="Cassandra Katsikaronis" userId="dbddf097-a7de-4599-abd9-39b94b17111c" providerId="ADAL" clId="{F27A4484-A1C6-47E1-9AB7-01672727A6AD}" dt="2026-04-09T06:24:44.084" v="37" actId="13244"/>
          <ac:spMkLst>
            <pc:docMk/>
            <pc:sldMk cId="516285872" sldId="256"/>
            <ac:spMk id="26" creationId="{BC4B5284-2D37-60B9-5859-AAC21B21A1DF}"/>
          </ac:spMkLst>
        </pc:spChg>
        <pc:spChg chg="mod">
          <ac:chgData name="Cassandra Katsikaronis" userId="dbddf097-a7de-4599-abd9-39b94b17111c" providerId="ADAL" clId="{F27A4484-A1C6-47E1-9AB7-01672727A6AD}" dt="2026-04-09T06:24:53.484" v="38" actId="13244"/>
          <ac:spMkLst>
            <pc:docMk/>
            <pc:sldMk cId="516285872" sldId="256"/>
            <ac:spMk id="28" creationId="{CA136428-351A-9F6C-039A-5B1DEFE2C21B}"/>
          </ac:spMkLst>
        </pc:spChg>
        <pc:spChg chg="mod">
          <ac:chgData name="Cassandra Katsikaronis" userId="dbddf097-a7de-4599-abd9-39b94b17111c" providerId="ADAL" clId="{F27A4484-A1C6-47E1-9AB7-01672727A6AD}" dt="2026-04-09T06:25:24.595" v="42" actId="13244"/>
          <ac:spMkLst>
            <pc:docMk/>
            <pc:sldMk cId="516285872" sldId="256"/>
            <ac:spMk id="29" creationId="{27668873-4853-29CF-90A6-CF4960D50024}"/>
          </ac:spMkLst>
        </pc:spChg>
        <pc:spChg chg="mod">
          <ac:chgData name="Cassandra Katsikaronis" userId="dbddf097-a7de-4599-abd9-39b94b17111c" providerId="ADAL" clId="{F27A4484-A1C6-47E1-9AB7-01672727A6AD}" dt="2026-04-09T06:25:27.918" v="43" actId="13244"/>
          <ac:spMkLst>
            <pc:docMk/>
            <pc:sldMk cId="516285872" sldId="256"/>
            <ac:spMk id="39" creationId="{A5637695-C0FD-B632-3D50-E5D0B1B53505}"/>
          </ac:spMkLst>
        </pc:spChg>
        <pc:spChg chg="mod">
          <ac:chgData name="Cassandra Katsikaronis" userId="dbddf097-a7de-4599-abd9-39b94b17111c" providerId="ADAL" clId="{F27A4484-A1C6-47E1-9AB7-01672727A6AD}" dt="2026-04-09T06:25:30.523" v="44" actId="13244"/>
          <ac:spMkLst>
            <pc:docMk/>
            <pc:sldMk cId="516285872" sldId="256"/>
            <ac:spMk id="42" creationId="{DAF1E879-91AF-08E8-E59D-7B7495D8C3E6}"/>
          </ac:spMkLst>
        </pc:spChg>
        <pc:graphicFrameChg chg="mod modGraphic">
          <ac:chgData name="Cassandra Katsikaronis" userId="dbddf097-a7de-4599-abd9-39b94b17111c" providerId="ADAL" clId="{F27A4484-A1C6-47E1-9AB7-01672727A6AD}" dt="2026-04-09T06:25:42.544" v="46"/>
          <ac:graphicFrameMkLst>
            <pc:docMk/>
            <pc:sldMk cId="516285872" sldId="256"/>
            <ac:graphicFrameMk id="12" creationId="{F496ECF3-64B7-BBFB-635B-5C58E900950E}"/>
          </ac:graphicFrameMkLst>
        </pc:graphicFrameChg>
        <pc:picChg chg="mod">
          <ac:chgData name="Cassandra Katsikaronis" userId="dbddf097-a7de-4599-abd9-39b94b17111c" providerId="ADAL" clId="{F27A4484-A1C6-47E1-9AB7-01672727A6AD}" dt="2026-04-09T06:23:06.005" v="0" actId="962"/>
          <ac:picMkLst>
            <pc:docMk/>
            <pc:sldMk cId="516285872" sldId="256"/>
            <ac:picMk id="5" creationId="{967F2B64-23C8-2767-2BAD-E76B4C3A4BF4}"/>
          </ac:picMkLst>
        </pc:picChg>
        <pc:picChg chg="mod">
          <ac:chgData name="Cassandra Katsikaronis" userId="dbddf097-a7de-4599-abd9-39b94b17111c" providerId="ADAL" clId="{F27A4484-A1C6-47E1-9AB7-01672727A6AD}" dt="2026-04-09T06:23:33.647" v="16" actId="962"/>
          <ac:picMkLst>
            <pc:docMk/>
            <pc:sldMk cId="516285872" sldId="256"/>
            <ac:picMk id="8" creationId="{5D556AF2-1771-A24A-A52D-AB99AACD6DCF}"/>
          </ac:picMkLst>
        </pc:picChg>
        <pc:picChg chg="mod">
          <ac:chgData name="Cassandra Katsikaronis" userId="dbddf097-a7de-4599-abd9-39b94b17111c" providerId="ADAL" clId="{F27A4484-A1C6-47E1-9AB7-01672727A6AD}" dt="2026-04-09T06:25:24.595" v="42" actId="13244"/>
          <ac:picMkLst>
            <pc:docMk/>
            <pc:sldMk cId="516285872" sldId="256"/>
            <ac:picMk id="27" creationId="{8B1C1A32-9719-0478-1FB5-E94F361C916C}"/>
          </ac:picMkLst>
        </pc:picChg>
        <pc:picChg chg="mod">
          <ac:chgData name="Cassandra Katsikaronis" userId="dbddf097-a7de-4599-abd9-39b94b17111c" providerId="ADAL" clId="{F27A4484-A1C6-47E1-9AB7-01672727A6AD}" dt="2026-04-09T06:23:31.129" v="12" actId="962"/>
          <ac:picMkLst>
            <pc:docMk/>
            <pc:sldMk cId="516285872" sldId="256"/>
            <ac:picMk id="31" creationId="{8DA13FD1-A2D4-56C0-478C-BD4F0010C416}"/>
          </ac:picMkLst>
        </pc:picChg>
        <pc:picChg chg="mod">
          <ac:chgData name="Cassandra Katsikaronis" userId="dbddf097-a7de-4599-abd9-39b94b17111c" providerId="ADAL" clId="{F27A4484-A1C6-47E1-9AB7-01672727A6AD}" dt="2026-04-09T06:23:31.766" v="13" actId="962"/>
          <ac:picMkLst>
            <pc:docMk/>
            <pc:sldMk cId="516285872" sldId="256"/>
            <ac:picMk id="32" creationId="{5E2D1785-A6A3-A1C1-4738-DFBD07D0B7F8}"/>
          </ac:picMkLst>
        </pc:picChg>
        <pc:picChg chg="mod">
          <ac:chgData name="Cassandra Katsikaronis" userId="dbddf097-a7de-4599-abd9-39b94b17111c" providerId="ADAL" clId="{F27A4484-A1C6-47E1-9AB7-01672727A6AD}" dt="2026-04-09T06:23:32.315" v="14" actId="962"/>
          <ac:picMkLst>
            <pc:docMk/>
            <pc:sldMk cId="516285872" sldId="256"/>
            <ac:picMk id="33" creationId="{8AD6F9E4-E0C6-42E0-099B-A8B024952C95}"/>
          </ac:picMkLst>
        </pc:picChg>
        <pc:picChg chg="mod">
          <ac:chgData name="Cassandra Katsikaronis" userId="dbddf097-a7de-4599-abd9-39b94b17111c" providerId="ADAL" clId="{F27A4484-A1C6-47E1-9AB7-01672727A6AD}" dt="2026-04-09T06:23:32.880" v="15" actId="962"/>
          <ac:picMkLst>
            <pc:docMk/>
            <pc:sldMk cId="516285872" sldId="256"/>
            <ac:picMk id="34" creationId="{40B7C732-9C54-B8F7-234E-F7EB7FF02817}"/>
          </ac:picMkLst>
        </pc:picChg>
        <pc:picChg chg="mod">
          <ac:chgData name="Cassandra Katsikaronis" userId="dbddf097-a7de-4599-abd9-39b94b17111c" providerId="ADAL" clId="{F27A4484-A1C6-47E1-9AB7-01672727A6AD}" dt="2026-04-09T06:25:27.918" v="43" actId="13244"/>
          <ac:picMkLst>
            <pc:docMk/>
            <pc:sldMk cId="516285872" sldId="256"/>
            <ac:picMk id="38" creationId="{8323AFFE-C0B3-BD0F-8D28-E2B01B26B196}"/>
          </ac:picMkLst>
        </pc:picChg>
        <pc:picChg chg="mod">
          <ac:chgData name="Cassandra Katsikaronis" userId="dbddf097-a7de-4599-abd9-39b94b17111c" providerId="ADAL" clId="{F27A4484-A1C6-47E1-9AB7-01672727A6AD}" dt="2026-04-09T06:25:30.523" v="44" actId="13244"/>
          <ac:picMkLst>
            <pc:docMk/>
            <pc:sldMk cId="516285872" sldId="256"/>
            <ac:picMk id="41" creationId="{8B5C4ADE-8D4A-95B3-6ECC-BDD89AA2DB8C}"/>
          </ac:picMkLst>
        </pc:picChg>
        <pc:cxnChg chg="mod">
          <ac:chgData name="Cassandra Katsikaronis" userId="dbddf097-a7de-4599-abd9-39b94b17111c" providerId="ADAL" clId="{F27A4484-A1C6-47E1-9AB7-01672727A6AD}" dt="2026-04-09T06:23:06.759" v="1" actId="962"/>
          <ac:cxnSpMkLst>
            <pc:docMk/>
            <pc:sldMk cId="516285872" sldId="256"/>
            <ac:cxnSpMk id="11" creationId="{BDFB47EF-FB43-DB20-122F-47174F451BFD}"/>
          </ac:cxnSpMkLst>
        </pc:cxnChg>
        <pc:cxnChg chg="mod">
          <ac:chgData name="Cassandra Katsikaronis" userId="dbddf097-a7de-4599-abd9-39b94b17111c" providerId="ADAL" clId="{F27A4484-A1C6-47E1-9AB7-01672727A6AD}" dt="2026-04-09T06:23:34.248" v="17" actId="962"/>
          <ac:cxnSpMkLst>
            <pc:docMk/>
            <pc:sldMk cId="516285872" sldId="256"/>
            <ac:cxnSpMk id="13" creationId="{F520F150-12DE-94A5-F5ED-2405A8B6D099}"/>
          </ac:cxnSpMkLst>
        </pc:cxnChg>
      </pc:sldChg>
      <pc:sldChg chg="modSp mod">
        <pc:chgData name="Cassandra Katsikaronis" userId="dbddf097-a7de-4599-abd9-39b94b17111c" providerId="ADAL" clId="{F27A4484-A1C6-47E1-9AB7-01672727A6AD}" dt="2026-04-09T06:25:49.633" v="47" actId="13244"/>
        <pc:sldMkLst>
          <pc:docMk/>
          <pc:sldMk cId="3242740232" sldId="257"/>
        </pc:sldMkLst>
        <pc:spChg chg="mod">
          <ac:chgData name="Cassandra Katsikaronis" userId="dbddf097-a7de-4599-abd9-39b94b17111c" providerId="ADAL" clId="{F27A4484-A1C6-47E1-9AB7-01672727A6AD}" dt="2026-04-09T06:23:42.990" v="27" actId="962"/>
          <ac:spMkLst>
            <pc:docMk/>
            <pc:sldMk cId="3242740232" sldId="257"/>
            <ac:spMk id="10" creationId="{C2B0C5F1-26A5-B58D-3E7F-7266F76998E9}"/>
          </ac:spMkLst>
        </pc:spChg>
        <pc:spChg chg="mod">
          <ac:chgData name="Cassandra Katsikaronis" userId="dbddf097-a7de-4599-abd9-39b94b17111c" providerId="ADAL" clId="{F27A4484-A1C6-47E1-9AB7-01672727A6AD}" dt="2026-04-09T06:25:49.633" v="47" actId="13244"/>
          <ac:spMkLst>
            <pc:docMk/>
            <pc:sldMk cId="3242740232" sldId="257"/>
            <ac:spMk id="1050" creationId="{95F62D5A-A07D-263C-5000-EE7ED1E1AFB8}"/>
          </ac:spMkLst>
        </pc:spChg>
        <pc:picChg chg="mod">
          <ac:chgData name="Cassandra Katsikaronis" userId="dbddf097-a7de-4599-abd9-39b94b17111c" providerId="ADAL" clId="{F27A4484-A1C6-47E1-9AB7-01672727A6AD}" dt="2026-04-09T06:23:38.969" v="23" actId="962"/>
          <ac:picMkLst>
            <pc:docMk/>
            <pc:sldMk cId="3242740232" sldId="257"/>
            <ac:picMk id="2" creationId="{3565E7DD-F24B-E408-C4CA-E7B99AF220E6}"/>
          </ac:picMkLst>
        </pc:picChg>
        <pc:picChg chg="mod">
          <ac:chgData name="Cassandra Katsikaronis" userId="dbddf097-a7de-4599-abd9-39b94b17111c" providerId="ADAL" clId="{F27A4484-A1C6-47E1-9AB7-01672727A6AD}" dt="2026-04-09T06:23:39.465" v="24" actId="962"/>
          <ac:picMkLst>
            <pc:docMk/>
            <pc:sldMk cId="3242740232" sldId="257"/>
            <ac:picMk id="3" creationId="{3A6697AA-4221-C844-7FAB-198E05495F43}"/>
          </ac:picMkLst>
        </pc:picChg>
        <pc:picChg chg="mod">
          <ac:chgData name="Cassandra Katsikaronis" userId="dbddf097-a7de-4599-abd9-39b94b17111c" providerId="ADAL" clId="{F27A4484-A1C6-47E1-9AB7-01672727A6AD}" dt="2026-04-09T06:23:41.977" v="26" actId="962"/>
          <ac:picMkLst>
            <pc:docMk/>
            <pc:sldMk cId="3242740232" sldId="257"/>
            <ac:picMk id="9" creationId="{9864B132-818F-5318-D112-F8F3A3CD83DB}"/>
          </ac:picMkLst>
        </pc:picChg>
        <pc:picChg chg="mod">
          <ac:chgData name="Cassandra Katsikaronis" userId="dbddf097-a7de-4599-abd9-39b94b17111c" providerId="ADAL" clId="{F27A4484-A1C6-47E1-9AB7-01672727A6AD}" dt="2026-04-09T06:23:44.016" v="28" actId="962"/>
          <ac:picMkLst>
            <pc:docMk/>
            <pc:sldMk cId="3242740232" sldId="257"/>
            <ac:picMk id="11" creationId="{6A1AF540-70A7-018B-CF86-F80BBE1BF515}"/>
          </ac:picMkLst>
        </pc:picChg>
        <pc:picChg chg="mod">
          <ac:chgData name="Cassandra Katsikaronis" userId="dbddf097-a7de-4599-abd9-39b94b17111c" providerId="ADAL" clId="{F27A4484-A1C6-47E1-9AB7-01672727A6AD}" dt="2026-04-09T06:23:58.473" v="30" actId="962"/>
          <ac:picMkLst>
            <pc:docMk/>
            <pc:sldMk cId="3242740232" sldId="257"/>
            <ac:picMk id="13" creationId="{6E2A3781-D2D4-8973-F556-852DD0767CF0}"/>
          </ac:picMkLst>
        </pc:picChg>
        <pc:picChg chg="mod">
          <ac:chgData name="Cassandra Katsikaronis" userId="dbddf097-a7de-4599-abd9-39b94b17111c" providerId="ADAL" clId="{F27A4484-A1C6-47E1-9AB7-01672727A6AD}" dt="2026-04-09T06:24:08.580" v="32" actId="962"/>
          <ac:picMkLst>
            <pc:docMk/>
            <pc:sldMk cId="3242740232" sldId="257"/>
            <ac:picMk id="14" creationId="{D189F196-B183-2467-172B-8A2418ACE41D}"/>
          </ac:picMkLst>
        </pc:picChg>
        <pc:picChg chg="mod">
          <ac:chgData name="Cassandra Katsikaronis" userId="dbddf097-a7de-4599-abd9-39b94b17111c" providerId="ADAL" clId="{F27A4484-A1C6-47E1-9AB7-01672727A6AD}" dt="2026-04-09T06:24:10.572" v="33" actId="962"/>
          <ac:picMkLst>
            <pc:docMk/>
            <pc:sldMk cId="3242740232" sldId="257"/>
            <ac:picMk id="15" creationId="{6665F77A-266B-49FD-580A-19CEC63A11EC}"/>
          </ac:picMkLst>
        </pc:picChg>
        <pc:picChg chg="mod">
          <ac:chgData name="Cassandra Katsikaronis" userId="dbddf097-a7de-4599-abd9-39b94b17111c" providerId="ADAL" clId="{F27A4484-A1C6-47E1-9AB7-01672727A6AD}" dt="2026-04-09T06:24:13.373" v="34" actId="962"/>
          <ac:picMkLst>
            <pc:docMk/>
            <pc:sldMk cId="3242740232" sldId="257"/>
            <ac:picMk id="17" creationId="{95554128-6D5D-B12A-CAEB-18A0DA522426}"/>
          </ac:picMkLst>
        </pc:picChg>
        <pc:picChg chg="mod">
          <ac:chgData name="Cassandra Katsikaronis" userId="dbddf097-a7de-4599-abd9-39b94b17111c" providerId="ADAL" clId="{F27A4484-A1C6-47E1-9AB7-01672727A6AD}" dt="2026-04-09T06:23:37.141" v="21" actId="962"/>
          <ac:picMkLst>
            <pc:docMk/>
            <pc:sldMk cId="3242740232" sldId="257"/>
            <ac:picMk id="32" creationId="{62866F52-0A32-A459-DB1C-65CABA9C6537}"/>
          </ac:picMkLst>
        </pc:picChg>
        <pc:picChg chg="mod">
          <ac:chgData name="Cassandra Katsikaronis" userId="dbddf097-a7de-4599-abd9-39b94b17111c" providerId="ADAL" clId="{F27A4484-A1C6-47E1-9AB7-01672727A6AD}" dt="2026-04-09T06:23:37.634" v="22" actId="962"/>
          <ac:picMkLst>
            <pc:docMk/>
            <pc:sldMk cId="3242740232" sldId="257"/>
            <ac:picMk id="1047" creationId="{71BA7293-D5E9-EEA6-7442-378F43E2B188}"/>
          </ac:picMkLst>
        </pc:picChg>
        <pc:cxnChg chg="mod">
          <ac:chgData name="Cassandra Katsikaronis" userId="dbddf097-a7de-4599-abd9-39b94b17111c" providerId="ADAL" clId="{F27A4484-A1C6-47E1-9AB7-01672727A6AD}" dt="2026-04-09T06:23:40.173" v="25" actId="962"/>
          <ac:cxnSpMkLst>
            <pc:docMk/>
            <pc:sldMk cId="3242740232" sldId="257"/>
            <ac:cxnSpMk id="4" creationId="{2C4D1580-C39F-B968-2C0B-70535591FB3B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693681-2649-A94A-A956-D833313312CE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964BFB-71A9-DE40-9E8B-035BBD9B9F00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9243220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1pPr>
    <a:lvl2pPr marL="537667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2pPr>
    <a:lvl3pPr marL="1075334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3pPr>
    <a:lvl4pPr marL="1613002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4pPr>
    <a:lvl5pPr marL="2150669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5pPr>
    <a:lvl6pPr marL="2688336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6pPr>
    <a:lvl7pPr marL="3226003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7pPr>
    <a:lvl8pPr marL="3763670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8pPr>
    <a:lvl9pPr marL="4301338" algn="l" defTabSz="1075334" rtl="0" eaLnBrk="1" latinLnBrk="0" hangingPunct="1">
      <a:defRPr sz="1411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1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0244816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6964BFB-71A9-DE40-9E8B-035BBD9B9F00}" type="slidenum">
              <a:rPr lang="en-AU" smtClean="0"/>
              <a:t>2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9639935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4620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838218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221814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278777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1410279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530331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9830699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549054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594437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068182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95320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53A3D20-6F15-1640-859B-5DFDCB8A4E41}" type="datetimeFigureOut">
              <a:rPr lang="en-AU" smtClean="0"/>
              <a:t>9/04/2026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F2761F-36EF-5746-9146-972C72528303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31710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sv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support.google.com/android/?hl=en&amp;sjid=3787681475114683036-NC#topic=7313011" TargetMode="External"/><Relationship Id="rId3" Type="http://schemas.openxmlformats.org/officeDocument/2006/relationships/image" Target="../media/image9.png"/><Relationship Id="rId7" Type="http://schemas.openxmlformats.org/officeDocument/2006/relationships/hyperlink" Target="https://support.apple.com/en-au/guide/iphone/welcome/ios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3.png"/><Relationship Id="rId5" Type="http://schemas.openxmlformats.org/officeDocument/2006/relationships/image" Target="../media/image8.png"/><Relationship Id="rId10" Type="http://schemas.openxmlformats.org/officeDocument/2006/relationships/image" Target="../media/image12.png"/><Relationship Id="rId4" Type="http://schemas.openxmlformats.org/officeDocument/2006/relationships/image" Target="../media/image1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C3B13A-745F-D052-4483-F4907B63A18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5062" y="473947"/>
            <a:ext cx="8288284" cy="830997"/>
          </a:xfrm>
        </p:spPr>
        <p:txBody>
          <a:bodyPr wrap="square" anchor="t" anchorCtr="0">
            <a:spAutoFit/>
          </a:bodyPr>
          <a:lstStyle/>
          <a:p>
            <a:pPr algn="l">
              <a:lnSpc>
                <a:spcPct val="100000"/>
              </a:lnSpc>
              <a:spcBef>
                <a:spcPts val="18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長者科技通</a:t>
            </a:r>
            <a:br>
              <a:rPr lang="en-AU" sz="20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</a:br>
            <a:r>
              <a:rPr lang="zh-TW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第三單元</a:t>
            </a:r>
            <a:r>
              <a:rPr lang="en-US" altLang="zh-TW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: </a:t>
            </a:r>
            <a:r>
              <a:rPr lang="en-AU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 </a:t>
            </a:r>
            <a:r>
              <a:rPr lang="zh-TW" altLang="en-US" sz="3200" b="1" dirty="0">
                <a:latin typeface="Telstra Display" panose="020B0504040000000004" pitchFamily="34" charset="77"/>
                <a:ea typeface="Telstra Display" panose="020B0504040000000004" pitchFamily="34" charset="77"/>
              </a:rPr>
              <a:t>撥打電話和傳送訊息</a:t>
            </a:r>
            <a:endParaRPr lang="en-AU" sz="3200" b="1" dirty="0"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57127E5-7A7D-CDBA-A301-2D6A1C797AD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9318" y="2097212"/>
            <a:ext cx="6483381" cy="1708160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我可以</a:t>
            </a:r>
            <a:r>
              <a:rPr lang="en-US" altLang="zh-TW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marL="285750" indent="-285750" algn="l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q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撥打及接聽電話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發送及回覆短訊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識別及處理未接來電或訊息通知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新增、編輯或刪除聯絡人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Wingdings" pitchFamily="2" charset="2"/>
              <a:buChar char="q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使用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WhatsApp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或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Messenger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等通訊應用程式（可選）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67F2B64-23C8-2767-2BAD-E76B4C3A4BF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sp>
        <p:nvSpPr>
          <p:cNvPr id="26" name="Subtitle 2">
            <a:extLst>
              <a:ext uri="{FF2B5EF4-FFF2-40B4-BE49-F238E27FC236}">
                <a16:creationId xmlns:a16="http://schemas.microsoft.com/office/drawing/2014/main" id="{BC4B5284-2D37-60B9-5859-AAC21B21A1DF}"/>
              </a:ext>
            </a:extLst>
          </p:cNvPr>
          <p:cNvSpPr txBox="1">
            <a:spLocks/>
          </p:cNvSpPr>
          <p:nvPr/>
        </p:nvSpPr>
        <p:spPr>
          <a:xfrm>
            <a:off x="1136017" y="4142485"/>
            <a:ext cx="2369854" cy="86177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重點摘要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本課的重點體會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28" name="Rounded Rectangle 27" descr="Textbox">
            <a:extLst>
              <a:ext uri="{FF2B5EF4-FFF2-40B4-BE49-F238E27FC236}">
                <a16:creationId xmlns:a16="http://schemas.microsoft.com/office/drawing/2014/main" id="{CA136428-351A-9F6C-039A-5B1DEFE2C21B}"/>
              </a:ext>
            </a:extLst>
          </p:cNvPr>
          <p:cNvSpPr/>
          <p:nvPr/>
        </p:nvSpPr>
        <p:spPr>
          <a:xfrm>
            <a:off x="1185240" y="4833226"/>
            <a:ext cx="3663630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BDFB47EF-FB43-DB20-122F-47174F451B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8593347" y="0"/>
            <a:ext cx="0" cy="9601200"/>
          </a:xfrm>
          <a:prstGeom prst="line">
            <a:avLst/>
          </a:prstGeom>
          <a:ln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Subtitle 2">
            <a:extLst>
              <a:ext uri="{FF2B5EF4-FFF2-40B4-BE49-F238E27FC236}">
                <a16:creationId xmlns:a16="http://schemas.microsoft.com/office/drawing/2014/main" id="{DB42F69D-660C-0571-DC24-94A3CF80203D}"/>
              </a:ext>
            </a:extLst>
          </p:cNvPr>
          <p:cNvSpPr txBox="1">
            <a:spLocks/>
          </p:cNvSpPr>
          <p:nvPr/>
        </p:nvSpPr>
        <p:spPr>
          <a:xfrm>
            <a:off x="5813687" y="4142485"/>
            <a:ext cx="2369854" cy="86177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支援</a:t>
            </a:r>
            <a:endParaRPr lang="en-AU" sz="1600" b="1" dirty="0">
              <a:solidFill>
                <a:schemeClr val="accent3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我可以獲得的支援：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25" name="Rounded Rectangle 24" descr="Textbox">
            <a:extLst>
              <a:ext uri="{FF2B5EF4-FFF2-40B4-BE49-F238E27FC236}">
                <a16:creationId xmlns:a16="http://schemas.microsoft.com/office/drawing/2014/main" id="{75376F4C-D7D9-7639-69AF-EF18DF39ED21}"/>
              </a:ext>
            </a:extLst>
          </p:cNvPr>
          <p:cNvSpPr/>
          <p:nvPr/>
        </p:nvSpPr>
        <p:spPr>
          <a:xfrm>
            <a:off x="5862910" y="4833226"/>
            <a:ext cx="2369854" cy="1251056"/>
          </a:xfrm>
          <a:prstGeom prst="roundRect">
            <a:avLst>
              <a:gd name="adj" fmla="val 0"/>
            </a:avLst>
          </a:prstGeom>
          <a:noFill/>
          <a:ln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8E9A4031-504A-4CAA-246E-886C1AA6DE41}"/>
              </a:ext>
            </a:extLst>
          </p:cNvPr>
          <p:cNvSpPr txBox="1">
            <a:spLocks/>
          </p:cNvSpPr>
          <p:nvPr/>
        </p:nvSpPr>
        <p:spPr>
          <a:xfrm>
            <a:off x="1188854" y="6516972"/>
            <a:ext cx="4075162" cy="861774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我的行動計劃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我將在接下來的一週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: 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5" name="Rounded Rectangle 14" descr="Textbox">
            <a:extLst>
              <a:ext uri="{FF2B5EF4-FFF2-40B4-BE49-F238E27FC236}">
                <a16:creationId xmlns:a16="http://schemas.microsoft.com/office/drawing/2014/main" id="{D9F1F963-FDA6-C9B7-37DC-5F9F1FAA0074}"/>
              </a:ext>
            </a:extLst>
          </p:cNvPr>
          <p:cNvSpPr/>
          <p:nvPr/>
        </p:nvSpPr>
        <p:spPr>
          <a:xfrm>
            <a:off x="11852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27" name="Graphic 26">
            <a:extLst>
              <a:ext uri="{FF2B5EF4-FFF2-40B4-BE49-F238E27FC236}">
                <a16:creationId xmlns:a16="http://schemas.microsoft.com/office/drawing/2014/main" id="{8B1C1A32-9719-0478-1FB5-E94F361C91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22287" y="7283964"/>
            <a:ext cx="714580" cy="687844"/>
          </a:xfrm>
          <a:prstGeom prst="rect">
            <a:avLst/>
          </a:prstGeom>
        </p:spPr>
      </p:pic>
      <p:sp>
        <p:nvSpPr>
          <p:cNvPr id="29" name="Subtitle 2">
            <a:extLst>
              <a:ext uri="{FF2B5EF4-FFF2-40B4-BE49-F238E27FC236}">
                <a16:creationId xmlns:a16="http://schemas.microsoft.com/office/drawing/2014/main" id="{27668873-4853-29CF-90A6-CF4960D50024}"/>
              </a:ext>
            </a:extLst>
          </p:cNvPr>
          <p:cNvSpPr txBox="1">
            <a:spLocks/>
          </p:cNvSpPr>
          <p:nvPr/>
        </p:nvSpPr>
        <p:spPr>
          <a:xfrm>
            <a:off x="1115808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1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7" name="Rounded Rectangle 16" descr="Textbox">
            <a:extLst>
              <a:ext uri="{FF2B5EF4-FFF2-40B4-BE49-F238E27FC236}">
                <a16:creationId xmlns:a16="http://schemas.microsoft.com/office/drawing/2014/main" id="{388DBB9D-91A2-3502-8D20-32F463636798}"/>
              </a:ext>
            </a:extLst>
          </p:cNvPr>
          <p:cNvSpPr/>
          <p:nvPr/>
        </p:nvSpPr>
        <p:spPr>
          <a:xfrm>
            <a:off x="36363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38" name="Graphic 37">
            <a:extLst>
              <a:ext uri="{FF2B5EF4-FFF2-40B4-BE49-F238E27FC236}">
                <a16:creationId xmlns:a16="http://schemas.microsoft.com/office/drawing/2014/main" id="{8323AFFE-C0B3-BD0F-8D28-E2B01B26B1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3372971" y="7283964"/>
            <a:ext cx="714580" cy="687844"/>
          </a:xfrm>
          <a:prstGeom prst="rect">
            <a:avLst/>
          </a:prstGeom>
        </p:spPr>
      </p:pic>
      <p:sp>
        <p:nvSpPr>
          <p:cNvPr id="39" name="Subtitle 2">
            <a:extLst>
              <a:ext uri="{FF2B5EF4-FFF2-40B4-BE49-F238E27FC236}">
                <a16:creationId xmlns:a16="http://schemas.microsoft.com/office/drawing/2014/main" id="{A5637695-C0FD-B632-3D50-E5D0B1B53505}"/>
              </a:ext>
            </a:extLst>
          </p:cNvPr>
          <p:cNvSpPr txBox="1">
            <a:spLocks/>
          </p:cNvSpPr>
          <p:nvPr/>
        </p:nvSpPr>
        <p:spPr>
          <a:xfrm>
            <a:off x="3566492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2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19" name="Rounded Rectangle 18" descr="Textbox">
            <a:extLst>
              <a:ext uri="{FF2B5EF4-FFF2-40B4-BE49-F238E27FC236}">
                <a16:creationId xmlns:a16="http://schemas.microsoft.com/office/drawing/2014/main" id="{C9822B18-5CFC-755F-7795-7E886F774CA9}"/>
              </a:ext>
            </a:extLst>
          </p:cNvPr>
          <p:cNvSpPr/>
          <p:nvPr/>
        </p:nvSpPr>
        <p:spPr>
          <a:xfrm>
            <a:off x="6087440" y="7622000"/>
            <a:ext cx="2145324" cy="1673432"/>
          </a:xfrm>
          <a:prstGeom prst="roundRect">
            <a:avLst>
              <a:gd name="adj" fmla="val 0"/>
            </a:avLst>
          </a:prstGeom>
          <a:solidFill>
            <a:srgbClr val="FFFFFF"/>
          </a:solidFill>
          <a:ln w="19050">
            <a:solidFill>
              <a:schemeClr val="accent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41" name="Graphic 40">
            <a:extLst>
              <a:ext uri="{FF2B5EF4-FFF2-40B4-BE49-F238E27FC236}">
                <a16:creationId xmlns:a16="http://schemas.microsoft.com/office/drawing/2014/main" id="{8B5C4ADE-8D4A-95B3-6ECC-BDD89AA2DB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5824487" y="7283964"/>
            <a:ext cx="714580" cy="687844"/>
          </a:xfrm>
          <a:prstGeom prst="rect">
            <a:avLst/>
          </a:prstGeom>
        </p:spPr>
      </p:pic>
      <p:sp>
        <p:nvSpPr>
          <p:cNvPr id="42" name="Subtitle 2">
            <a:extLst>
              <a:ext uri="{FF2B5EF4-FFF2-40B4-BE49-F238E27FC236}">
                <a16:creationId xmlns:a16="http://schemas.microsoft.com/office/drawing/2014/main" id="{DAF1E879-91AF-08E8-E59D-7B7495D8C3E6}"/>
              </a:ext>
            </a:extLst>
          </p:cNvPr>
          <p:cNvSpPr txBox="1">
            <a:spLocks/>
          </p:cNvSpPr>
          <p:nvPr/>
        </p:nvSpPr>
        <p:spPr>
          <a:xfrm>
            <a:off x="6018008" y="7271364"/>
            <a:ext cx="325771" cy="523220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600"/>
              </a:spcBef>
            </a:pPr>
            <a:r>
              <a:rPr lang="en-AU" sz="2800" b="1" dirty="0">
                <a:solidFill>
                  <a:schemeClr val="accent3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3</a:t>
            </a:r>
            <a:endParaRPr lang="en-AU" sz="28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EFCCA978-7A76-9EFA-ADF0-1DCE7A0F6CB4}"/>
              </a:ext>
            </a:extLst>
          </p:cNvPr>
          <p:cNvSpPr txBox="1">
            <a:spLocks/>
          </p:cNvSpPr>
          <p:nvPr/>
        </p:nvSpPr>
        <p:spPr>
          <a:xfrm>
            <a:off x="8714060" y="497186"/>
            <a:ext cx="3161951" cy="630942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Display" panose="020B0504040000000004" pitchFamily="34" charset="77"/>
                <a:ea typeface="Telstra Display" panose="020B0504040000000004" pitchFamily="34" charset="77"/>
              </a:rPr>
              <a:t>我的筆記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4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F496ECF3-64B7-BBFB-635B-5C58E900950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1507007"/>
              </p:ext>
            </p:extLst>
          </p:nvPr>
        </p:nvGraphicFramePr>
        <p:xfrm>
          <a:off x="8642569" y="812657"/>
          <a:ext cx="3707175" cy="7776000"/>
        </p:xfrm>
        <a:graphic>
          <a:graphicData uri="http://schemas.openxmlformats.org/drawingml/2006/table">
            <a:tbl>
              <a:tblPr firstRow="1">
                <a:tableStyleId>{2D5ABB26-0587-4C30-8999-92F81FD0307C}</a:tableStyleId>
              </a:tblPr>
              <a:tblGrid>
                <a:gridCol w="3707175">
                  <a:extLst>
                    <a:ext uri="{9D8B030D-6E8A-4147-A177-3AD203B41FA5}">
                      <a16:colId xmlns:a16="http://schemas.microsoft.com/office/drawing/2014/main" val="1448202117"/>
                    </a:ext>
                  </a:extLst>
                </a:gridCol>
              </a:tblGrid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771584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7673397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9683920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563682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30725147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839040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2331969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41386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6018445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81120057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3198541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6444964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287678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796608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94709255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76473195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4280054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605913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145559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87583123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20648732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2082860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48431814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56460201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647598256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7733249"/>
                  </a:ext>
                </a:extLst>
              </a:tr>
              <a:tr h="288000">
                <a:tc>
                  <a:txBody>
                    <a:bodyPr/>
                    <a:lstStyle/>
                    <a:p>
                      <a:endParaRPr lang="en-AU" sz="800" b="0" i="0" dirty="0">
                        <a:latin typeface="Telstra Text Light" panose="020B0304040000000004" pitchFamily="34" charset="77"/>
                        <a:ea typeface="Telstra Text Light" panose="020B0304040000000004" pitchFamily="34" charset="77"/>
                      </a:endParaRPr>
                    </a:p>
                  </a:txBody>
                  <a:tcPr>
                    <a:lnT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3875694140"/>
                  </a:ext>
                </a:extLst>
              </a:tr>
            </a:tbl>
          </a:graphicData>
        </a:graphic>
      </p:graphicFrame>
      <p:pic>
        <p:nvPicPr>
          <p:cNvPr id="31" name="Picture 30">
            <a:extLst>
              <a:ext uri="{FF2B5EF4-FFF2-40B4-BE49-F238E27FC236}">
                <a16:creationId xmlns:a16="http://schemas.microsoft.com/office/drawing/2014/main" id="{8DA13FD1-A2D4-56C0-478C-BD4F0010C4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27166" y="2058912"/>
            <a:ext cx="723900" cy="711200"/>
          </a:xfrm>
          <a:prstGeom prst="rect">
            <a:avLst/>
          </a:prstGeom>
        </p:spPr>
      </p:pic>
      <p:pic>
        <p:nvPicPr>
          <p:cNvPr id="32" name="Picture 31">
            <a:extLst>
              <a:ext uri="{FF2B5EF4-FFF2-40B4-BE49-F238E27FC236}">
                <a16:creationId xmlns:a16="http://schemas.microsoft.com/office/drawing/2014/main" id="{5E2D1785-A6A3-A1C1-4738-DFBD07D0B7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56498" y="6455104"/>
            <a:ext cx="723900" cy="723900"/>
          </a:xfrm>
          <a:prstGeom prst="rect">
            <a:avLst/>
          </a:prstGeom>
        </p:spPr>
      </p:pic>
      <p:pic>
        <p:nvPicPr>
          <p:cNvPr id="33" name="Picture 32">
            <a:extLst>
              <a:ext uri="{FF2B5EF4-FFF2-40B4-BE49-F238E27FC236}">
                <a16:creationId xmlns:a16="http://schemas.microsoft.com/office/drawing/2014/main" id="{8AD6F9E4-E0C6-42E0-099B-A8B024952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033941" y="4181449"/>
            <a:ext cx="698500" cy="685800"/>
          </a:xfrm>
          <a:prstGeom prst="rect">
            <a:avLst/>
          </a:prstGeom>
        </p:spPr>
      </p:pic>
      <p:pic>
        <p:nvPicPr>
          <p:cNvPr id="34" name="Picture 33">
            <a:extLst>
              <a:ext uri="{FF2B5EF4-FFF2-40B4-BE49-F238E27FC236}">
                <a16:creationId xmlns:a16="http://schemas.microsoft.com/office/drawing/2014/main" id="{40B7C732-9C54-B8F7-234E-F7EB7FF028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41301" y="4147426"/>
            <a:ext cx="698500" cy="685800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5D556AF2-1771-A24A-A52D-AB99AACD6D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F520F150-12DE-94A5-F5ED-2405A8B6D0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16285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6C0DB-CCB5-5070-3D4A-396E665B377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0" name="Title 1">
            <a:extLst>
              <a:ext uri="{FF2B5EF4-FFF2-40B4-BE49-F238E27FC236}">
                <a16:creationId xmlns:a16="http://schemas.microsoft.com/office/drawing/2014/main" id="{95F62D5A-A07D-263C-5000-EE7ED1E1AFB8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305062" y="402875"/>
            <a:ext cx="10881360" cy="90206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>
            <a:lvl1pPr algn="ctr" defTabSz="128016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8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0" marR="0" lvl="0" indent="0" algn="l" defTabSz="1280160" rtl="0" eaLnBrk="1" fontAlgn="auto" latinLnBrk="0" hangingPunct="1">
              <a:lnSpc>
                <a:spcPct val="100000"/>
              </a:lnSpc>
              <a:spcBef>
                <a:spcPts val="18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zh-TW" altLang="en-US" sz="1600" b="1" i="0" u="none" strike="noStrike" kern="1200" cap="none" spc="0" normalizeH="0" baseline="0" noProof="0" dirty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長者科技通</a:t>
            </a:r>
            <a:br>
              <a:rPr kumimoji="0" lang="en-AU" sz="20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</a:b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第三單元</a:t>
            </a:r>
            <a:r>
              <a:rPr kumimoji="0" lang="en-US" altLang="zh-TW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:  </a:t>
            </a:r>
            <a:r>
              <a:rPr kumimoji="0" lang="zh-TW" altLang="en-US" sz="32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elstra Display" panose="020B0504040000000004" pitchFamily="34" charset="77"/>
                <a:ea typeface="Telstra Display" panose="020B0504040000000004" pitchFamily="34" charset="77"/>
                <a:cs typeface="+mj-cs"/>
              </a:rPr>
              <a:t>撥打電話和傳送訊息</a:t>
            </a:r>
            <a:endParaRPr kumimoji="0" lang="en-AU" sz="32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elstra Display" panose="020B0504040000000004" pitchFamily="34" charset="77"/>
              <a:ea typeface="Telstra Display" panose="020B0504040000000004" pitchFamily="34" charset="77"/>
              <a:cs typeface="+mj-cs"/>
            </a:endParaRPr>
          </a:p>
        </p:txBody>
      </p:sp>
      <p:sp>
        <p:nvSpPr>
          <p:cNvPr id="30" name="Subtitle 2">
            <a:extLst>
              <a:ext uri="{FF2B5EF4-FFF2-40B4-BE49-F238E27FC236}">
                <a16:creationId xmlns:a16="http://schemas.microsoft.com/office/drawing/2014/main" id="{55E9616C-EE6C-CEC2-2B50-F30E234AB03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05271" y="1553163"/>
            <a:ext cx="3329680" cy="6848029"/>
          </a:xfrm>
        </p:spPr>
        <p:txBody>
          <a:bodyPr wrap="square" lIns="90000">
            <a:spAutoFit/>
          </a:bodyPr>
          <a:lstStyle/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撥打電話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如何撥打電話：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開啟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『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電話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』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應用程式。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輕點數字鍵盤輸入電話號碼，或從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『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聯絡人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』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中選擇聯絡人。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按綠色電話圖示開始通話。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輕點紅色按鈕以結束通話。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傳送訊息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如何傳送訊息</a:t>
            </a:r>
            <a:r>
              <a:rPr lang="en-US" altLang="zh-TW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:</a:t>
            </a:r>
            <a:endParaRPr lang="zh-TW" altLang="en-US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01850" lvl="1" indent="-17145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開啟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『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訊息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』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應用程式。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輕點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『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開始對話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』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，或點選「＋」或「新增訊息」圖示。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選擇聯絡人，或輸入電話號碼。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使用鍵盤輸入訊息內容。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輕點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『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傳送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』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（紙飛機或箭頭圖示）。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要回覆訊息，只需點按該訊息，然後輸入你的回覆。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想讓你的訊息更有趣或更有個人特色嗎？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你還可以：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傳送表情符號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輕點鍵盤上的笑臉圖示，然後選擇喜歡的表情或符號。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傳送相片或視頻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輕點迴紋針或相機圖示，然後從相簿選擇，或即時拍攝。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zh-TW" altLang="en-US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傳送語音訊息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–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輕點麥克風／聲波圖示，說話後再按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『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傳送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』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（多數應用程式及較新型號手機支援此功能）。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32" name="Picture 31">
            <a:extLst>
              <a:ext uri="{FF2B5EF4-FFF2-40B4-BE49-F238E27FC236}">
                <a16:creationId xmlns:a16="http://schemas.microsoft.com/office/drawing/2014/main" id="{62866F52-0A32-A459-DB1C-65CABA9C65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03304" y="1553073"/>
            <a:ext cx="736600" cy="673100"/>
          </a:xfrm>
          <a:prstGeom prst="rect">
            <a:avLst/>
          </a:prstGeom>
        </p:spPr>
      </p:pic>
      <p:sp>
        <p:nvSpPr>
          <p:cNvPr id="37" name="Subtitle 2">
            <a:extLst>
              <a:ext uri="{FF2B5EF4-FFF2-40B4-BE49-F238E27FC236}">
                <a16:creationId xmlns:a16="http://schemas.microsoft.com/office/drawing/2014/main" id="{6958442D-1448-BE96-F619-97141E7EA379}"/>
              </a:ext>
            </a:extLst>
          </p:cNvPr>
          <p:cNvSpPr txBox="1">
            <a:spLocks/>
          </p:cNvSpPr>
          <p:nvPr/>
        </p:nvSpPr>
        <p:spPr>
          <a:xfrm>
            <a:off x="5436806" y="1556542"/>
            <a:ext cx="3579788" cy="6370975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增加和管理聯絡人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將新的電話號碼儲存至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『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聯絡人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』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應用程式。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你亦可以編輯或刪除舊有的聯絡人資料。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將常聯絡的人加入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『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常用聯絡人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』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：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iPhone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：開啟「電話」應用程式 ＞ 輕點「常用聯絡人」＞ 輕點「＋」從聯絡人中新增。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457200" lvl="1" indent="-226800" algn="l">
              <a:lnSpc>
                <a:spcPct val="100000"/>
              </a:lnSpc>
              <a:spcBef>
                <a:spcPts val="600"/>
              </a:spcBef>
              <a:buFont typeface="Courier New" panose="02070309020205020404" pitchFamily="49" charset="0"/>
              <a:buChar char="o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Android: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開啟「聯絡人」應用程式 ＞ 輕點聯絡人 ＞ 輕點星形圖示加入「我的最愛」。</a:t>
            </a:r>
            <a:endParaRPr lang="en-AU" altLang="zh-TW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30400" lvl="1"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通知</a:t>
            </a:r>
            <a:endParaRPr lang="en-AU" sz="16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當你有未接來電或收到訊息時，手機會顯示提示通知。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從螢幕頂部向下滑動以查看及清除通知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留意紅點或訊息圖示作為提示</a:t>
            </a:r>
            <a:r>
              <a:rPr lang="zh-CN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。</a:t>
            </a:r>
            <a:endParaRPr lang="en-AU" altLang="zh-CN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通訊應用程式</a:t>
            </a:r>
            <a:endParaRPr lang="en-AU" sz="16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WhatsApp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及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Messenger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等應用程式可以用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Wi-Fi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或流動數據（不用電話費）發訊息及打電話，這使得它們在與國際人士聯繫時特別有用。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可以免費從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App Store ( Apple）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或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Play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商店（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Android）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下載。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iMessage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已內置於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iPhone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中 </a:t>
            </a:r>
            <a:r>
              <a:rPr lang="en-US" altLang="zh-TW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---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無需下載，只需在「設定」中開啟即可。它只可與其他 </a:t>
            </a:r>
            <a:r>
              <a:rPr lang="en-AU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Apple </a:t>
            </a: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裝置互通使用。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marL="226800" indent="-226800" algn="l">
              <a:lnSpc>
                <a:spcPct val="100000"/>
              </a:lnSpc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你亦可以開設群組聊天，方便與家人、朋友或社團保持聯絡。</a:t>
            </a: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1047" name="Picture 1046">
            <a:extLst>
              <a:ext uri="{FF2B5EF4-FFF2-40B4-BE49-F238E27FC236}">
                <a16:creationId xmlns:a16="http://schemas.microsoft.com/office/drawing/2014/main" id="{71BA7293-D5E9-EEA6-7442-378F43E2B1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1770" y="3872366"/>
            <a:ext cx="736600" cy="673100"/>
          </a:xfrm>
          <a:prstGeom prst="rect">
            <a:avLst/>
          </a:prstGeom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3565E7DD-F24B-E408-C4CA-E7B99AF220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849752" y="8740797"/>
            <a:ext cx="534277" cy="612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A6697AA-4221-C844-7FAB-198E05495F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1935592" y="8740797"/>
            <a:ext cx="563040" cy="61200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2C4D1580-C39F-B968-2C0B-70535591FB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11661969" y="8740797"/>
            <a:ext cx="0" cy="612000"/>
          </a:xfrm>
          <a:prstGeom prst="line">
            <a:avLst/>
          </a:prstGeom>
          <a:ln w="12700">
            <a:solidFill>
              <a:schemeClr val="bg1">
                <a:lumMod val="6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9" name="Picture 8">
            <a:extLst>
              <a:ext uri="{FF2B5EF4-FFF2-40B4-BE49-F238E27FC236}">
                <a16:creationId xmlns:a16="http://schemas.microsoft.com/office/drawing/2014/main" id="{9864B132-818F-5318-D112-F8F3A3CD83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361" y="3535816"/>
            <a:ext cx="736600" cy="673100"/>
          </a:xfrm>
          <a:prstGeom prst="rect">
            <a:avLst/>
          </a:prstGeom>
        </p:spPr>
      </p:pic>
      <p:sp>
        <p:nvSpPr>
          <p:cNvPr id="10" name="Rounded Rectangle 9">
            <a:extLst>
              <a:ext uri="{FF2B5EF4-FFF2-40B4-BE49-F238E27FC236}">
                <a16:creationId xmlns:a16="http://schemas.microsoft.com/office/drawing/2014/main" id="{C2B0C5F1-26A5-B58D-3E7F-7266F76998E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9768343" y="4081400"/>
            <a:ext cx="2701551" cy="4011406"/>
          </a:xfrm>
          <a:prstGeom prst="roundRect">
            <a:avLst>
              <a:gd name="adj" fmla="val 0"/>
            </a:avLst>
          </a:prstGeom>
          <a:solidFill>
            <a:srgbClr val="F04C23">
              <a:alpha val="5098"/>
            </a:srgb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sz="8000" b="1" dirty="0">
              <a:solidFill>
                <a:schemeClr val="accent4"/>
              </a:solidFill>
              <a:latin typeface="Telstra Display" panose="020B0504040000000004" pitchFamily="34" charset="77"/>
              <a:ea typeface="Telstra Display" panose="020B0504040000000004" pitchFamily="34" charset="77"/>
            </a:endParaRP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A1AF540-70A7-018B-CF86-F80BBE1BF5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953278" y="4348101"/>
            <a:ext cx="698500" cy="673100"/>
          </a:xfrm>
          <a:prstGeom prst="rect">
            <a:avLst/>
          </a:prstGeom>
        </p:spPr>
      </p:pic>
      <p:sp>
        <p:nvSpPr>
          <p:cNvPr id="12" name="Subtitle 2">
            <a:extLst>
              <a:ext uri="{FF2B5EF4-FFF2-40B4-BE49-F238E27FC236}">
                <a16:creationId xmlns:a16="http://schemas.microsoft.com/office/drawing/2014/main" id="{A5474173-4AF2-4436-ECB8-9CD2B828595A}"/>
              </a:ext>
            </a:extLst>
          </p:cNvPr>
          <p:cNvSpPr txBox="1">
            <a:spLocks/>
          </p:cNvSpPr>
          <p:nvPr/>
        </p:nvSpPr>
        <p:spPr>
          <a:xfrm>
            <a:off x="9862072" y="4348101"/>
            <a:ext cx="2304106" cy="2677656"/>
          </a:xfrm>
          <a:prstGeom prst="rect">
            <a:avLst/>
          </a:prstGeom>
        </p:spPr>
        <p:txBody>
          <a:bodyPr vert="horz" wrap="square" lIns="90000" tIns="45720" rIns="91440" bIns="45720" rtlCol="0">
            <a:spAutoFit/>
          </a:bodyPr>
          <a:lstStyle>
            <a:lvl1pPr marL="0" indent="0" algn="ctr" defTabSz="1280160" rtl="0" eaLnBrk="1" latinLnBrk="0" hangingPunct="1">
              <a:lnSpc>
                <a:spcPct val="90000"/>
              </a:lnSpc>
              <a:spcBef>
                <a:spcPts val="1400"/>
              </a:spcBef>
              <a:buFont typeface="Arial" panose="020B0604020202020204" pitchFamily="34" charset="0"/>
              <a:buNone/>
              <a:defRPr sz="336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400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2801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52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9202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56032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320040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84048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48056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5120640" indent="0" algn="ctr" defTabSz="1280160" rtl="0" eaLnBrk="1" latinLnBrk="0" hangingPunct="1">
              <a:lnSpc>
                <a:spcPct val="90000"/>
              </a:lnSpc>
              <a:spcBef>
                <a:spcPts val="700"/>
              </a:spcBef>
              <a:buFont typeface="Arial" panose="020B0604020202020204" pitchFamily="34" charset="0"/>
              <a:buNone/>
              <a:defRPr sz="224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6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</a:rPr>
              <a:t>使用指南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zh-TW" altLang="en-US" sz="1200" dirty="0">
                <a:latin typeface="Telstra Text" panose="020B0504040000000004" pitchFamily="34" charset="77"/>
                <a:ea typeface="Telstra Text" panose="020B0504040000000004" pitchFamily="34" charset="77"/>
              </a:rPr>
              <a:t>掃描二維碼（用相機）或點擊連結。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iPhone</a:t>
            </a:r>
            <a:r>
              <a:rPr lang="en-AU" sz="1200" b="1" dirty="0">
                <a:latin typeface="Telstra Text" panose="020B0504040000000004" pitchFamily="34" charset="77"/>
                <a:ea typeface="Telstra Text" panose="020B0504040000000004" pitchFamily="34" charset="77"/>
              </a:rPr>
              <a:t>	</a:t>
            </a: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endParaRPr lang="en-AU" sz="1200" b="1" dirty="0">
              <a:latin typeface="Telstra Text" panose="020B0504040000000004" pitchFamily="34" charset="77"/>
              <a:ea typeface="Telstra Text" panose="020B0504040000000004" pitchFamily="34" charset="77"/>
            </a:endParaRPr>
          </a:p>
          <a:p>
            <a:pPr algn="l">
              <a:lnSpc>
                <a:spcPct val="100000"/>
              </a:lnSpc>
              <a:spcBef>
                <a:spcPts val="600"/>
              </a:spcBef>
            </a:pPr>
            <a:r>
              <a:rPr lang="en-AU" sz="1400" b="1" dirty="0">
                <a:solidFill>
                  <a:schemeClr val="accent1"/>
                </a:solidFill>
                <a:latin typeface="Telstra Text" panose="020B0504040000000004" pitchFamily="34" charset="77"/>
                <a:ea typeface="Telstra Text" panose="020B0504040000000004" pitchFamily="34" charset="77"/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Android</a:t>
            </a:r>
            <a:endParaRPr lang="en-AU" sz="1400" b="1" dirty="0">
              <a:solidFill>
                <a:schemeClr val="accent1"/>
              </a:solidFill>
              <a:latin typeface="Telstra Text" panose="020B0504040000000004" pitchFamily="34" charset="77"/>
              <a:ea typeface="Telstra Text" panose="020B0504040000000004" pitchFamily="34" charset="77"/>
            </a:endParaRPr>
          </a:p>
        </p:txBody>
      </p:sp>
      <p:pic>
        <p:nvPicPr>
          <p:cNvPr id="13" name="Picture 12" descr="QR code for iPhone">
            <a:extLst>
              <a:ext uri="{FF2B5EF4-FFF2-40B4-BE49-F238E27FC236}">
                <a16:creationId xmlns:a16="http://schemas.microsoft.com/office/drawing/2014/main" id="{6E2A3781-D2D4-8973-F556-852DD0767CF0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983879" y="5323426"/>
            <a:ext cx="1080000" cy="1080000"/>
          </a:xfrm>
          <a:prstGeom prst="rect">
            <a:avLst/>
          </a:prstGeom>
        </p:spPr>
      </p:pic>
      <p:pic>
        <p:nvPicPr>
          <p:cNvPr id="14" name="Picture 13" descr="QR code for Android">
            <a:extLst>
              <a:ext uri="{FF2B5EF4-FFF2-40B4-BE49-F238E27FC236}">
                <a16:creationId xmlns:a16="http://schemas.microsoft.com/office/drawing/2014/main" id="{D189F196-B183-2467-172B-8A2418ACE41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10983879" y="6682918"/>
            <a:ext cx="1080000" cy="10800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6665F77A-266B-49FD-580A-19CEC63A11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1361" y="1553073"/>
            <a:ext cx="736600" cy="6731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95554128-6D5D-B12A-CAEB-18A0DA5224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49870" y="5526876"/>
            <a:ext cx="698500" cy="673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740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Telstra">
      <a:dk1>
        <a:srgbClr val="00003C"/>
      </a:dk1>
      <a:lt1>
        <a:srgbClr val="FFFFFF"/>
      </a:lt1>
      <a:dk2>
        <a:srgbClr val="00003C"/>
      </a:dk2>
      <a:lt2>
        <a:srgbClr val="FFFFFF"/>
      </a:lt2>
      <a:accent1>
        <a:srgbClr val="F04C23"/>
      </a:accent1>
      <a:accent2>
        <a:srgbClr val="007CC2"/>
      </a:accent2>
      <a:accent3>
        <a:srgbClr val="00438C"/>
      </a:accent3>
      <a:accent4>
        <a:srgbClr val="66CEF6"/>
      </a:accent4>
      <a:accent5>
        <a:srgbClr val="BFE7FB"/>
      </a:accent5>
      <a:accent6>
        <a:srgbClr val="F37050"/>
      </a:accent6>
      <a:hlink>
        <a:srgbClr val="00438C"/>
      </a:hlink>
      <a:folHlink>
        <a:srgbClr val="EF4B23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7b56d83-7d92-4d5e-8552-dd44030ff6cf" xsi:nil="true"/>
    <lcf76f155ced4ddcb4097134ff3c332f xmlns="f6374f94-ea7c-428a-97f4-b9a8f1ddd6c6">
      <Terms xmlns="http://schemas.microsoft.com/office/infopath/2007/PartnerControls"/>
    </lcf76f155ced4ddcb4097134ff3c332f>
    <ContentMatched xmlns="f6374f94-ea7c-428a-97f4-b9a8f1ddd6c6">true</ContentMatched>
    <_dlc_DocId xmlns="2a7a03ce-2042-4c5f-90e9-1f29c56988a9">AATUC-1823800632-107888</_dlc_DocId>
    <_dlc_DocIdUrl xmlns="2a7a03ce-2042-4c5f-90e9-1f29c56988a9">
      <Url>https://teamtelstra.sharepoint.com/sites/DigitalSystems/_layouts/15/DocIdRedir.aspx?ID=AATUC-1823800632-107888</Url>
      <Description>AATUC-1823800632-107888</Description>
    </_dlc_DocIdUrl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E3B1D3E7822C549A581B067E19CC315" ma:contentTypeVersion="21" ma:contentTypeDescription="Create a new document." ma:contentTypeScope="" ma:versionID="6c0394f7b96bb5f51ee8fcd64fafe47e">
  <xsd:schema xmlns:xsd="http://www.w3.org/2001/XMLSchema" xmlns:xs="http://www.w3.org/2001/XMLSchema" xmlns:p="http://schemas.microsoft.com/office/2006/metadata/properties" xmlns:ns2="f6374f94-ea7c-428a-97f4-b9a8f1ddd6c6" xmlns:ns3="2a7a03ce-2042-4c5f-90e9-1f29c56988a9" xmlns:ns4="c7b56d83-7d92-4d5e-8552-dd44030ff6cf" targetNamespace="http://schemas.microsoft.com/office/2006/metadata/properties" ma:root="true" ma:fieldsID="b1fd14c332512e0bf86725748d83ef6f" ns2:_="" ns3:_="" ns4:_="">
    <xsd:import namespace="f6374f94-ea7c-428a-97f4-b9a8f1ddd6c6"/>
    <xsd:import namespace="2a7a03ce-2042-4c5f-90e9-1f29c56988a9"/>
    <xsd:import namespace="c7b56d83-7d92-4d5e-8552-dd44030ff6c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_dlc_DocId" minOccurs="0"/>
                <xsd:element ref="ns3:_dlc_DocIdUrl" minOccurs="0"/>
                <xsd:element ref="ns3:_dlc_DocIdPersistId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ContentMatched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6374f94-ea7c-428a-97f4-b9a8f1ddd6c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AutoKeyPoints" ma:index="2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3" nillable="true" ma:displayName="Length (seconds)" ma:internalName="MediaLengthInSeconds" ma:readOnly="true">
      <xsd:simpleType>
        <xsd:restriction base="dms:Unknown"/>
      </xsd:simpleType>
    </xsd:element>
    <xsd:element name="ContentMatched" ma:index="24" nillable="true" ma:displayName="Content Matched" ma:default="1" ma:format="Dropdown" ma:internalName="ContentMatched">
      <xsd:simpleType>
        <xsd:restriction base="dms:Boolean"/>
      </xsd:simpleType>
    </xsd:element>
    <xsd:element name="lcf76f155ced4ddcb4097134ff3c332f" ma:index="26" nillable="true" ma:taxonomy="true" ma:internalName="lcf76f155ced4ddcb4097134ff3c332f" ma:taxonomyFieldName="MediaServiceImageTags" ma:displayName="Image Tags" ma:readOnly="false" ma:fieldId="{5cf76f15-5ced-4ddc-b409-7134ff3c332f}" ma:taxonomyMulti="true" ma:sspId="97780b6f-135f-46e7-9608-4a6f87a7424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30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a7a03ce-2042-4c5f-90e9-1f29c56988a9" elementFormDefault="qualified">
    <xsd:import namespace="http://schemas.microsoft.com/office/2006/documentManagement/types"/>
    <xsd:import namespace="http://schemas.microsoft.com/office/infopath/2007/PartnerControls"/>
    <xsd:element name="_dlc_DocId" ma:index="10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11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2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SharedWithUsers" ma:index="17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b56d83-7d92-4d5e-8552-dd44030ff6cf" elementFormDefault="qualified">
    <xsd:import namespace="http://schemas.microsoft.com/office/2006/documentManagement/types"/>
    <xsd:import namespace="http://schemas.microsoft.com/office/infopath/2007/PartnerControls"/>
    <xsd:element name="TaxCatchAll" ma:index="27" nillable="true" ma:displayName="Taxonomy Catch All Column" ma:hidden="true" ma:list="{efc71ffe-bcdc-4440-85d5-0b78223fec55}" ma:internalName="TaxCatchAll" ma:showField="CatchAllData" ma:web="2a7a03ce-2042-4c5f-90e9-1f29c56988a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Props1.xml><?xml version="1.0" encoding="utf-8"?>
<ds:datastoreItem xmlns:ds="http://schemas.openxmlformats.org/officeDocument/2006/customXml" ds:itemID="{6913E49F-0017-4066-8727-A9185F2889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EBDB436-53EB-425E-A8EC-3F5275692B76}">
  <ds:schemaRefs>
    <ds:schemaRef ds:uri="http://schemas.microsoft.com/office/2006/documentManagement/types"/>
    <ds:schemaRef ds:uri="http://schemas.openxmlformats.org/package/2006/metadata/core-properties"/>
    <ds:schemaRef ds:uri="http://www.w3.org/XML/1998/namespace"/>
    <ds:schemaRef ds:uri="http://purl.org/dc/elements/1.1/"/>
    <ds:schemaRef ds:uri="f6156fdc-1b67-4e65-a7eb-2d097edf2cd6"/>
    <ds:schemaRef ds:uri="http://schemas.microsoft.com/office/2006/metadata/properties"/>
    <ds:schemaRef ds:uri="http://purl.org/dc/dcmitype/"/>
    <ds:schemaRef ds:uri="http://schemas.microsoft.com/office/infopath/2007/PartnerControls"/>
    <ds:schemaRef ds:uri="c7b56d83-7d92-4d5e-8552-dd44030ff6cf"/>
    <ds:schemaRef ds:uri="9c7b2f30-2231-41e0-b86a-1257079ed7b5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AEC92210-A741-4039-9033-4200AE6BB3C7}"/>
</file>

<file path=customXml/itemProps4.xml><?xml version="1.0" encoding="utf-8"?>
<ds:datastoreItem xmlns:ds="http://schemas.openxmlformats.org/officeDocument/2006/customXml" ds:itemID="{E8EBFDF7-17AF-46BD-9EF1-28EEE4638CF4}"/>
</file>

<file path=docMetadata/LabelInfo.xml><?xml version="1.0" encoding="utf-8"?>
<clbl:labelList xmlns:clbl="http://schemas.microsoft.com/office/2020/mipLabelMetadata">
  <clbl:label id="{d06ca730-9605-454d-badc-655e7799c5a2}" enabled="1" method="Privileged" siteId="{49dfc6a3-5fb7-49f4-adea-c54e725bb854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8440</TotalTime>
  <Words>835</Words>
  <Application>Microsoft Office PowerPoint</Application>
  <PresentationFormat>A3 Paper (297x420 mm)</PresentationFormat>
  <Paragraphs>65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11" baseType="lpstr">
      <vt:lpstr>Aptos</vt:lpstr>
      <vt:lpstr>Aptos Display</vt:lpstr>
      <vt:lpstr>Arial</vt:lpstr>
      <vt:lpstr>Courier New</vt:lpstr>
      <vt:lpstr>Telstra Display</vt:lpstr>
      <vt:lpstr>Telstra Text</vt:lpstr>
      <vt:lpstr>Telstra Text Light</vt:lpstr>
      <vt:lpstr>Wingdings</vt:lpstr>
      <vt:lpstr>Office Theme</vt:lpstr>
      <vt:lpstr>長者科技通 第三單元:  撥打電話和傳送訊息</vt:lpstr>
      <vt:lpstr>長者科技通 第三單元:  撥打電話和傳送訊息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Tech Savvy Seniors - Module 3 (Traditional Chinese)</dc:title>
  <dc:creator>Telstra Limited</dc:creator>
  <cp:keywords>telstra, tech, savvy, seniors, learning, module, 3, traditional chinese</cp:keywords>
  <cp:lastModifiedBy>Cassandra Katsikaronis</cp:lastModifiedBy>
  <cp:revision>34</cp:revision>
  <dcterms:created xsi:type="dcterms:W3CDTF">2025-08-08T06:40:30Z</dcterms:created>
  <dcterms:modified xsi:type="dcterms:W3CDTF">2026-04-09T06:27:19Z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0x010100CE3B1D3E7822C549A581B067E19CC315</vt:lpwstr>
  </property>
  <property fmtid="{D5CDD505-2E9C-101B-9397-08002B2CF9AE}" pid="3" name="MediaServiceImageTags">
    <vt:lpwstr/>
  </property>
  <property fmtid="{D5CDD505-2E9C-101B-9397-08002B2CF9AE}" pid="4" name="_dlc_DocIdItemGuid">
    <vt:lpwstr>ee860688-c90a-4586-b70a-3f69507eb82c</vt:lpwstr>
  </property>
</Properties>
</file>