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3542B1-E176-4E3A-ACE0-EB75118E1DAB}" v="19" dt="2026-04-09T06:10:29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86" autoAdjust="0"/>
    <p:restoredTop sz="94552" autoAdjust="0"/>
  </p:normalViewPr>
  <p:slideViewPr>
    <p:cSldViewPr snapToGrid="0">
      <p:cViewPr varScale="1">
        <p:scale>
          <a:sx n="69" d="100"/>
          <a:sy n="69" d="100"/>
        </p:scale>
        <p:origin x="1260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09T06:08:37.825" v="51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09T06:07:59.261" v="47" actId="13244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09T06:05:57.892" v="37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Cassandra Katsikaronis" userId="dbddf097-a7de-4599-abd9-39b94b17111c" providerId="ADAL" clId="{F27A4484-A1C6-47E1-9AB7-01672727A6AD}" dt="2026-04-09T06:04:02.686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09T06:04:07.881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09T06:04:10.945" v="7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09T06:06:25.879" v="42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Cassandra Katsikaronis" userId="dbddf097-a7de-4599-abd9-39b94b17111c" providerId="ADAL" clId="{F27A4484-A1C6-47E1-9AB7-01672727A6AD}" dt="2026-04-09T06:06:31.950" v="43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09T06:06:04.487" v="38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Cassandra Katsikaronis" userId="dbddf097-a7de-4599-abd9-39b94b17111c" providerId="ADAL" clId="{F27A4484-A1C6-47E1-9AB7-01672727A6AD}" dt="2026-04-09T06:06:11.191" v="39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09T06:07:43.252" v="45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09T06:07:53.751" v="46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09T06:07:59.261" v="47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 modGraphic">
          <ac:chgData name="Cassandra Katsikaronis" userId="dbddf097-a7de-4599-abd9-39b94b17111c" providerId="ADAL" clId="{F27A4484-A1C6-47E1-9AB7-01672727A6AD}" dt="2026-04-09T06:05:57.892" v="37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09T06:03:57.256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09T06:04:22.217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09T06:07:43.252" v="45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09T06:04:19.600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09T06:04:20.373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09T06:04:20.988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09T06:04:21.529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09T06:07:53.751" v="46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09T06:07:59.261" v="47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09T06:03:57.751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09T06:04:22.872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09T06:08:37.825" v="51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09T06:04:30.467" v="27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09T06:08:09.843" v="48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09T06:04:27.863" v="23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09T06:04:28.308" v="24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09T06:08:37.825" v="51" actId="13244"/>
          <ac:picMkLst>
            <pc:docMk/>
            <pc:sldMk cId="3242740232" sldId="257"/>
            <ac:picMk id="6" creationId="{0A54423B-7D6F-5910-F0AC-E3968B304E9E}"/>
          </ac:picMkLst>
        </pc:picChg>
        <pc:picChg chg="mod">
          <ac:chgData name="Cassandra Katsikaronis" userId="dbddf097-a7de-4599-abd9-39b94b17111c" providerId="ADAL" clId="{F27A4484-A1C6-47E1-9AB7-01672727A6AD}" dt="2026-04-09T06:04:29.563" v="26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09T06:04:31.084" v="28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09T06:04:40.917" v="30" actId="962"/>
          <ac:picMkLst>
            <pc:docMk/>
            <pc:sldMk cId="3242740232" sldId="257"/>
            <ac:picMk id="13" creationId="{6E2A3781-D2D4-8973-F556-852DD0767CF0}"/>
          </ac:picMkLst>
        </pc:picChg>
        <pc:picChg chg="mod">
          <ac:chgData name="Cassandra Katsikaronis" userId="dbddf097-a7de-4599-abd9-39b94b17111c" providerId="ADAL" clId="{F27A4484-A1C6-47E1-9AB7-01672727A6AD}" dt="2026-04-09T06:04:48.247" v="32" actId="962"/>
          <ac:picMkLst>
            <pc:docMk/>
            <pc:sldMk cId="3242740232" sldId="257"/>
            <ac:picMk id="14" creationId="{D189F196-B183-2467-172B-8A2418ACE41D}"/>
          </ac:picMkLst>
        </pc:picChg>
        <pc:picChg chg="mod">
          <ac:chgData name="Cassandra Katsikaronis" userId="dbddf097-a7de-4599-abd9-39b94b17111c" providerId="ADAL" clId="{F27A4484-A1C6-47E1-9AB7-01672727A6AD}" dt="2026-04-09T06:04:56.746" v="33" actId="962"/>
          <ac:picMkLst>
            <pc:docMk/>
            <pc:sldMk cId="3242740232" sldId="257"/>
            <ac:picMk id="15" creationId="{6665F77A-266B-49FD-580A-19CEC63A11EC}"/>
          </ac:picMkLst>
        </pc:picChg>
        <pc:picChg chg="mod">
          <ac:chgData name="Cassandra Katsikaronis" userId="dbddf097-a7de-4599-abd9-39b94b17111c" providerId="ADAL" clId="{F27A4484-A1C6-47E1-9AB7-01672727A6AD}" dt="2026-04-09T06:04:57.428" v="34" actId="962"/>
          <ac:picMkLst>
            <pc:docMk/>
            <pc:sldMk cId="3242740232" sldId="257"/>
            <ac:picMk id="17" creationId="{95554128-6D5D-B12A-CAEB-18A0DA522426}"/>
          </ac:picMkLst>
        </pc:picChg>
        <pc:picChg chg="mod">
          <ac:chgData name="Cassandra Katsikaronis" userId="dbddf097-a7de-4599-abd9-39b94b17111c" providerId="ADAL" clId="{F27A4484-A1C6-47E1-9AB7-01672727A6AD}" dt="2026-04-09T06:04:26.223" v="21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Cassandra Katsikaronis" userId="dbddf097-a7de-4599-abd9-39b94b17111c" providerId="ADAL" clId="{F27A4484-A1C6-47E1-9AB7-01672727A6AD}" dt="2026-04-09T06:04:26.683" v="22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09T06:04:28.974" v="25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13.png"/><Relationship Id="rId5" Type="http://schemas.openxmlformats.org/officeDocument/2006/relationships/image" Target="../media/image11.png"/><Relationship Id="rId10" Type="http://schemas.openxmlformats.org/officeDocument/2006/relationships/hyperlink" Target="https://support.google.com/android/?hl=en&amp;sjid=3787681475114683036-NC#topic=7313011" TargetMode="External"/><Relationship Id="rId4" Type="http://schemas.openxmlformats.org/officeDocument/2006/relationships/image" Target="../media/image10.svg"/><Relationship Id="rId9" Type="http://schemas.openxmlformats.org/officeDocument/2006/relationships/hyperlink" Target="https://support.apple.com/en-au/guide/iphone/welcome/i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시니어 디지털 교육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모듈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3: </a:t>
            </a: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전화 걸기와 메시지 보내기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rgbClr val="FF000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내가 할 수 있는 것들</a:t>
            </a:r>
            <a:r>
              <a:rPr lang="en-AU" altLang="ko-KR" sz="1600" b="1" dirty="0">
                <a:solidFill>
                  <a:srgbClr val="FF000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600" b="1" dirty="0">
              <a:solidFill>
                <a:srgbClr val="FF0000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전화를 걸고 받는 것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문자 메시지 보내고 답장하는 것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부재중 전화나 메시지 알림 확인 및 관리하는 것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연락처 추가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편집 또는 삭제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왓츠앱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WhatsApp)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메신저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Messenger)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같은 메신저 앱 사용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선택사항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7" y="4142485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핵심 내용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오늘 내가 배운 중요한 것들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4142485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도움 받기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내가 도움 받을 수 있는 곳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6516972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나의 실천계획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나는 앞으로 일주일 동안 이렇게 해보겠습니다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나의 메모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497822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시니어 디지털 교육</a:t>
            </a: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모듈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3: 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전화 걸기와 메시지 보내기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329680" cy="7879080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전화 걸기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전화를 걸려면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전화앱을 엽니다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키패드를 눌러 전화번호를 입력하거나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연락처에서 상대방을 선택합니다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초록색 전화 버튼을 눌러 통화를 시작합니다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통화를 끝내려면 빨간 버튼을 누릅니다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문자 메시지 보내기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문자를 보내려면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메시지 앱을 엽니다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‘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채팅 시작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‘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+/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새 메시지 버튼을 누릅니다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연락처를 선택하거나 전화번호를 직접 입력합니다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키보드를 사용해 보낼 문자를 입력합니다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전송 버튼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종이비행기 또는 화살표 모양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을 누릅니다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답장을 하려면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받은 메시지를 누르고 내용을 입력한 뒤 보내기를 누르면 됩니다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메시지를 더 재미있고 다양하게 보내고 싶은가요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?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당신도 그렇게 할 수 있습니다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이모지 보내기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키보드에서 웃는 얼굴 아이콘을 누르고 원하는 그림을 선택하세요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사진이나 동영상 보내기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클립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    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이나 카메라 아이콘을 누르고 갤러리에서 사진을 선택하거나 새로 촬영합니다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음성 메시지 보내기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마이크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소리파형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아이콘을 누르고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말을 한 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전송 버튼을 누릅니다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많은 앱과 최신 스마트폰에서 사용 가능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).</a:t>
            </a:r>
          </a:p>
        </p:txBody>
      </p:sp>
      <p:pic>
        <p:nvPicPr>
          <p:cNvPr id="6" name="Graphic 5" descr="Paperclip with solid fill">
            <a:extLst>
              <a:ext uri="{FF2B5EF4-FFF2-40B4-BE49-F238E27FC236}">
                <a16:creationId xmlns:a16="http://schemas.microsoft.com/office/drawing/2014/main" id="{0A54423B-7D6F-5910-F0AC-E3968B304E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0077" y="7811438"/>
            <a:ext cx="236599" cy="23659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6" y="1556542"/>
            <a:ext cx="3579788" cy="7448193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연락처 추가 및 관리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연락처 앱에 새 전화번호 저장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기존 연락처 편집 및 삭제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자주 전화하는 사람들 즐겨찾기에 추가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아이폰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iPhone):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전화 앱 열기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&gt;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즐겨찾기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Favourites)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누르기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&gt; + 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버튼을 눌러 연락처에서 즐겨찾기에 추가할 사람 선택하기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안드로이드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Android):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연락처 앱 열기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&gt;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원하는 연락처 누르기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&gt;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별모양 아이콘 눌러 즐겨찾기에 추가하기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알림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전화를 받지 못했을 때 또는 메시지를 받았을 때 스마트폰에 알림이 표시됩니다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 맨 위에서 아래로 쓸어내리면 알림 내용을 확인한 후 지울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빨간 점이나 메시지 아이콘을 확인하세요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새로운 알림이 있다는 표시입니다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).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메시지 앱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왓츠앱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WhatsApp)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과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메신저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Messenger)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같은 앱은 무선 인터넷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Wi-Fi)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모바일 데이터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통화료가 아님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를 사용해 메시지와 통화를 할 수 있어 해외에 있는 사람들과 연락할 때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특히 유용합니다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이런 앱들은 아이폰은 앱 스토어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(App Store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그리고 안드로이드폰은 플레이 스토어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Play Store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에서 무료로 다운로드할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아이폰에는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iMessage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가 기본으로 설치되어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즉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다운로드할 필요가 없으며 설정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Settings)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에서 켜기만 하면 됩니다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이 앱은 애플 기기끼리만 사용할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단체 채팅방을 만들어 여러명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가족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친구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모임 사람들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과 연락할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1770" y="3872366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361" y="3535816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8343" y="4081400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53278" y="4348101"/>
            <a:ext cx="698500" cy="673100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2072" y="4348101"/>
            <a:ext cx="2304106" cy="3000821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사용자 가이드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QR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코드를 카메라로 스캔하거나 링크를 선택하세요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아이폰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)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안드로이드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3" name="Picture 12" descr="QR code for iPhone">
            <a:extLst>
              <a:ext uri="{FF2B5EF4-FFF2-40B4-BE49-F238E27FC236}">
                <a16:creationId xmlns:a16="http://schemas.microsoft.com/office/drawing/2014/main" id="{6E2A3781-D2D4-8973-F556-852DD0767CF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83879" y="5323426"/>
            <a:ext cx="1080000" cy="1080000"/>
          </a:xfrm>
          <a:prstGeom prst="rect">
            <a:avLst/>
          </a:prstGeom>
        </p:spPr>
      </p:pic>
      <p:pic>
        <p:nvPicPr>
          <p:cNvPr id="14" name="Picture 13" descr="QR code for Android">
            <a:extLst>
              <a:ext uri="{FF2B5EF4-FFF2-40B4-BE49-F238E27FC236}">
                <a16:creationId xmlns:a16="http://schemas.microsoft.com/office/drawing/2014/main" id="{D189F196-B183-2467-172B-8A2418ACE41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983879" y="6682918"/>
            <a:ext cx="1080000" cy="108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65F77A-266B-49FD-580A-19CEC63A1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361" y="1553073"/>
            <a:ext cx="736600" cy="673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5554128-6D5D-B12A-CAEB-18A0DA522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49870" y="5526876"/>
            <a:ext cx="6985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AATUC-1823800632-107886</_dlc_DocId>
    <_dlc_DocIdUrl xmlns="2a7a03ce-2042-4c5f-90e9-1f29c56988a9">
      <Url>https://teamtelstra.sharepoint.com/sites/DigitalSystems/_layouts/15/DocIdRedir.aspx?ID=AATUC-1823800632-107886</Url>
      <Description>AATUC-1823800632-107886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f6156fdc-1b67-4e65-a7eb-2d097edf2cd6"/>
    <ds:schemaRef ds:uri="c7b56d83-7d92-4d5e-8552-dd44030ff6cf"/>
    <ds:schemaRef ds:uri="http://schemas.microsoft.com/office/infopath/2007/PartnerControls"/>
    <ds:schemaRef ds:uri="9c7b2f30-2231-41e0-b86a-1257079ed7b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59D03A1-BA5C-4C83-8A08-4B097DDA41E0}"/>
</file>

<file path=customXml/itemProps4.xml><?xml version="1.0" encoding="utf-8"?>
<ds:datastoreItem xmlns:ds="http://schemas.openxmlformats.org/officeDocument/2006/customXml" ds:itemID="{499D3830-902E-42BD-BAA2-0EFFEEA36573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6926</TotalTime>
  <Words>485</Words>
  <Application>Microsoft Office PowerPoint</Application>
  <PresentationFormat>A3 Paper (297x420 mm)</PresentationFormat>
  <Paragraphs>63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시니어 디지털 교육 모듈 3: 전화 걸기와 메시지 보내기</vt:lpstr>
      <vt:lpstr>시니어 디지털 교육  모듈 3: 전화 걸기와 메시지 보내기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- Module 3 (Korean)</dc:title>
  <dc:creator>Telstra Limited</dc:creator>
  <cp:keywords>telstra, tech, savvy, seniors, learning, module, 3, korean</cp:keywords>
  <cp:lastModifiedBy>Cassandra Katsikaronis</cp:lastModifiedBy>
  <cp:revision>25</cp:revision>
  <cp:lastPrinted>2026-02-24T03:08:45Z</cp:lastPrinted>
  <dcterms:created xsi:type="dcterms:W3CDTF">2025-08-08T06:40:30Z</dcterms:created>
  <dcterms:modified xsi:type="dcterms:W3CDTF">2026-04-09T06:10:31Z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34fc30fd-616c-469f-9679-a2815fa1c7aa</vt:lpwstr>
  </property>
</Properties>
</file>