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Metadata/LabelInfo.xml" ContentType="application/vnd.ms-office.classificationlabel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hangesInfos/changesInfo1.xml" ContentType="application/vnd.ms-powerpoint.changesinfo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revisionInfo.xml" ContentType="application/vnd.ms-powerpoint.revisioninfo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customXml/itemProps4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notesMasterIdLst>
    <p:notesMasterId r:id="rId7"/>
  </p:notesMasterIdLst>
  <p:sldIdLst>
    <p:sldId id="256" r:id="rId5"/>
    <p:sldId id="257" r:id="rId6"/>
  </p:sldIdLst>
  <p:sldSz cx="12801600" cy="9601200" type="A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04C23"/>
    <a:srgbClr val="F9FEFF"/>
    <a:srgbClr val="66CEF6"/>
    <a:srgbClr val="EBF9FE"/>
    <a:srgbClr val="FFFFFF"/>
    <a:srgbClr val="F9F4EA"/>
    <a:srgbClr val="BFE7F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E988215-FC78-4894-B0F5-43B63EBEF601}" v="19" dt="2026-04-09T05:54:21.87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34567" autoAdjust="0"/>
    <p:restoredTop sz="86441" autoAdjust="0"/>
  </p:normalViewPr>
  <p:slideViewPr>
    <p:cSldViewPr snapToGrid="0">
      <p:cViewPr varScale="1">
        <p:scale>
          <a:sx n="63" d="100"/>
          <a:sy n="63" d="100"/>
        </p:scale>
        <p:origin x="558" y="28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Relationship Id="rId14" Type="http://schemas.openxmlformats.org/officeDocument/2006/relationships/customXml" Target="../customXml/item4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ssandra Katsikaronis" userId="dbddf097-a7de-4599-abd9-39b94b17111c" providerId="ADAL" clId="{F27A4484-A1C6-47E1-9AB7-01672727A6AD}"/>
    <pc:docChg chg="modSld">
      <pc:chgData name="Cassandra Katsikaronis" userId="dbddf097-a7de-4599-abd9-39b94b17111c" providerId="ADAL" clId="{F27A4484-A1C6-47E1-9AB7-01672727A6AD}" dt="2026-04-09T05:53:11.739" v="52" actId="13244"/>
      <pc:docMkLst>
        <pc:docMk/>
      </pc:docMkLst>
      <pc:sldChg chg="modSp mod">
        <pc:chgData name="Cassandra Katsikaronis" userId="dbddf097-a7de-4599-abd9-39b94b17111c" providerId="ADAL" clId="{F27A4484-A1C6-47E1-9AB7-01672727A6AD}" dt="2026-04-09T05:52:01.210" v="50" actId="13244"/>
        <pc:sldMkLst>
          <pc:docMk/>
          <pc:sldMk cId="516285872" sldId="256"/>
        </pc:sldMkLst>
        <pc:spChg chg="mod">
          <ac:chgData name="Cassandra Katsikaronis" userId="dbddf097-a7de-4599-abd9-39b94b17111c" providerId="ADAL" clId="{F27A4484-A1C6-47E1-9AB7-01672727A6AD}" dt="2026-04-09T05:50:41.355" v="38" actId="13244"/>
          <ac:spMkLst>
            <pc:docMk/>
            <pc:sldMk cId="516285872" sldId="256"/>
            <ac:spMk id="7" creationId="{18C72481-C1C9-F546-A04B-1EEA08AE9180}"/>
          </ac:spMkLst>
        </pc:spChg>
        <pc:spChg chg="mod">
          <ac:chgData name="Cassandra Katsikaronis" userId="dbddf097-a7de-4599-abd9-39b94b17111c" providerId="ADAL" clId="{F27A4484-A1C6-47E1-9AB7-01672727A6AD}" dt="2026-04-09T05:51:06.902" v="41" actId="13244"/>
          <ac:spMkLst>
            <pc:docMk/>
            <pc:sldMk cId="516285872" sldId="256"/>
            <ac:spMk id="10" creationId="{38FB817D-69F1-61F5-CD03-DB398EFC6BFE}"/>
          </ac:spMkLst>
        </pc:spChg>
        <pc:spChg chg="mod">
          <ac:chgData name="Cassandra Katsikaronis" userId="dbddf097-a7de-4599-abd9-39b94b17111c" providerId="ADAL" clId="{F27A4484-A1C6-47E1-9AB7-01672727A6AD}" dt="2026-04-09T05:49:28.679" v="3" actId="962"/>
          <ac:spMkLst>
            <pc:docMk/>
            <pc:sldMk cId="516285872" sldId="256"/>
            <ac:spMk id="15" creationId="{D9F1F963-FDA6-C9B7-37DC-5F9F1FAA0074}"/>
          </ac:spMkLst>
        </pc:spChg>
        <pc:spChg chg="mod">
          <ac:chgData name="Cassandra Katsikaronis" userId="dbddf097-a7de-4599-abd9-39b94b17111c" providerId="ADAL" clId="{F27A4484-A1C6-47E1-9AB7-01672727A6AD}" dt="2026-04-09T05:50:54.411" v="39" actId="13244"/>
          <ac:spMkLst>
            <pc:docMk/>
            <pc:sldMk cId="516285872" sldId="256"/>
            <ac:spMk id="16" creationId="{DA432DB7-7AA9-7B4D-17E0-926873006133}"/>
          </ac:spMkLst>
        </pc:spChg>
        <pc:spChg chg="mod">
          <ac:chgData name="Cassandra Katsikaronis" userId="dbddf097-a7de-4599-abd9-39b94b17111c" providerId="ADAL" clId="{F27A4484-A1C6-47E1-9AB7-01672727A6AD}" dt="2026-04-09T05:49:30.894" v="5" actId="962"/>
          <ac:spMkLst>
            <pc:docMk/>
            <pc:sldMk cId="516285872" sldId="256"/>
            <ac:spMk id="17" creationId="{388DBB9D-91A2-3502-8D20-32F463636798}"/>
          </ac:spMkLst>
        </pc:spChg>
        <pc:spChg chg="mod">
          <ac:chgData name="Cassandra Katsikaronis" userId="dbddf097-a7de-4599-abd9-39b94b17111c" providerId="ADAL" clId="{F27A4484-A1C6-47E1-9AB7-01672727A6AD}" dt="2026-04-09T05:51:17.621" v="43" actId="13244"/>
          <ac:spMkLst>
            <pc:docMk/>
            <pc:sldMk cId="516285872" sldId="256"/>
            <ac:spMk id="18" creationId="{5F869AE0-BFB4-779F-D12F-8DDB2E0298F2}"/>
          </ac:spMkLst>
        </pc:spChg>
        <pc:spChg chg="mod">
          <ac:chgData name="Cassandra Katsikaronis" userId="dbddf097-a7de-4599-abd9-39b94b17111c" providerId="ADAL" clId="{F27A4484-A1C6-47E1-9AB7-01672727A6AD}" dt="2026-04-09T05:49:33.017" v="7" actId="962"/>
          <ac:spMkLst>
            <pc:docMk/>
            <pc:sldMk cId="516285872" sldId="256"/>
            <ac:spMk id="19" creationId="{C9822B18-5CFC-755F-7795-7E886F774CA9}"/>
          </ac:spMkLst>
        </pc:spChg>
        <pc:spChg chg="mod">
          <ac:chgData name="Cassandra Katsikaronis" userId="dbddf097-a7de-4599-abd9-39b94b17111c" providerId="ADAL" clId="{F27A4484-A1C6-47E1-9AB7-01672727A6AD}" dt="2026-04-09T05:51:58.646" v="49" actId="13244"/>
          <ac:spMkLst>
            <pc:docMk/>
            <pc:sldMk cId="516285872" sldId="256"/>
            <ac:spMk id="20" creationId="{9F08F2FC-C36A-823D-3B12-D6A765B11BCA}"/>
          </ac:spMkLst>
        </pc:spChg>
        <pc:spChg chg="mod">
          <ac:chgData name="Cassandra Katsikaronis" userId="dbddf097-a7de-4599-abd9-39b94b17111c" providerId="ADAL" clId="{F27A4484-A1C6-47E1-9AB7-01672727A6AD}" dt="2026-04-09T05:51:10.366" v="42" actId="13244"/>
          <ac:spMkLst>
            <pc:docMk/>
            <pc:sldMk cId="516285872" sldId="256"/>
            <ac:spMk id="25" creationId="{75376F4C-D7D9-7639-69AF-EF18DF39ED21}"/>
          </ac:spMkLst>
        </pc:spChg>
        <pc:spChg chg="mod">
          <ac:chgData name="Cassandra Katsikaronis" userId="dbddf097-a7de-4599-abd9-39b94b17111c" providerId="ADAL" clId="{F27A4484-A1C6-47E1-9AB7-01672727A6AD}" dt="2026-04-09T05:51:03.202" v="40" actId="13244"/>
          <ac:spMkLst>
            <pc:docMk/>
            <pc:sldMk cId="516285872" sldId="256"/>
            <ac:spMk id="28" creationId="{CA136428-351A-9F6C-039A-5B1DEFE2C21B}"/>
          </ac:spMkLst>
        </pc:spChg>
        <pc:spChg chg="mod">
          <ac:chgData name="Cassandra Katsikaronis" userId="dbddf097-a7de-4599-abd9-39b94b17111c" providerId="ADAL" clId="{F27A4484-A1C6-47E1-9AB7-01672727A6AD}" dt="2026-04-09T05:51:26.065" v="44" actId="13244"/>
          <ac:spMkLst>
            <pc:docMk/>
            <pc:sldMk cId="516285872" sldId="256"/>
            <ac:spMk id="29" creationId="{27668873-4853-29CF-90A6-CF4960D50024}"/>
          </ac:spMkLst>
        </pc:spChg>
        <pc:spChg chg="mod">
          <ac:chgData name="Cassandra Katsikaronis" userId="dbddf097-a7de-4599-abd9-39b94b17111c" providerId="ADAL" clId="{F27A4484-A1C6-47E1-9AB7-01672727A6AD}" dt="2026-04-09T05:51:36.500" v="45" actId="13244"/>
          <ac:spMkLst>
            <pc:docMk/>
            <pc:sldMk cId="516285872" sldId="256"/>
            <ac:spMk id="39" creationId="{A5637695-C0FD-B632-3D50-E5D0B1B53505}"/>
          </ac:spMkLst>
        </pc:spChg>
        <pc:spChg chg="mod">
          <ac:chgData name="Cassandra Katsikaronis" userId="dbddf097-a7de-4599-abd9-39b94b17111c" providerId="ADAL" clId="{F27A4484-A1C6-47E1-9AB7-01672727A6AD}" dt="2026-04-09T05:51:44.677" v="48" actId="13244"/>
          <ac:spMkLst>
            <pc:docMk/>
            <pc:sldMk cId="516285872" sldId="256"/>
            <ac:spMk id="42" creationId="{DAF1E879-91AF-08E8-E59D-7B7495D8C3E6}"/>
          </ac:spMkLst>
        </pc:spChg>
        <pc:graphicFrameChg chg="mod modGraphic">
          <ac:chgData name="Cassandra Katsikaronis" userId="dbddf097-a7de-4599-abd9-39b94b17111c" providerId="ADAL" clId="{F27A4484-A1C6-47E1-9AB7-01672727A6AD}" dt="2026-04-09T05:52:01.210" v="50" actId="13244"/>
          <ac:graphicFrameMkLst>
            <pc:docMk/>
            <pc:sldMk cId="516285872" sldId="256"/>
            <ac:graphicFrameMk id="12" creationId="{F496ECF3-64B7-BBFB-635B-5C58E900950E}"/>
          </ac:graphicFrameMkLst>
        </pc:graphicFrameChg>
        <pc:picChg chg="mod">
          <ac:chgData name="Cassandra Katsikaronis" userId="dbddf097-a7de-4599-abd9-39b94b17111c" providerId="ADAL" clId="{F27A4484-A1C6-47E1-9AB7-01672727A6AD}" dt="2026-04-09T05:49:20.325" v="0" actId="962"/>
          <ac:picMkLst>
            <pc:docMk/>
            <pc:sldMk cId="516285872" sldId="256"/>
            <ac:picMk id="5" creationId="{967F2B64-23C8-2767-2BAD-E76B4C3A4BF4}"/>
          </ac:picMkLst>
        </pc:picChg>
        <pc:picChg chg="mod">
          <ac:chgData name="Cassandra Katsikaronis" userId="dbddf097-a7de-4599-abd9-39b94b17111c" providerId="ADAL" clId="{F27A4484-A1C6-47E1-9AB7-01672727A6AD}" dt="2026-04-09T05:49:41.643" v="16" actId="962"/>
          <ac:picMkLst>
            <pc:docMk/>
            <pc:sldMk cId="516285872" sldId="256"/>
            <ac:picMk id="8" creationId="{5D556AF2-1771-A24A-A52D-AB99AACD6DCF}"/>
          </ac:picMkLst>
        </pc:picChg>
        <pc:picChg chg="mod">
          <ac:chgData name="Cassandra Katsikaronis" userId="dbddf097-a7de-4599-abd9-39b94b17111c" providerId="ADAL" clId="{F27A4484-A1C6-47E1-9AB7-01672727A6AD}" dt="2026-04-09T05:51:26.065" v="44" actId="13244"/>
          <ac:picMkLst>
            <pc:docMk/>
            <pc:sldMk cId="516285872" sldId="256"/>
            <ac:picMk id="27" creationId="{8B1C1A32-9719-0478-1FB5-E94F361C916C}"/>
          </ac:picMkLst>
        </pc:picChg>
        <pc:picChg chg="mod">
          <ac:chgData name="Cassandra Katsikaronis" userId="dbddf097-a7de-4599-abd9-39b94b17111c" providerId="ADAL" clId="{F27A4484-A1C6-47E1-9AB7-01672727A6AD}" dt="2026-04-09T05:49:39.210" v="12" actId="962"/>
          <ac:picMkLst>
            <pc:docMk/>
            <pc:sldMk cId="516285872" sldId="256"/>
            <ac:picMk id="31" creationId="{8DA13FD1-A2D4-56C0-478C-BD4F0010C416}"/>
          </ac:picMkLst>
        </pc:picChg>
        <pc:picChg chg="mod">
          <ac:chgData name="Cassandra Katsikaronis" userId="dbddf097-a7de-4599-abd9-39b94b17111c" providerId="ADAL" clId="{F27A4484-A1C6-47E1-9AB7-01672727A6AD}" dt="2026-04-09T05:49:39.797" v="13" actId="962"/>
          <ac:picMkLst>
            <pc:docMk/>
            <pc:sldMk cId="516285872" sldId="256"/>
            <ac:picMk id="32" creationId="{5E2D1785-A6A3-A1C1-4738-DFBD07D0B7F8}"/>
          </ac:picMkLst>
        </pc:picChg>
        <pc:picChg chg="mod">
          <ac:chgData name="Cassandra Katsikaronis" userId="dbddf097-a7de-4599-abd9-39b94b17111c" providerId="ADAL" clId="{F27A4484-A1C6-47E1-9AB7-01672727A6AD}" dt="2026-04-09T05:49:40.336" v="14" actId="962"/>
          <ac:picMkLst>
            <pc:docMk/>
            <pc:sldMk cId="516285872" sldId="256"/>
            <ac:picMk id="33" creationId="{8AD6F9E4-E0C6-42E0-099B-A8B024952C95}"/>
          </ac:picMkLst>
        </pc:picChg>
        <pc:picChg chg="mod">
          <ac:chgData name="Cassandra Katsikaronis" userId="dbddf097-a7de-4599-abd9-39b94b17111c" providerId="ADAL" clId="{F27A4484-A1C6-47E1-9AB7-01672727A6AD}" dt="2026-04-09T05:49:40.907" v="15" actId="962"/>
          <ac:picMkLst>
            <pc:docMk/>
            <pc:sldMk cId="516285872" sldId="256"/>
            <ac:picMk id="34" creationId="{40B7C732-9C54-B8F7-234E-F7EB7FF02817}"/>
          </ac:picMkLst>
        </pc:picChg>
        <pc:picChg chg="mod">
          <ac:chgData name="Cassandra Katsikaronis" userId="dbddf097-a7de-4599-abd9-39b94b17111c" providerId="ADAL" clId="{F27A4484-A1C6-47E1-9AB7-01672727A6AD}" dt="2026-04-09T05:51:36.500" v="45" actId="13244"/>
          <ac:picMkLst>
            <pc:docMk/>
            <pc:sldMk cId="516285872" sldId="256"/>
            <ac:picMk id="38" creationId="{8323AFFE-C0B3-BD0F-8D28-E2B01B26B196}"/>
          </ac:picMkLst>
        </pc:picChg>
        <pc:picChg chg="mod">
          <ac:chgData name="Cassandra Katsikaronis" userId="dbddf097-a7de-4599-abd9-39b94b17111c" providerId="ADAL" clId="{F27A4484-A1C6-47E1-9AB7-01672727A6AD}" dt="2026-04-09T05:51:44.677" v="48" actId="13244"/>
          <ac:picMkLst>
            <pc:docMk/>
            <pc:sldMk cId="516285872" sldId="256"/>
            <ac:picMk id="41" creationId="{8B5C4ADE-8D4A-95B3-6ECC-BDD89AA2DB8C}"/>
          </ac:picMkLst>
        </pc:picChg>
        <pc:cxnChg chg="mod">
          <ac:chgData name="Cassandra Katsikaronis" userId="dbddf097-a7de-4599-abd9-39b94b17111c" providerId="ADAL" clId="{F27A4484-A1C6-47E1-9AB7-01672727A6AD}" dt="2026-04-09T05:49:21.103" v="1" actId="962"/>
          <ac:cxnSpMkLst>
            <pc:docMk/>
            <pc:sldMk cId="516285872" sldId="256"/>
            <ac:cxnSpMk id="11" creationId="{BDFB47EF-FB43-DB20-122F-47174F451BFD}"/>
          </ac:cxnSpMkLst>
        </pc:cxnChg>
        <pc:cxnChg chg="mod">
          <ac:chgData name="Cassandra Katsikaronis" userId="dbddf097-a7de-4599-abd9-39b94b17111c" providerId="ADAL" clId="{F27A4484-A1C6-47E1-9AB7-01672727A6AD}" dt="2026-04-09T05:49:42.290" v="17" actId="962"/>
          <ac:cxnSpMkLst>
            <pc:docMk/>
            <pc:sldMk cId="516285872" sldId="256"/>
            <ac:cxnSpMk id="13" creationId="{F520F150-12DE-94A5-F5ED-2405A8B6D099}"/>
          </ac:cxnSpMkLst>
        </pc:cxnChg>
      </pc:sldChg>
      <pc:sldChg chg="modSp mod">
        <pc:chgData name="Cassandra Katsikaronis" userId="dbddf097-a7de-4599-abd9-39b94b17111c" providerId="ADAL" clId="{F27A4484-A1C6-47E1-9AB7-01672727A6AD}" dt="2026-04-09T05:53:11.739" v="52" actId="13244"/>
        <pc:sldMkLst>
          <pc:docMk/>
          <pc:sldMk cId="3242740232" sldId="257"/>
        </pc:sldMkLst>
        <pc:spChg chg="mod">
          <ac:chgData name="Cassandra Katsikaronis" userId="dbddf097-a7de-4599-abd9-39b94b17111c" providerId="ADAL" clId="{F27A4484-A1C6-47E1-9AB7-01672727A6AD}" dt="2026-04-09T05:53:11.739" v="52" actId="13244"/>
          <ac:spMkLst>
            <pc:docMk/>
            <pc:sldMk cId="3242740232" sldId="257"/>
            <ac:spMk id="5" creationId="{F9F87D2C-B9D8-970F-12A0-1473DA465286}"/>
          </ac:spMkLst>
        </pc:spChg>
        <pc:spChg chg="mod">
          <ac:chgData name="Cassandra Katsikaronis" userId="dbddf097-a7de-4599-abd9-39b94b17111c" providerId="ADAL" clId="{F27A4484-A1C6-47E1-9AB7-01672727A6AD}" dt="2026-04-09T05:53:05.816" v="51" actId="13244"/>
          <ac:spMkLst>
            <pc:docMk/>
            <pc:sldMk cId="3242740232" sldId="257"/>
            <ac:spMk id="6" creationId="{D756AF0D-40A7-9DD8-CA4D-C1405C2DE0F4}"/>
          </ac:spMkLst>
        </pc:spChg>
        <pc:spChg chg="mod">
          <ac:chgData name="Cassandra Katsikaronis" userId="dbddf097-a7de-4599-abd9-39b94b17111c" providerId="ADAL" clId="{F27A4484-A1C6-47E1-9AB7-01672727A6AD}" dt="2026-04-09T05:49:51.446" v="27" actId="962"/>
          <ac:spMkLst>
            <pc:docMk/>
            <pc:sldMk cId="3242740232" sldId="257"/>
            <ac:spMk id="10" creationId="{C2B0C5F1-26A5-B58D-3E7F-7266F76998E9}"/>
          </ac:spMkLst>
        </pc:spChg>
        <pc:picChg chg="mod">
          <ac:chgData name="Cassandra Katsikaronis" userId="dbddf097-a7de-4599-abd9-39b94b17111c" providerId="ADAL" clId="{F27A4484-A1C6-47E1-9AB7-01672727A6AD}" dt="2026-04-09T05:49:48.739" v="23" actId="962"/>
          <ac:picMkLst>
            <pc:docMk/>
            <pc:sldMk cId="3242740232" sldId="257"/>
            <ac:picMk id="2" creationId="{3565E7DD-F24B-E408-C4CA-E7B99AF220E6}"/>
          </ac:picMkLst>
        </pc:picChg>
        <pc:picChg chg="mod">
          <ac:chgData name="Cassandra Katsikaronis" userId="dbddf097-a7de-4599-abd9-39b94b17111c" providerId="ADAL" clId="{F27A4484-A1C6-47E1-9AB7-01672727A6AD}" dt="2026-04-09T05:49:49.280" v="24" actId="962"/>
          <ac:picMkLst>
            <pc:docMk/>
            <pc:sldMk cId="3242740232" sldId="257"/>
            <ac:picMk id="3" creationId="{3A6697AA-4221-C844-7FAB-198E05495F43}"/>
          </ac:picMkLst>
        </pc:picChg>
        <pc:picChg chg="mod">
          <ac:chgData name="Cassandra Katsikaronis" userId="dbddf097-a7de-4599-abd9-39b94b17111c" providerId="ADAL" clId="{F27A4484-A1C6-47E1-9AB7-01672727A6AD}" dt="2026-04-09T05:49:50.427" v="26" actId="962"/>
          <ac:picMkLst>
            <pc:docMk/>
            <pc:sldMk cId="3242740232" sldId="257"/>
            <ac:picMk id="9" creationId="{9864B132-818F-5318-D112-F8F3A3CD83DB}"/>
          </ac:picMkLst>
        </pc:picChg>
        <pc:picChg chg="mod">
          <ac:chgData name="Cassandra Katsikaronis" userId="dbddf097-a7de-4599-abd9-39b94b17111c" providerId="ADAL" clId="{F27A4484-A1C6-47E1-9AB7-01672727A6AD}" dt="2026-04-09T05:49:52.019" v="28" actId="962"/>
          <ac:picMkLst>
            <pc:docMk/>
            <pc:sldMk cId="3242740232" sldId="257"/>
            <ac:picMk id="11" creationId="{6A1AF540-70A7-018B-CF86-F80BBE1BF515}"/>
          </ac:picMkLst>
        </pc:picChg>
        <pc:picChg chg="mod">
          <ac:chgData name="Cassandra Katsikaronis" userId="dbddf097-a7de-4599-abd9-39b94b17111c" providerId="ADAL" clId="{F27A4484-A1C6-47E1-9AB7-01672727A6AD}" dt="2026-04-09T05:50:06.711" v="30" actId="962"/>
          <ac:picMkLst>
            <pc:docMk/>
            <pc:sldMk cId="3242740232" sldId="257"/>
            <ac:picMk id="13" creationId="{6E2A3781-D2D4-8973-F556-852DD0767CF0}"/>
          </ac:picMkLst>
        </pc:picChg>
        <pc:picChg chg="mod">
          <ac:chgData name="Cassandra Katsikaronis" userId="dbddf097-a7de-4599-abd9-39b94b17111c" providerId="ADAL" clId="{F27A4484-A1C6-47E1-9AB7-01672727A6AD}" dt="2026-04-09T05:50:15.496" v="32" actId="962"/>
          <ac:picMkLst>
            <pc:docMk/>
            <pc:sldMk cId="3242740232" sldId="257"/>
            <ac:picMk id="14" creationId="{D189F196-B183-2467-172B-8A2418ACE41D}"/>
          </ac:picMkLst>
        </pc:picChg>
        <pc:picChg chg="mod">
          <ac:chgData name="Cassandra Katsikaronis" userId="dbddf097-a7de-4599-abd9-39b94b17111c" providerId="ADAL" clId="{F27A4484-A1C6-47E1-9AB7-01672727A6AD}" dt="2026-04-09T05:50:18.129" v="33" actId="962"/>
          <ac:picMkLst>
            <pc:docMk/>
            <pc:sldMk cId="3242740232" sldId="257"/>
            <ac:picMk id="15" creationId="{6665F77A-266B-49FD-580A-19CEC63A11EC}"/>
          </ac:picMkLst>
        </pc:picChg>
        <pc:picChg chg="mod">
          <ac:chgData name="Cassandra Katsikaronis" userId="dbddf097-a7de-4599-abd9-39b94b17111c" providerId="ADAL" clId="{F27A4484-A1C6-47E1-9AB7-01672727A6AD}" dt="2026-04-09T05:50:18.685" v="34" actId="962"/>
          <ac:picMkLst>
            <pc:docMk/>
            <pc:sldMk cId="3242740232" sldId="257"/>
            <ac:picMk id="17" creationId="{95554128-6D5D-B12A-CAEB-18A0DA522426}"/>
          </ac:picMkLst>
        </pc:picChg>
        <pc:picChg chg="mod">
          <ac:chgData name="Cassandra Katsikaronis" userId="dbddf097-a7de-4599-abd9-39b94b17111c" providerId="ADAL" clId="{F27A4484-A1C6-47E1-9AB7-01672727A6AD}" dt="2026-04-09T05:49:47.183" v="21" actId="962"/>
          <ac:picMkLst>
            <pc:docMk/>
            <pc:sldMk cId="3242740232" sldId="257"/>
            <ac:picMk id="32" creationId="{62866F52-0A32-A459-DB1C-65CABA9C6537}"/>
          </ac:picMkLst>
        </pc:picChg>
        <pc:picChg chg="mod">
          <ac:chgData name="Cassandra Katsikaronis" userId="dbddf097-a7de-4599-abd9-39b94b17111c" providerId="ADAL" clId="{F27A4484-A1C6-47E1-9AB7-01672727A6AD}" dt="2026-04-09T05:49:47.658" v="22" actId="962"/>
          <ac:picMkLst>
            <pc:docMk/>
            <pc:sldMk cId="3242740232" sldId="257"/>
            <ac:picMk id="1047" creationId="{71BA7293-D5E9-EEA6-7442-378F43E2B188}"/>
          </ac:picMkLst>
        </pc:picChg>
        <pc:cxnChg chg="mod">
          <ac:chgData name="Cassandra Katsikaronis" userId="dbddf097-a7de-4599-abd9-39b94b17111c" providerId="ADAL" clId="{F27A4484-A1C6-47E1-9AB7-01672727A6AD}" dt="2026-04-09T05:49:49.805" v="25" actId="962"/>
          <ac:cxnSpMkLst>
            <pc:docMk/>
            <pc:sldMk cId="3242740232" sldId="257"/>
            <ac:cxnSpMk id="4" creationId="{2C4D1580-C39F-B968-2C0B-70535591FB3B}"/>
          </ac:cxnSpMkLst>
        </pc:cxn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693681-2649-A94A-A956-D833313312CE}" type="datetimeFigureOut">
              <a:rPr lang="en-AU" smtClean="0"/>
              <a:t>9/04/2026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964BFB-71A9-DE40-9E8B-035BBD9B9F0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9243220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1pPr>
    <a:lvl2pPr marL="537667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2pPr>
    <a:lvl3pPr marL="1075334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3pPr>
    <a:lvl4pPr marL="1613002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4pPr>
    <a:lvl5pPr marL="2150669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5pPr>
    <a:lvl6pPr marL="2688336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6pPr>
    <a:lvl7pPr marL="3226003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7pPr>
    <a:lvl8pPr marL="3763670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8pPr>
    <a:lvl9pPr marL="4301338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964BFB-71A9-DE40-9E8B-035BBD9B9F00}" type="slidenum">
              <a:rPr lang="en-AU" smtClean="0"/>
              <a:t>1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0244816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964BFB-71A9-DE40-9E8B-035BBD9B9F00}" type="slidenum">
              <a:rPr lang="en-AU" smtClean="0"/>
              <a:t>2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639935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A3D20-6F15-1640-859B-5DFDCB8A4E41}" type="datetimeFigureOut">
              <a:rPr lang="en-AU" smtClean="0"/>
              <a:t>9/04/2026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2761F-36EF-5746-9146-972C7252830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46207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A3D20-6F15-1640-859B-5DFDCB8A4E41}" type="datetimeFigureOut">
              <a:rPr lang="en-AU" smtClean="0"/>
              <a:t>9/04/2026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2761F-36EF-5746-9146-972C7252830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5838218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A3D20-6F15-1640-859B-5DFDCB8A4E41}" type="datetimeFigureOut">
              <a:rPr lang="en-AU" smtClean="0"/>
              <a:t>9/04/2026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2761F-36EF-5746-9146-972C7252830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221814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A3D20-6F15-1640-859B-5DFDCB8A4E41}" type="datetimeFigureOut">
              <a:rPr lang="en-AU" smtClean="0"/>
              <a:t>9/04/2026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2761F-36EF-5746-9146-972C7252830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787770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>
                    <a:tint val="82000"/>
                  </a:schemeClr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82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82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A3D20-6F15-1640-859B-5DFDCB8A4E41}" type="datetimeFigureOut">
              <a:rPr lang="en-AU" smtClean="0"/>
              <a:t>9/04/2026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2761F-36EF-5746-9146-972C7252830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410279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A3D20-6F15-1640-859B-5DFDCB8A4E41}" type="datetimeFigureOut">
              <a:rPr lang="en-AU" smtClean="0"/>
              <a:t>9/04/2026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2761F-36EF-5746-9146-972C7252830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530331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A3D20-6F15-1640-859B-5DFDCB8A4E41}" type="datetimeFigureOut">
              <a:rPr lang="en-AU" smtClean="0"/>
              <a:t>9/04/2026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2761F-36EF-5746-9146-972C7252830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830699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A3D20-6F15-1640-859B-5DFDCB8A4E41}" type="datetimeFigureOut">
              <a:rPr lang="en-AU" smtClean="0"/>
              <a:t>9/04/2026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2761F-36EF-5746-9146-972C7252830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549054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A3D20-6F15-1640-859B-5DFDCB8A4E41}" type="datetimeFigureOut">
              <a:rPr lang="en-AU" smtClean="0"/>
              <a:t>9/04/2026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2761F-36EF-5746-9146-972C7252830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594437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A3D20-6F15-1640-859B-5DFDCB8A4E41}" type="datetimeFigureOut">
              <a:rPr lang="en-AU" smtClean="0"/>
              <a:t>9/04/2026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2761F-36EF-5746-9146-972C7252830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681829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en-GB" dirty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A3D20-6F15-1640-859B-5DFDCB8A4E41}" type="datetimeFigureOut">
              <a:rPr lang="en-AU" smtClean="0"/>
              <a:t>9/04/2026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2761F-36EF-5746-9146-972C7252830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953200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53A3D20-6F15-1640-859B-5DFDCB8A4E41}" type="datetimeFigureOut">
              <a:rPr lang="en-AU" smtClean="0"/>
              <a:t>9/04/2026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1F2761F-36EF-5746-9146-972C7252830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317107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sv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support.google.com/android/?hl=en&amp;sjid=3787681475114683036-NC#topic=7313011" TargetMode="External"/><Relationship Id="rId3" Type="http://schemas.openxmlformats.org/officeDocument/2006/relationships/image" Target="../media/image9.png"/><Relationship Id="rId7" Type="http://schemas.openxmlformats.org/officeDocument/2006/relationships/hyperlink" Target="https://support.apple.com/en-au/guide/iphone/welcome/ios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png"/><Relationship Id="rId11" Type="http://schemas.openxmlformats.org/officeDocument/2006/relationships/image" Target="../media/image13.png"/><Relationship Id="rId5" Type="http://schemas.openxmlformats.org/officeDocument/2006/relationships/image" Target="../media/image8.png"/><Relationship Id="rId10" Type="http://schemas.openxmlformats.org/officeDocument/2006/relationships/image" Target="../media/image12.png"/><Relationship Id="rId4" Type="http://schemas.openxmlformats.org/officeDocument/2006/relationships/image" Target="../media/image1.png"/><Relationship Id="rId9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18C72481-C1C9-F546-A04B-1EEA08AE9180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05062" y="402875"/>
            <a:ext cx="8083227" cy="902069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b" anchorCtr="0" forceAA="0" compatLnSpc="1">
            <a:prstTxWarp prst="textNoShape">
              <a:avLst/>
            </a:prstTxWarp>
            <a:normAutofit/>
          </a:bodyPr>
          <a:lstStyle>
            <a:lvl1pPr algn="ctr" defTabSz="128016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8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1280160" rtl="0" eaLnBrk="1" fontAlgn="auto" latinLnBrk="0" hangingPunct="1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600" b="1" i="0" u="none" strike="noStrike" kern="120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Telstra Display" panose="020B0504040000000004" pitchFamily="34" charset="77"/>
                <a:ea typeface="Telstra Display" panose="020B0504040000000004" pitchFamily="34" charset="77"/>
                <a:cs typeface="+mj-cs"/>
              </a:rPr>
              <a:t>老年人科技通</a:t>
            </a:r>
            <a:br>
              <a:rPr kumimoji="0" lang="en-AU" sz="2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elstra Display" panose="020B0504040000000004" pitchFamily="34" charset="77"/>
                <a:ea typeface="Telstra Display" panose="020B0504040000000004" pitchFamily="34" charset="77"/>
                <a:cs typeface="+mj-cs"/>
              </a:rPr>
            </a:b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elstra Display" panose="020B0504040000000004" pitchFamily="34" charset="77"/>
                <a:ea typeface="Telstra Display" panose="020B0504040000000004" pitchFamily="34" charset="77"/>
                <a:cs typeface="+mj-cs"/>
              </a:rPr>
              <a:t>课题 </a:t>
            </a: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elstra Display" panose="020B0504040000000004" pitchFamily="34" charset="77"/>
                <a:ea typeface="Telstra Display" panose="020B0504040000000004" pitchFamily="34" charset="77"/>
                <a:cs typeface="+mj-cs"/>
              </a:rPr>
              <a:t>3</a:t>
            </a: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elstra Display" panose="020B0504040000000004" pitchFamily="34" charset="77"/>
                <a:ea typeface="Telstra Display" panose="020B0504040000000004" pitchFamily="34" charset="77"/>
                <a:cs typeface="+mj-cs"/>
              </a:rPr>
              <a:t>：打电话和发信息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57127E5-7A7D-CDBA-A301-2D6A1C797AD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9318" y="2097212"/>
            <a:ext cx="6483381" cy="1646605"/>
          </a:xfrm>
        </p:spPr>
        <p:txBody>
          <a:bodyPr wrap="square" lIns="90000">
            <a:spAutoFit/>
          </a:bodyPr>
          <a:lstStyle/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zh-CN" altLang="en-US" sz="1600" b="1" dirty="0">
                <a:solidFill>
                  <a:schemeClr val="accent3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我可以：</a:t>
            </a:r>
            <a:endParaRPr lang="en-AU" sz="1600" b="1" dirty="0">
              <a:solidFill>
                <a:schemeClr val="accent3"/>
              </a:solidFill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Wingdings" pitchFamily="2" charset="2"/>
              <a:buChar char="q"/>
            </a:pPr>
            <a:r>
              <a:rPr lang="zh-CN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拨打和接听电话。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Wingdings" pitchFamily="2" charset="2"/>
              <a:buChar char="q"/>
            </a:pPr>
            <a:r>
              <a:rPr lang="zh-CN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发送和回复短信。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Wingdings" pitchFamily="2" charset="2"/>
              <a:buChar char="q"/>
            </a:pPr>
            <a:r>
              <a:rPr lang="zh-CN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识别并管理未接来电或信息通知。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Wingdings" pitchFamily="2" charset="2"/>
              <a:buChar char="q"/>
            </a:pPr>
            <a:r>
              <a:rPr lang="zh-CN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添加、编辑或删除联系人。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Wingdings" pitchFamily="2" charset="2"/>
              <a:buChar char="q"/>
            </a:pPr>
            <a:r>
              <a:rPr lang="zh-CN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使用 </a:t>
            </a: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WhatsApp </a:t>
            </a:r>
            <a:r>
              <a:rPr lang="zh-CN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或 </a:t>
            </a: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Messenger </a:t>
            </a:r>
            <a:r>
              <a:rPr lang="zh-CN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等聊天应用（可选）。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</p:txBody>
      </p:sp>
      <p:sp>
        <p:nvSpPr>
          <p:cNvPr id="16" name="Subtitle 2">
            <a:extLst>
              <a:ext uri="{FF2B5EF4-FFF2-40B4-BE49-F238E27FC236}">
                <a16:creationId xmlns:a16="http://schemas.microsoft.com/office/drawing/2014/main" id="{DA432DB7-7AA9-7B4D-17E0-926873006133}"/>
              </a:ext>
            </a:extLst>
          </p:cNvPr>
          <p:cNvSpPr txBox="1">
            <a:spLocks/>
          </p:cNvSpPr>
          <p:nvPr/>
        </p:nvSpPr>
        <p:spPr>
          <a:xfrm>
            <a:off x="1185240" y="4133063"/>
            <a:ext cx="2369854" cy="600164"/>
          </a:xfrm>
          <a:prstGeom prst="rect">
            <a:avLst/>
          </a:prstGeom>
        </p:spPr>
        <p:txBody>
          <a:bodyPr vert="horz" wrap="square" lIns="90000" tIns="45720" rIns="91440" bIns="45720" rtlCol="0">
            <a:spAutoFit/>
          </a:bodyPr>
          <a:lstStyle>
            <a:lvl1pPr marL="0" indent="0" algn="ctr" defTabSz="1280160" rtl="0" eaLnBrk="1" latinLnBrk="0" hangingPunct="1">
              <a:lnSpc>
                <a:spcPct val="90000"/>
              </a:lnSpc>
              <a:spcBef>
                <a:spcPts val="1400"/>
              </a:spcBef>
              <a:buFont typeface="Arial" panose="020B0604020202020204" pitchFamily="34" charset="0"/>
              <a:buNone/>
              <a:defRPr sz="3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01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6032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0040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404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805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206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zh-CN" altLang="en-US" sz="1600" b="1" dirty="0">
                <a:solidFill>
                  <a:schemeClr val="accent3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关键要点</a:t>
            </a: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zh-CN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我今天的主要收获是：</a:t>
            </a:r>
          </a:p>
        </p:txBody>
      </p:sp>
      <p:sp>
        <p:nvSpPr>
          <p:cNvPr id="28" name="Rounded Rectangle 27" descr="Textbox">
            <a:extLst>
              <a:ext uri="{FF2B5EF4-FFF2-40B4-BE49-F238E27FC236}">
                <a16:creationId xmlns:a16="http://schemas.microsoft.com/office/drawing/2014/main" id="{CA136428-351A-9F6C-039A-5B1DEFE2C21B}"/>
              </a:ext>
            </a:extLst>
          </p:cNvPr>
          <p:cNvSpPr/>
          <p:nvPr/>
        </p:nvSpPr>
        <p:spPr>
          <a:xfrm>
            <a:off x="1185240" y="4833226"/>
            <a:ext cx="3663630" cy="1251056"/>
          </a:xfrm>
          <a:prstGeom prst="roundRect">
            <a:avLst>
              <a:gd name="adj" fmla="val 0"/>
            </a:avLst>
          </a:pr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8000" b="1" dirty="0">
              <a:solidFill>
                <a:schemeClr val="accent4"/>
              </a:solidFill>
              <a:latin typeface="Telstra Display" panose="020B0504040000000004" pitchFamily="34" charset="77"/>
              <a:ea typeface="Telstra Display" panose="020B0504040000000004" pitchFamily="34" charset="77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67F2B64-23C8-2767-2BAD-E76B4C3A4B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49752" y="8740797"/>
            <a:ext cx="534277" cy="612000"/>
          </a:xfrm>
          <a:prstGeom prst="rect">
            <a:avLst/>
          </a:prstGeom>
        </p:spPr>
      </p:pic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BDFB47EF-FB43-DB20-122F-47174F451B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8593347" y="0"/>
            <a:ext cx="0" cy="9601200"/>
          </a:xfrm>
          <a:prstGeom prst="line">
            <a:avLst/>
          </a:prstGeom>
          <a:ln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Subtitle 2">
            <a:extLst>
              <a:ext uri="{FF2B5EF4-FFF2-40B4-BE49-F238E27FC236}">
                <a16:creationId xmlns:a16="http://schemas.microsoft.com/office/drawing/2014/main" id="{38FB817D-69F1-61F5-CD03-DB398EFC6BFE}"/>
              </a:ext>
            </a:extLst>
          </p:cNvPr>
          <p:cNvSpPr txBox="1">
            <a:spLocks/>
          </p:cNvSpPr>
          <p:nvPr/>
        </p:nvSpPr>
        <p:spPr>
          <a:xfrm>
            <a:off x="5862910" y="4133063"/>
            <a:ext cx="2369854" cy="600164"/>
          </a:xfrm>
          <a:prstGeom prst="rect">
            <a:avLst/>
          </a:prstGeom>
        </p:spPr>
        <p:txBody>
          <a:bodyPr vert="horz" wrap="square" lIns="90000" tIns="45720" rIns="91440" bIns="45720" rtlCol="0">
            <a:spAutoFit/>
          </a:bodyPr>
          <a:lstStyle>
            <a:lvl1pPr marL="0" indent="0" algn="ctr" defTabSz="1280160" rtl="0" eaLnBrk="1" latinLnBrk="0" hangingPunct="1">
              <a:lnSpc>
                <a:spcPct val="90000"/>
              </a:lnSpc>
              <a:spcBef>
                <a:spcPts val="1400"/>
              </a:spcBef>
              <a:buFont typeface="Arial" panose="020B0604020202020204" pitchFamily="34" charset="0"/>
              <a:buNone/>
              <a:defRPr sz="3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01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6032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0040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404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805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206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zh-CN" altLang="en-US" sz="1600" b="1" dirty="0">
                <a:solidFill>
                  <a:schemeClr val="accent3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支持</a:t>
            </a: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zh-CN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我可以通过以下渠道获得帮助：</a:t>
            </a:r>
          </a:p>
        </p:txBody>
      </p:sp>
      <p:sp>
        <p:nvSpPr>
          <p:cNvPr id="25" name="Rounded Rectangle 24" descr="Textbox">
            <a:extLst>
              <a:ext uri="{FF2B5EF4-FFF2-40B4-BE49-F238E27FC236}">
                <a16:creationId xmlns:a16="http://schemas.microsoft.com/office/drawing/2014/main" id="{75376F4C-D7D9-7639-69AF-EF18DF39ED21}"/>
              </a:ext>
            </a:extLst>
          </p:cNvPr>
          <p:cNvSpPr/>
          <p:nvPr/>
        </p:nvSpPr>
        <p:spPr>
          <a:xfrm>
            <a:off x="5862910" y="4833226"/>
            <a:ext cx="2369854" cy="1251056"/>
          </a:xfrm>
          <a:prstGeom prst="roundRect">
            <a:avLst>
              <a:gd name="adj" fmla="val 0"/>
            </a:avLst>
          </a:pr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8000" b="1" dirty="0">
              <a:solidFill>
                <a:schemeClr val="accent4"/>
              </a:solidFill>
              <a:latin typeface="Telstra Display" panose="020B0504040000000004" pitchFamily="34" charset="77"/>
              <a:ea typeface="Telstra Display" panose="020B0504040000000004" pitchFamily="34" charset="77"/>
            </a:endParaRPr>
          </a:p>
        </p:txBody>
      </p:sp>
      <p:sp>
        <p:nvSpPr>
          <p:cNvPr id="18" name="Subtitle 2">
            <a:extLst>
              <a:ext uri="{FF2B5EF4-FFF2-40B4-BE49-F238E27FC236}">
                <a16:creationId xmlns:a16="http://schemas.microsoft.com/office/drawing/2014/main" id="{5F869AE0-BFB4-779F-D12F-8DDB2E0298F2}"/>
              </a:ext>
            </a:extLst>
          </p:cNvPr>
          <p:cNvSpPr txBox="1">
            <a:spLocks/>
          </p:cNvSpPr>
          <p:nvPr/>
        </p:nvSpPr>
        <p:spPr>
          <a:xfrm>
            <a:off x="1192385" y="6502182"/>
            <a:ext cx="4075162" cy="600164"/>
          </a:xfrm>
          <a:prstGeom prst="rect">
            <a:avLst/>
          </a:prstGeom>
        </p:spPr>
        <p:txBody>
          <a:bodyPr vert="horz" wrap="square" lIns="90000" tIns="45720" rIns="91440" bIns="45720" rtlCol="0">
            <a:spAutoFit/>
          </a:bodyPr>
          <a:lstStyle>
            <a:lvl1pPr marL="0" indent="0" algn="ctr" defTabSz="1280160" rtl="0" eaLnBrk="1" latinLnBrk="0" hangingPunct="1">
              <a:lnSpc>
                <a:spcPct val="90000"/>
              </a:lnSpc>
              <a:spcBef>
                <a:spcPts val="1400"/>
              </a:spcBef>
              <a:buFont typeface="Arial" panose="020B0604020202020204" pitchFamily="34" charset="0"/>
              <a:buNone/>
              <a:defRPr sz="3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01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6032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0040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404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805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206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zh-CN" altLang="en-US" sz="1600" b="1" dirty="0">
                <a:solidFill>
                  <a:schemeClr val="accent3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我的计划</a:t>
            </a: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zh-CN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在接下来的一周里，我将会：</a:t>
            </a:r>
          </a:p>
        </p:txBody>
      </p:sp>
      <p:sp>
        <p:nvSpPr>
          <p:cNvPr id="15" name="Rounded Rectangle 14" descr="Textbox">
            <a:extLst>
              <a:ext uri="{FF2B5EF4-FFF2-40B4-BE49-F238E27FC236}">
                <a16:creationId xmlns:a16="http://schemas.microsoft.com/office/drawing/2014/main" id="{D9F1F963-FDA6-C9B7-37DC-5F9F1FAA0074}"/>
              </a:ext>
            </a:extLst>
          </p:cNvPr>
          <p:cNvSpPr/>
          <p:nvPr/>
        </p:nvSpPr>
        <p:spPr>
          <a:xfrm>
            <a:off x="1185240" y="7622000"/>
            <a:ext cx="2145324" cy="1673432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1905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8000" b="1" dirty="0">
              <a:solidFill>
                <a:schemeClr val="accent4"/>
              </a:solidFill>
              <a:latin typeface="Telstra Display" panose="020B0504040000000004" pitchFamily="34" charset="77"/>
              <a:ea typeface="Telstra Display" panose="020B0504040000000004" pitchFamily="34" charset="77"/>
            </a:endParaRPr>
          </a:p>
        </p:txBody>
      </p:sp>
      <p:pic>
        <p:nvPicPr>
          <p:cNvPr id="27" name="Graphic 26">
            <a:extLst>
              <a:ext uri="{FF2B5EF4-FFF2-40B4-BE49-F238E27FC236}">
                <a16:creationId xmlns:a16="http://schemas.microsoft.com/office/drawing/2014/main" id="{8B1C1A32-9719-0478-1FB5-E94F361C91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22287" y="7283964"/>
            <a:ext cx="714580" cy="687844"/>
          </a:xfrm>
          <a:prstGeom prst="rect">
            <a:avLst/>
          </a:prstGeom>
        </p:spPr>
      </p:pic>
      <p:sp>
        <p:nvSpPr>
          <p:cNvPr id="29" name="Subtitle 2">
            <a:extLst>
              <a:ext uri="{FF2B5EF4-FFF2-40B4-BE49-F238E27FC236}">
                <a16:creationId xmlns:a16="http://schemas.microsoft.com/office/drawing/2014/main" id="{27668873-4853-29CF-90A6-CF4960D50024}"/>
              </a:ext>
            </a:extLst>
          </p:cNvPr>
          <p:cNvSpPr txBox="1">
            <a:spLocks/>
          </p:cNvSpPr>
          <p:nvPr/>
        </p:nvSpPr>
        <p:spPr>
          <a:xfrm>
            <a:off x="1115808" y="7271364"/>
            <a:ext cx="325771" cy="523220"/>
          </a:xfrm>
          <a:prstGeom prst="rect">
            <a:avLst/>
          </a:prstGeom>
        </p:spPr>
        <p:txBody>
          <a:bodyPr vert="horz" wrap="square" lIns="90000" tIns="45720" rIns="91440" bIns="45720" rtlCol="0">
            <a:spAutoFit/>
          </a:bodyPr>
          <a:lstStyle>
            <a:lvl1pPr marL="0" indent="0" algn="ctr" defTabSz="1280160" rtl="0" eaLnBrk="1" latinLnBrk="0" hangingPunct="1">
              <a:lnSpc>
                <a:spcPct val="90000"/>
              </a:lnSpc>
              <a:spcBef>
                <a:spcPts val="1400"/>
              </a:spcBef>
              <a:buFont typeface="Arial" panose="020B0604020202020204" pitchFamily="34" charset="0"/>
              <a:buNone/>
              <a:defRPr sz="3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01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6032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0040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404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805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206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AU" sz="2800" b="1" dirty="0">
                <a:solidFill>
                  <a:schemeClr val="accent3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1</a:t>
            </a:r>
            <a:endParaRPr lang="en-AU" sz="28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</p:txBody>
      </p:sp>
      <p:sp>
        <p:nvSpPr>
          <p:cNvPr id="17" name="Rounded Rectangle 16" descr="Textbox">
            <a:extLst>
              <a:ext uri="{FF2B5EF4-FFF2-40B4-BE49-F238E27FC236}">
                <a16:creationId xmlns:a16="http://schemas.microsoft.com/office/drawing/2014/main" id="{388DBB9D-91A2-3502-8D20-32F463636798}"/>
              </a:ext>
            </a:extLst>
          </p:cNvPr>
          <p:cNvSpPr/>
          <p:nvPr/>
        </p:nvSpPr>
        <p:spPr>
          <a:xfrm>
            <a:off x="3636340" y="7622000"/>
            <a:ext cx="2145324" cy="1673432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1905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8000" b="1" dirty="0">
              <a:solidFill>
                <a:schemeClr val="accent4"/>
              </a:solidFill>
              <a:latin typeface="Telstra Display" panose="020B0504040000000004" pitchFamily="34" charset="77"/>
              <a:ea typeface="Telstra Display" panose="020B0504040000000004" pitchFamily="34" charset="77"/>
            </a:endParaRPr>
          </a:p>
        </p:txBody>
      </p:sp>
      <p:pic>
        <p:nvPicPr>
          <p:cNvPr id="38" name="Graphic 37">
            <a:extLst>
              <a:ext uri="{FF2B5EF4-FFF2-40B4-BE49-F238E27FC236}">
                <a16:creationId xmlns:a16="http://schemas.microsoft.com/office/drawing/2014/main" id="{8323AFFE-C0B3-BD0F-8D28-E2B01B26B1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372971" y="7283964"/>
            <a:ext cx="714580" cy="687844"/>
          </a:xfrm>
          <a:prstGeom prst="rect">
            <a:avLst/>
          </a:prstGeom>
        </p:spPr>
      </p:pic>
      <p:sp>
        <p:nvSpPr>
          <p:cNvPr id="39" name="Subtitle 2">
            <a:extLst>
              <a:ext uri="{FF2B5EF4-FFF2-40B4-BE49-F238E27FC236}">
                <a16:creationId xmlns:a16="http://schemas.microsoft.com/office/drawing/2014/main" id="{A5637695-C0FD-B632-3D50-E5D0B1B53505}"/>
              </a:ext>
            </a:extLst>
          </p:cNvPr>
          <p:cNvSpPr txBox="1">
            <a:spLocks/>
          </p:cNvSpPr>
          <p:nvPr/>
        </p:nvSpPr>
        <p:spPr>
          <a:xfrm>
            <a:off x="3566492" y="7271364"/>
            <a:ext cx="325771" cy="523220"/>
          </a:xfrm>
          <a:prstGeom prst="rect">
            <a:avLst/>
          </a:prstGeom>
        </p:spPr>
        <p:txBody>
          <a:bodyPr vert="horz" wrap="square" lIns="90000" tIns="45720" rIns="91440" bIns="45720" rtlCol="0">
            <a:spAutoFit/>
          </a:bodyPr>
          <a:lstStyle>
            <a:lvl1pPr marL="0" indent="0" algn="ctr" defTabSz="1280160" rtl="0" eaLnBrk="1" latinLnBrk="0" hangingPunct="1">
              <a:lnSpc>
                <a:spcPct val="90000"/>
              </a:lnSpc>
              <a:spcBef>
                <a:spcPts val="1400"/>
              </a:spcBef>
              <a:buFont typeface="Arial" panose="020B0604020202020204" pitchFamily="34" charset="0"/>
              <a:buNone/>
              <a:defRPr sz="3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01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6032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0040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404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805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206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AU" sz="2800" b="1" dirty="0">
                <a:solidFill>
                  <a:schemeClr val="accent3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2</a:t>
            </a:r>
            <a:endParaRPr lang="en-AU" sz="28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</p:txBody>
      </p:sp>
      <p:sp>
        <p:nvSpPr>
          <p:cNvPr id="19" name="Rounded Rectangle 18" descr="Textbox">
            <a:extLst>
              <a:ext uri="{FF2B5EF4-FFF2-40B4-BE49-F238E27FC236}">
                <a16:creationId xmlns:a16="http://schemas.microsoft.com/office/drawing/2014/main" id="{C9822B18-5CFC-755F-7795-7E886F774CA9}"/>
              </a:ext>
            </a:extLst>
          </p:cNvPr>
          <p:cNvSpPr/>
          <p:nvPr/>
        </p:nvSpPr>
        <p:spPr>
          <a:xfrm>
            <a:off x="6087440" y="7622000"/>
            <a:ext cx="2145324" cy="1673432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1905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8000" b="1" dirty="0">
              <a:solidFill>
                <a:schemeClr val="accent4"/>
              </a:solidFill>
              <a:latin typeface="Telstra Display" panose="020B0504040000000004" pitchFamily="34" charset="77"/>
              <a:ea typeface="Telstra Display" panose="020B0504040000000004" pitchFamily="34" charset="77"/>
            </a:endParaRPr>
          </a:p>
        </p:txBody>
      </p:sp>
      <p:pic>
        <p:nvPicPr>
          <p:cNvPr id="41" name="Graphic 40">
            <a:extLst>
              <a:ext uri="{FF2B5EF4-FFF2-40B4-BE49-F238E27FC236}">
                <a16:creationId xmlns:a16="http://schemas.microsoft.com/office/drawing/2014/main" id="{8B5C4ADE-8D4A-95B3-6ECC-BDD89AA2DB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824487" y="7283964"/>
            <a:ext cx="714580" cy="687844"/>
          </a:xfrm>
          <a:prstGeom prst="rect">
            <a:avLst/>
          </a:prstGeom>
        </p:spPr>
      </p:pic>
      <p:sp>
        <p:nvSpPr>
          <p:cNvPr id="42" name="Subtitle 2">
            <a:extLst>
              <a:ext uri="{FF2B5EF4-FFF2-40B4-BE49-F238E27FC236}">
                <a16:creationId xmlns:a16="http://schemas.microsoft.com/office/drawing/2014/main" id="{DAF1E879-91AF-08E8-E59D-7B7495D8C3E6}"/>
              </a:ext>
            </a:extLst>
          </p:cNvPr>
          <p:cNvSpPr txBox="1">
            <a:spLocks/>
          </p:cNvSpPr>
          <p:nvPr/>
        </p:nvSpPr>
        <p:spPr>
          <a:xfrm>
            <a:off x="6018008" y="7271364"/>
            <a:ext cx="325771" cy="523220"/>
          </a:xfrm>
          <a:prstGeom prst="rect">
            <a:avLst/>
          </a:prstGeom>
        </p:spPr>
        <p:txBody>
          <a:bodyPr vert="horz" wrap="square" lIns="90000" tIns="45720" rIns="91440" bIns="45720" rtlCol="0">
            <a:spAutoFit/>
          </a:bodyPr>
          <a:lstStyle>
            <a:lvl1pPr marL="0" indent="0" algn="ctr" defTabSz="1280160" rtl="0" eaLnBrk="1" latinLnBrk="0" hangingPunct="1">
              <a:lnSpc>
                <a:spcPct val="90000"/>
              </a:lnSpc>
              <a:spcBef>
                <a:spcPts val="1400"/>
              </a:spcBef>
              <a:buFont typeface="Arial" panose="020B0604020202020204" pitchFamily="34" charset="0"/>
              <a:buNone/>
              <a:defRPr sz="3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01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6032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0040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404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805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206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AU" sz="2800" b="1" dirty="0">
                <a:solidFill>
                  <a:schemeClr val="accent3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3</a:t>
            </a:r>
            <a:endParaRPr lang="en-AU" sz="28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</p:txBody>
      </p:sp>
      <p:sp>
        <p:nvSpPr>
          <p:cNvPr id="20" name="Subtitle 2">
            <a:extLst>
              <a:ext uri="{FF2B5EF4-FFF2-40B4-BE49-F238E27FC236}">
                <a16:creationId xmlns:a16="http://schemas.microsoft.com/office/drawing/2014/main" id="{9F08F2FC-C36A-823D-3B12-D6A765B11BCA}"/>
              </a:ext>
            </a:extLst>
          </p:cNvPr>
          <p:cNvSpPr txBox="1">
            <a:spLocks/>
          </p:cNvSpPr>
          <p:nvPr/>
        </p:nvSpPr>
        <p:spPr>
          <a:xfrm>
            <a:off x="8714060" y="497186"/>
            <a:ext cx="3161951" cy="338554"/>
          </a:xfrm>
          <a:prstGeom prst="rect">
            <a:avLst/>
          </a:prstGeom>
        </p:spPr>
        <p:txBody>
          <a:bodyPr vert="horz" wrap="square" lIns="90000" tIns="45720" rIns="91440" bIns="45720" rtlCol="0">
            <a:spAutoFit/>
          </a:bodyPr>
          <a:lstStyle>
            <a:lvl1pPr marL="0" indent="0" algn="ctr" defTabSz="1280160" rtl="0" eaLnBrk="1" latinLnBrk="0" hangingPunct="1">
              <a:lnSpc>
                <a:spcPct val="90000"/>
              </a:lnSpc>
              <a:spcBef>
                <a:spcPts val="1400"/>
              </a:spcBef>
              <a:buFont typeface="Arial" panose="020B0604020202020204" pitchFamily="34" charset="0"/>
              <a:buNone/>
              <a:defRPr sz="3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01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6032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0040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404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805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206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zh-CN" altLang="en-US" sz="1600" b="1" dirty="0">
                <a:solidFill>
                  <a:schemeClr val="accent1"/>
                </a:solidFill>
                <a:latin typeface="Telstra Display" panose="020B0504040000000004" pitchFamily="34" charset="77"/>
                <a:ea typeface="Telstra Display" panose="020B0504040000000004" pitchFamily="34" charset="77"/>
              </a:rPr>
              <a:t>我的笔记</a:t>
            </a:r>
            <a:endParaRPr lang="en-AU" sz="14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</p:txBody>
      </p:sp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F496ECF3-64B7-BBFB-635B-5C58E900950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325864"/>
              </p:ext>
            </p:extLst>
          </p:nvPr>
        </p:nvGraphicFramePr>
        <p:xfrm>
          <a:off x="8853123" y="818774"/>
          <a:ext cx="3707175" cy="7776000"/>
        </p:xfrm>
        <a:graphic>
          <a:graphicData uri="http://schemas.openxmlformats.org/drawingml/2006/table">
            <a:tbl>
              <a:tblPr firstRow="1">
                <a:tableStyleId>{2D5ABB26-0587-4C30-8999-92F81FD0307C}</a:tableStyleId>
              </a:tblPr>
              <a:tblGrid>
                <a:gridCol w="3707175">
                  <a:extLst>
                    <a:ext uri="{9D8B030D-6E8A-4147-A177-3AD203B41FA5}">
                      <a16:colId xmlns:a16="http://schemas.microsoft.com/office/drawing/2014/main" val="1448202117"/>
                    </a:ext>
                  </a:extLst>
                </a:gridCol>
              </a:tblGrid>
              <a:tr h="288000">
                <a:tc>
                  <a:txBody>
                    <a:bodyPr/>
                    <a:lstStyle/>
                    <a:p>
                      <a:endParaRPr lang="en-AU" sz="800" b="0" i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47715845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76733974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96839202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35636820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30725147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48390403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23319691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74413866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60184458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11200573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31985411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64449642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08287678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17966083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47092551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76473195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42800546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6059131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51455596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87583123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20648732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12082860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48431814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56460201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47598256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7733249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875694140"/>
                  </a:ext>
                </a:extLst>
              </a:tr>
            </a:tbl>
          </a:graphicData>
        </a:graphic>
      </p:graphicFrame>
      <p:pic>
        <p:nvPicPr>
          <p:cNvPr id="31" name="Picture 30">
            <a:extLst>
              <a:ext uri="{FF2B5EF4-FFF2-40B4-BE49-F238E27FC236}">
                <a16:creationId xmlns:a16="http://schemas.microsoft.com/office/drawing/2014/main" id="{8DA13FD1-A2D4-56C0-478C-BD4F0010C4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27166" y="2058912"/>
            <a:ext cx="723900" cy="711200"/>
          </a:xfrm>
          <a:prstGeom prst="rect">
            <a:avLst/>
          </a:prstGeom>
        </p:spPr>
      </p:pic>
      <p:pic>
        <p:nvPicPr>
          <p:cNvPr id="32" name="Picture 31">
            <a:extLst>
              <a:ext uri="{FF2B5EF4-FFF2-40B4-BE49-F238E27FC236}">
                <a16:creationId xmlns:a16="http://schemas.microsoft.com/office/drawing/2014/main" id="{5E2D1785-A6A3-A1C1-4738-DFBD07D0B7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56498" y="6455104"/>
            <a:ext cx="723900" cy="723900"/>
          </a:xfrm>
          <a:prstGeom prst="rect">
            <a:avLst/>
          </a:prstGeom>
        </p:spPr>
      </p:pic>
      <p:pic>
        <p:nvPicPr>
          <p:cNvPr id="33" name="Picture 32">
            <a:extLst>
              <a:ext uri="{FF2B5EF4-FFF2-40B4-BE49-F238E27FC236}">
                <a16:creationId xmlns:a16="http://schemas.microsoft.com/office/drawing/2014/main" id="{8AD6F9E4-E0C6-42E0-099B-A8B024952C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033941" y="4181449"/>
            <a:ext cx="698500" cy="685800"/>
          </a:xfrm>
          <a:prstGeom prst="rect">
            <a:avLst/>
          </a:prstGeom>
        </p:spPr>
      </p:pic>
      <p:pic>
        <p:nvPicPr>
          <p:cNvPr id="34" name="Picture 33">
            <a:extLst>
              <a:ext uri="{FF2B5EF4-FFF2-40B4-BE49-F238E27FC236}">
                <a16:creationId xmlns:a16="http://schemas.microsoft.com/office/drawing/2014/main" id="{40B7C732-9C54-B8F7-234E-F7EB7FF028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41301" y="4147426"/>
            <a:ext cx="698500" cy="68580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5D556AF2-1771-A24A-A52D-AB99AACD6D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1935592" y="8740797"/>
            <a:ext cx="563040" cy="612000"/>
          </a:xfrm>
          <a:prstGeom prst="rect">
            <a:avLst/>
          </a:prstGeom>
        </p:spPr>
      </p:pic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F520F150-12DE-94A5-F5ED-2405A8B6D0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11661969" y="8740797"/>
            <a:ext cx="0" cy="61200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162858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56C0DB-CCB5-5070-3D4A-396E665B37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D756AF0D-40A7-9DD8-CA4D-C1405C2DE0F4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05062" y="402875"/>
            <a:ext cx="8083227" cy="902069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b" anchorCtr="0" forceAA="0" compatLnSpc="1">
            <a:prstTxWarp prst="textNoShape">
              <a:avLst/>
            </a:prstTxWarp>
            <a:normAutofit/>
          </a:bodyPr>
          <a:lstStyle>
            <a:lvl1pPr algn="ctr" defTabSz="128016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8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1280160" rtl="0" eaLnBrk="1" fontAlgn="auto" latinLnBrk="0" hangingPunct="1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600" b="1" i="0" u="none" strike="noStrike" kern="120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Telstra Display" panose="020B0504040000000004" pitchFamily="34" charset="77"/>
                <a:ea typeface="Telstra Display" panose="020B0504040000000004" pitchFamily="34" charset="77"/>
                <a:cs typeface="+mj-cs"/>
              </a:rPr>
              <a:t>老年人科技通</a:t>
            </a:r>
            <a:br>
              <a:rPr kumimoji="0" lang="en-AU" sz="2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elstra Display" panose="020B0504040000000004" pitchFamily="34" charset="77"/>
                <a:ea typeface="Telstra Display" panose="020B0504040000000004" pitchFamily="34" charset="77"/>
                <a:cs typeface="+mj-cs"/>
              </a:rPr>
            </a:b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elstra Display" panose="020B0504040000000004" pitchFamily="34" charset="77"/>
                <a:ea typeface="Telstra Display" panose="020B0504040000000004" pitchFamily="34" charset="77"/>
                <a:cs typeface="+mj-cs"/>
              </a:rPr>
              <a:t>课题 </a:t>
            </a: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elstra Display" panose="020B0504040000000004" pitchFamily="34" charset="77"/>
                <a:ea typeface="Telstra Display" panose="020B0504040000000004" pitchFamily="34" charset="77"/>
                <a:cs typeface="+mj-cs"/>
              </a:rPr>
              <a:t>3</a:t>
            </a: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elstra Display" panose="020B0504040000000004" pitchFamily="34" charset="77"/>
                <a:ea typeface="Telstra Display" panose="020B0504040000000004" pitchFamily="34" charset="77"/>
                <a:cs typeface="+mj-cs"/>
              </a:rPr>
              <a:t>：打电话和发信息</a:t>
            </a:r>
          </a:p>
        </p:txBody>
      </p:sp>
      <p:sp>
        <p:nvSpPr>
          <p:cNvPr id="30" name="Subtitle 2">
            <a:extLst>
              <a:ext uri="{FF2B5EF4-FFF2-40B4-BE49-F238E27FC236}">
                <a16:creationId xmlns:a16="http://schemas.microsoft.com/office/drawing/2014/main" id="{55E9616C-EE6C-CEC2-2B50-F30E234AB0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05271" y="1553163"/>
            <a:ext cx="3329680" cy="6324808"/>
          </a:xfrm>
        </p:spPr>
        <p:txBody>
          <a:bodyPr wrap="square" lIns="90000">
            <a:spAutoFit/>
          </a:bodyPr>
          <a:lstStyle/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zh-CN" altLang="en-US" sz="1600" b="1" dirty="0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拨打电话</a:t>
            </a:r>
            <a:endParaRPr lang="en-AU" sz="1600" b="1" dirty="0">
              <a:solidFill>
                <a:schemeClr val="accent1"/>
              </a:solidFill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CN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拨打电话：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457200" lvl="1" indent="-226800" algn="l">
              <a:lnSpc>
                <a:spcPct val="100000"/>
              </a:lnSpc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zh-CN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打开 “电话” 应用。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457200" lvl="1" indent="-226800" algn="l">
              <a:lnSpc>
                <a:spcPct val="100000"/>
              </a:lnSpc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zh-CN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点击键盘输入电话号码，或从通讯录中选择一位联系人。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457200" lvl="1" indent="-226800" algn="l">
              <a:lnSpc>
                <a:spcPct val="100000"/>
              </a:lnSpc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zh-CN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按绿色电话图标开始通话。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457200" lvl="1" indent="-226800" algn="l">
              <a:lnSpc>
                <a:spcPct val="100000"/>
              </a:lnSpc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zh-CN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点击红色按钮挂断电话。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zh-CN" altLang="en-US" sz="1600" b="1" dirty="0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发送短信</a:t>
            </a:r>
            <a:endParaRPr lang="en-AU" sz="1600" b="1" dirty="0">
              <a:solidFill>
                <a:schemeClr val="accent1"/>
              </a:solidFill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CN" altLang="en-US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发送短信：</a:t>
            </a:r>
            <a:endParaRPr lang="en-AU" sz="1200" b="1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457200" lvl="1" indent="-226800" algn="l">
              <a:lnSpc>
                <a:spcPct val="100000"/>
              </a:lnSpc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zh-CN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打开 “消息” 应用。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457200" lvl="1" indent="-226800" algn="l">
              <a:lnSpc>
                <a:spcPct val="100000"/>
              </a:lnSpc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zh-CN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点击 “开始聊天” 或 “</a:t>
            </a:r>
            <a:r>
              <a:rPr lang="en-US" altLang="zh-CN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+</a:t>
            </a:r>
            <a:r>
              <a:rPr lang="zh-CN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”</a:t>
            </a:r>
            <a:r>
              <a:rPr lang="en-US" altLang="zh-CN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 </a:t>
            </a:r>
            <a:r>
              <a:rPr lang="zh-CN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号或 “新消息” 图标。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457200" lvl="1" indent="-226800" algn="l">
              <a:lnSpc>
                <a:spcPct val="100000"/>
              </a:lnSpc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zh-CN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选择一位联系人或输入电话号码。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457200" lvl="1" indent="-226800" algn="l">
              <a:lnSpc>
                <a:spcPct val="100000"/>
              </a:lnSpc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zh-CN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使用键盘输入您所要发送的信息。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457200" lvl="1" indent="-226800" algn="l">
              <a:lnSpc>
                <a:spcPct val="100000"/>
              </a:lnSpc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zh-CN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点击发送（纸飞机或箭头图标）。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457200" lvl="1" indent="-226800" algn="l">
              <a:lnSpc>
                <a:spcPct val="100000"/>
              </a:lnSpc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zh-CN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要回复信息，点击消息并输入您的回复。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CN" altLang="en-US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想让您的信息更有趣或更有个性吗？</a:t>
            </a:r>
            <a:r>
              <a:rPr lang="zh-CN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您还可以：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457200" lvl="1" indent="-226800" algn="l">
              <a:lnSpc>
                <a:spcPct val="100000"/>
              </a:lnSpc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zh-CN" altLang="en-US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发送表情符号 </a:t>
            </a: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– </a:t>
            </a:r>
            <a:r>
              <a:rPr lang="zh-CN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点击键盘上的笑脸图标，选择一个表情或符号。</a:t>
            </a:r>
            <a:endParaRPr lang="en-AU" altLang="zh-CN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457200" lvl="1" indent="-226800" algn="l">
              <a:lnSpc>
                <a:spcPct val="100000"/>
              </a:lnSpc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zh-CN" altLang="en-US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发送照片或视频</a:t>
            </a:r>
            <a:r>
              <a:rPr lang="en-AU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 </a:t>
            </a: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– </a:t>
            </a:r>
            <a:r>
              <a:rPr lang="zh-CN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点击回形针或相机图标，从您的相册中选择，或者拍摄一张照片。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457200" lvl="1" indent="-226800" algn="l">
              <a:lnSpc>
                <a:spcPct val="100000"/>
              </a:lnSpc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zh-CN" altLang="en-US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发送语音消息 </a:t>
            </a: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– </a:t>
            </a:r>
            <a:r>
              <a:rPr lang="zh-CN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点击麦克风</a:t>
            </a:r>
            <a:r>
              <a:rPr lang="en-US" altLang="zh-CN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/</a:t>
            </a:r>
            <a:r>
              <a:rPr lang="zh-CN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声波图标，说话后点击发送（适用于许多应用和新款手机）。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</p:txBody>
      </p:sp>
      <p:pic>
        <p:nvPicPr>
          <p:cNvPr id="32" name="Picture 31">
            <a:extLst>
              <a:ext uri="{FF2B5EF4-FFF2-40B4-BE49-F238E27FC236}">
                <a16:creationId xmlns:a16="http://schemas.microsoft.com/office/drawing/2014/main" id="{62866F52-0A32-A459-DB1C-65CABA9C65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03304" y="1553073"/>
            <a:ext cx="736600" cy="673100"/>
          </a:xfrm>
          <a:prstGeom prst="rect">
            <a:avLst/>
          </a:prstGeom>
        </p:spPr>
      </p:pic>
      <p:sp>
        <p:nvSpPr>
          <p:cNvPr id="37" name="Subtitle 2">
            <a:extLst>
              <a:ext uri="{FF2B5EF4-FFF2-40B4-BE49-F238E27FC236}">
                <a16:creationId xmlns:a16="http://schemas.microsoft.com/office/drawing/2014/main" id="{6958442D-1448-BE96-F619-97141E7EA379}"/>
              </a:ext>
            </a:extLst>
          </p:cNvPr>
          <p:cNvSpPr txBox="1">
            <a:spLocks/>
          </p:cNvSpPr>
          <p:nvPr/>
        </p:nvSpPr>
        <p:spPr>
          <a:xfrm>
            <a:off x="5436806" y="1556542"/>
            <a:ext cx="3579788" cy="6370975"/>
          </a:xfrm>
          <a:prstGeom prst="rect">
            <a:avLst/>
          </a:prstGeom>
        </p:spPr>
        <p:txBody>
          <a:bodyPr vert="horz" wrap="square" lIns="90000" tIns="45720" rIns="91440" bIns="45720" rtlCol="0">
            <a:spAutoFit/>
          </a:bodyPr>
          <a:lstStyle>
            <a:lvl1pPr marL="0" indent="0" algn="ctr" defTabSz="1280160" rtl="0" eaLnBrk="1" latinLnBrk="0" hangingPunct="1">
              <a:lnSpc>
                <a:spcPct val="90000"/>
              </a:lnSpc>
              <a:spcBef>
                <a:spcPts val="1400"/>
              </a:spcBef>
              <a:buFont typeface="Arial" panose="020B0604020202020204" pitchFamily="34" charset="0"/>
              <a:buNone/>
              <a:defRPr sz="3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01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6032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0040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404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805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206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zh-CN" altLang="en-US" sz="1600" b="1" dirty="0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添加和管理联系人</a:t>
            </a:r>
            <a:endParaRPr lang="en-AU" sz="1600" b="1" dirty="0">
              <a:solidFill>
                <a:schemeClr val="accent1"/>
              </a:solidFill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CN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将新电话号码保存到 “通讯录” 应用中。</a:t>
            </a:r>
            <a:endParaRPr lang="en-AU" altLang="zh-CN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CN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您还可以编辑或删除旧联系人。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CN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把经常联系的人加到 “收藏夹”：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457200" lvl="1" indent="-226800" algn="l">
              <a:lnSpc>
                <a:spcPct val="100000"/>
              </a:lnSpc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zh-CN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苹果手机</a:t>
            </a: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: </a:t>
            </a:r>
            <a:r>
              <a:rPr lang="zh-CN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打开 “电话” 应用</a:t>
            </a: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 &gt; </a:t>
            </a:r>
            <a:r>
              <a:rPr lang="zh-CN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点击 “收藏”</a:t>
            </a: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 &gt; </a:t>
            </a:r>
            <a:r>
              <a:rPr lang="zh-CN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点击 “</a:t>
            </a: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+</a:t>
            </a:r>
            <a:r>
              <a:rPr lang="zh-CN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” 号添加联系人。</a:t>
            </a:r>
            <a:endParaRPr lang="en-AU" altLang="zh-CN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457200" lvl="1" indent="-226800" algn="l">
              <a:lnSpc>
                <a:spcPct val="100000"/>
              </a:lnSpc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zh-CN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安卓手机</a:t>
            </a: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: </a:t>
            </a:r>
            <a:r>
              <a:rPr lang="zh-CN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打开 “通讯录” 应用 </a:t>
            </a: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&gt; </a:t>
            </a:r>
            <a:r>
              <a:rPr lang="zh-CN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点击一位联系人</a:t>
            </a: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 &gt; </a:t>
            </a:r>
            <a:r>
              <a:rPr lang="zh-CN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点击星形图标收藏。</a:t>
            </a:r>
            <a:endParaRPr lang="en-US" altLang="zh-CN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457200" lvl="1" indent="-226800" algn="l">
              <a:lnSpc>
                <a:spcPct val="100000"/>
              </a:lnSpc>
              <a:spcBef>
                <a:spcPts val="600"/>
              </a:spcBef>
              <a:buFont typeface="Courier New" panose="02070309020205020404" pitchFamily="49" charset="0"/>
              <a:buChar char="o"/>
            </a:pP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zh-CN" altLang="en-US" sz="1600" b="1" dirty="0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通知提醒</a:t>
            </a:r>
            <a:endParaRPr lang="en-AU" sz="16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CN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当您错过来电或新信息时，手机会显示提醒。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CN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用手指从屏幕顶部往下滑，就能查看并清除提醒。</a:t>
            </a:r>
            <a:endParaRPr lang="en-AU" altLang="zh-CN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CN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请留意红点或信息图标作为提示。</a:t>
            </a:r>
            <a:endParaRPr lang="en-US" altLang="zh-CN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en-AU" sz="1600" b="1" dirty="0">
              <a:solidFill>
                <a:schemeClr val="accent1"/>
              </a:solidFill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zh-CN" altLang="en-US" sz="1600" b="1" dirty="0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聊天应用</a:t>
            </a:r>
            <a:endParaRPr lang="en-AU" sz="1600" b="1" dirty="0">
              <a:solidFill>
                <a:schemeClr val="accent1"/>
              </a:solidFill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altLang="zh-CN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WhatsApp</a:t>
            </a:r>
            <a:r>
              <a:rPr lang="zh-CN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、</a:t>
            </a:r>
            <a:r>
              <a:rPr lang="en-US" altLang="zh-CN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Messenger </a:t>
            </a:r>
            <a:r>
              <a:rPr lang="zh-CN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等应用让您可以通过无线网络或移动数据发送消息和拨打电话（不消耗话费），因此特别便于与海外亲友联系。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CN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这些应用在 </a:t>
            </a:r>
            <a:r>
              <a:rPr lang="en-US" altLang="zh-CN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App Store</a:t>
            </a:r>
            <a:r>
              <a:rPr lang="zh-CN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（苹果手机）或 </a:t>
            </a:r>
            <a:r>
              <a:rPr lang="en-US" altLang="zh-CN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Play Store</a:t>
            </a:r>
            <a:r>
              <a:rPr lang="zh-CN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（安卓手机）都可以免费下载。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iMessage </a:t>
            </a:r>
            <a:r>
              <a:rPr lang="zh-CN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是苹果手机自带的功能 </a:t>
            </a: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— </a:t>
            </a:r>
            <a:r>
              <a:rPr lang="zh-CN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不用下载，只要在 “设置” 里打开就可以使用。不过，它只能和其他苹果设备互发送信息。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CN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您还可以创建群聊，与家人、朋友或社团保持联系。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</p:txBody>
      </p:sp>
      <p:pic>
        <p:nvPicPr>
          <p:cNvPr id="1047" name="Picture 1046">
            <a:extLst>
              <a:ext uri="{FF2B5EF4-FFF2-40B4-BE49-F238E27FC236}">
                <a16:creationId xmlns:a16="http://schemas.microsoft.com/office/drawing/2014/main" id="{71BA7293-D5E9-EEA6-7442-378F43E2B1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22874" y="3850647"/>
            <a:ext cx="736600" cy="673100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3565E7DD-F24B-E408-C4CA-E7B99AF220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849752" y="8740797"/>
            <a:ext cx="534277" cy="6120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3A6697AA-4221-C844-7FAB-198E05495F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935592" y="8740797"/>
            <a:ext cx="563040" cy="612000"/>
          </a:xfrm>
          <a:prstGeom prst="rect">
            <a:avLst/>
          </a:prstGeom>
        </p:spPr>
      </p:pic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2C4D1580-C39F-B968-2C0B-70535591FB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11661969" y="8740797"/>
            <a:ext cx="0" cy="61200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9" name="Picture 8">
            <a:extLst>
              <a:ext uri="{FF2B5EF4-FFF2-40B4-BE49-F238E27FC236}">
                <a16:creationId xmlns:a16="http://schemas.microsoft.com/office/drawing/2014/main" id="{9864B132-818F-5318-D112-F8F3A3CD83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1361" y="3408300"/>
            <a:ext cx="736600" cy="673100"/>
          </a:xfrm>
          <a:prstGeom prst="rect">
            <a:avLst/>
          </a:prstGeom>
        </p:spPr>
      </p:pic>
      <p:sp>
        <p:nvSpPr>
          <p:cNvPr id="10" name="Rounded Rectangle 9">
            <a:extLst>
              <a:ext uri="{FF2B5EF4-FFF2-40B4-BE49-F238E27FC236}">
                <a16:creationId xmlns:a16="http://schemas.microsoft.com/office/drawing/2014/main" id="{C2B0C5F1-26A5-B58D-3E7F-7266F76998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768343" y="4081400"/>
            <a:ext cx="2701551" cy="4011406"/>
          </a:xfrm>
          <a:prstGeom prst="roundRect">
            <a:avLst>
              <a:gd name="adj" fmla="val 0"/>
            </a:avLst>
          </a:prstGeom>
          <a:solidFill>
            <a:srgbClr val="F04C23">
              <a:alpha val="5098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8000" b="1" dirty="0">
              <a:solidFill>
                <a:schemeClr val="accent4"/>
              </a:solidFill>
              <a:latin typeface="Telstra Display" panose="020B0504040000000004" pitchFamily="34" charset="77"/>
              <a:ea typeface="Telstra Display" panose="020B0504040000000004" pitchFamily="34" charset="77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6A1AF540-70A7-018B-CF86-F80BBE1BF5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953278" y="4348101"/>
            <a:ext cx="698500" cy="673100"/>
          </a:xfrm>
          <a:prstGeom prst="rect">
            <a:avLst/>
          </a:prstGeom>
        </p:spPr>
      </p:pic>
      <p:sp>
        <p:nvSpPr>
          <p:cNvPr id="5" name="Subtitle 2">
            <a:extLst>
              <a:ext uri="{FF2B5EF4-FFF2-40B4-BE49-F238E27FC236}">
                <a16:creationId xmlns:a16="http://schemas.microsoft.com/office/drawing/2014/main" id="{F9F87D2C-B9D8-970F-12A0-1473DA465286}"/>
              </a:ext>
            </a:extLst>
          </p:cNvPr>
          <p:cNvSpPr txBox="1">
            <a:spLocks/>
          </p:cNvSpPr>
          <p:nvPr/>
        </p:nvSpPr>
        <p:spPr>
          <a:xfrm>
            <a:off x="9913006" y="4311015"/>
            <a:ext cx="2304106" cy="3293209"/>
          </a:xfrm>
          <a:prstGeom prst="rect">
            <a:avLst/>
          </a:prstGeom>
        </p:spPr>
        <p:txBody>
          <a:bodyPr vert="horz" wrap="square" lIns="90000" tIns="45720" rIns="91440" bIns="45720" rtlCol="0">
            <a:spAutoFit/>
          </a:bodyPr>
          <a:lstStyle>
            <a:lvl1pPr marL="0" indent="0" algn="ctr" defTabSz="1280160" rtl="0" eaLnBrk="1" latinLnBrk="0" hangingPunct="1">
              <a:lnSpc>
                <a:spcPct val="90000"/>
              </a:lnSpc>
              <a:spcBef>
                <a:spcPts val="1400"/>
              </a:spcBef>
              <a:buFont typeface="Arial" panose="020B0604020202020204" pitchFamily="34" charset="0"/>
              <a:buNone/>
              <a:defRPr sz="3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01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6032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0040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404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805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206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zh-CN" altLang="en-US" sz="1600" b="1" dirty="0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用户指南</a:t>
            </a: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zh-CN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使用相机扫描二维码，或点击链接。</a:t>
            </a: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zh-CN" altLang="en-US" sz="1400" b="1" dirty="0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苹果手机</a:t>
            </a:r>
            <a:endParaRPr lang="en-US" altLang="zh-CN" sz="1400" b="1" dirty="0">
              <a:solidFill>
                <a:schemeClr val="accent1"/>
              </a:solidFill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en-AU" sz="1400" b="1" dirty="0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iPhone </a:t>
            </a:r>
            <a:r>
              <a:rPr lang="en-AU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	</a:t>
            </a: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endParaRPr lang="en-AU" sz="1200" b="1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endParaRPr lang="en-AU" sz="1200" b="1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endParaRPr lang="en-AU" sz="1200" b="1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zh-CN" altLang="en-US" sz="1400" b="1" dirty="0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安卓手机</a:t>
            </a:r>
            <a:endParaRPr lang="en-US" altLang="zh-CN" sz="1400" b="1" dirty="0">
              <a:solidFill>
                <a:schemeClr val="accent1"/>
              </a:solidFill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en-AU" sz="1400" b="1" dirty="0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Android</a:t>
            </a:r>
            <a:endParaRPr lang="en-AU" sz="1400" b="1" dirty="0">
              <a:solidFill>
                <a:schemeClr val="accent1"/>
              </a:solidFill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endParaRPr lang="en-AU" sz="1400" b="1" dirty="0">
              <a:solidFill>
                <a:schemeClr val="accent1"/>
              </a:solidFill>
              <a:latin typeface="Telstra Text" panose="020B0504040000000004" pitchFamily="34" charset="77"/>
              <a:ea typeface="Telstra Text" panose="020B0504040000000004" pitchFamily="34" charset="77"/>
            </a:endParaRPr>
          </a:p>
        </p:txBody>
      </p:sp>
      <p:pic>
        <p:nvPicPr>
          <p:cNvPr id="13" name="Picture 12" descr="QR code for iPhone">
            <a:extLst>
              <a:ext uri="{FF2B5EF4-FFF2-40B4-BE49-F238E27FC236}">
                <a16:creationId xmlns:a16="http://schemas.microsoft.com/office/drawing/2014/main" id="{6E2A3781-D2D4-8973-F556-852DD0767CF0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0983879" y="5323426"/>
            <a:ext cx="1080000" cy="1080000"/>
          </a:xfrm>
          <a:prstGeom prst="rect">
            <a:avLst/>
          </a:prstGeom>
        </p:spPr>
      </p:pic>
      <p:pic>
        <p:nvPicPr>
          <p:cNvPr id="14" name="Picture 13" descr="QR code for Android">
            <a:extLst>
              <a:ext uri="{FF2B5EF4-FFF2-40B4-BE49-F238E27FC236}">
                <a16:creationId xmlns:a16="http://schemas.microsoft.com/office/drawing/2014/main" id="{D189F196-B183-2467-172B-8A2418ACE41D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0983879" y="6682918"/>
            <a:ext cx="1080000" cy="1080000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6665F77A-266B-49FD-580A-19CEC63A11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1361" y="1553073"/>
            <a:ext cx="736600" cy="673100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95554128-6D5D-B12A-CAEB-18A0DA5224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641924" y="5414003"/>
            <a:ext cx="698500" cy="673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27402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Telstra">
      <a:dk1>
        <a:srgbClr val="00003C"/>
      </a:dk1>
      <a:lt1>
        <a:srgbClr val="FFFFFF"/>
      </a:lt1>
      <a:dk2>
        <a:srgbClr val="00003C"/>
      </a:dk2>
      <a:lt2>
        <a:srgbClr val="FFFFFF"/>
      </a:lt2>
      <a:accent1>
        <a:srgbClr val="F04C23"/>
      </a:accent1>
      <a:accent2>
        <a:srgbClr val="007CC2"/>
      </a:accent2>
      <a:accent3>
        <a:srgbClr val="00438C"/>
      </a:accent3>
      <a:accent4>
        <a:srgbClr val="66CEF6"/>
      </a:accent4>
      <a:accent5>
        <a:srgbClr val="BFE7FB"/>
      </a:accent5>
      <a:accent6>
        <a:srgbClr val="F37050"/>
      </a:accent6>
      <a:hlink>
        <a:srgbClr val="00438C"/>
      </a:hlink>
      <a:folHlink>
        <a:srgbClr val="EF4B23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E3B1D3E7822C549A581B067E19CC315" ma:contentTypeVersion="21" ma:contentTypeDescription="Create a new document." ma:contentTypeScope="" ma:versionID="6c0394f7b96bb5f51ee8fcd64fafe47e">
  <xsd:schema xmlns:xsd="http://www.w3.org/2001/XMLSchema" xmlns:xs="http://www.w3.org/2001/XMLSchema" xmlns:p="http://schemas.microsoft.com/office/2006/metadata/properties" xmlns:ns2="f6374f94-ea7c-428a-97f4-b9a8f1ddd6c6" xmlns:ns3="2a7a03ce-2042-4c5f-90e9-1f29c56988a9" xmlns:ns4="c7b56d83-7d92-4d5e-8552-dd44030ff6cf" targetNamespace="http://schemas.microsoft.com/office/2006/metadata/properties" ma:root="true" ma:fieldsID="b1fd14c332512e0bf86725748d83ef6f" ns2:_="" ns3:_="" ns4:_="">
    <xsd:import namespace="f6374f94-ea7c-428a-97f4-b9a8f1ddd6c6"/>
    <xsd:import namespace="2a7a03ce-2042-4c5f-90e9-1f29c56988a9"/>
    <xsd:import namespace="c7b56d83-7d92-4d5e-8552-dd44030ff6c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_dlc_DocId" minOccurs="0"/>
                <xsd:element ref="ns3:_dlc_DocIdUrl" minOccurs="0"/>
                <xsd:element ref="ns3:_dlc_DocIdPersistId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Location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ContentMatched" minOccurs="0"/>
                <xsd:element ref="ns2:lcf76f155ced4ddcb4097134ff3c332f" minOccurs="0"/>
                <xsd:element ref="ns4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6374f94-ea7c-428a-97f4-b9a8f1ddd6c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MediaServiceAutoKeyPoints" ma:index="2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3" nillable="true" ma:displayName="Length (seconds)" ma:internalName="MediaLengthInSeconds" ma:readOnly="true">
      <xsd:simpleType>
        <xsd:restriction base="dms:Unknown"/>
      </xsd:simpleType>
    </xsd:element>
    <xsd:element name="ContentMatched" ma:index="24" nillable="true" ma:displayName="Content Matched" ma:default="1" ma:format="Dropdown" ma:internalName="ContentMatched">
      <xsd:simpleType>
        <xsd:restriction base="dms:Boolean"/>
      </xsd:simpleType>
    </xsd:element>
    <xsd:element name="lcf76f155ced4ddcb4097134ff3c332f" ma:index="26" nillable="true" ma:taxonomy="true" ma:internalName="lcf76f155ced4ddcb4097134ff3c332f" ma:taxonomyFieldName="MediaServiceImageTags" ma:displayName="Image Tags" ma:readOnly="false" ma:fieldId="{5cf76f15-5ced-4ddc-b409-7134ff3c332f}" ma:taxonomyMulti="true" ma:sspId="97780b6f-135f-46e7-9608-4a6f87a7424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8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30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a7a03ce-2042-4c5f-90e9-1f29c56988a9" elementFormDefault="qualified">
    <xsd:import namespace="http://schemas.microsoft.com/office/2006/documentManagement/types"/>
    <xsd:import namespace="http://schemas.microsoft.com/office/infopath/2007/PartnerControls"/>
    <xsd:element name="_dlc_DocId" ma:index="10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11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2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7b56d83-7d92-4d5e-8552-dd44030ff6cf" elementFormDefault="qualified">
    <xsd:import namespace="http://schemas.microsoft.com/office/2006/documentManagement/types"/>
    <xsd:import namespace="http://schemas.microsoft.com/office/infopath/2007/PartnerControls"/>
    <xsd:element name="TaxCatchAll" ma:index="27" nillable="true" ma:displayName="Taxonomy Catch All Column" ma:hidden="true" ma:list="{efc71ffe-bcdc-4440-85d5-0b78223fec55}" ma:internalName="TaxCatchAll" ma:showField="CatchAllData" ma:web="2a7a03ce-2042-4c5f-90e9-1f29c56988a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7b56d83-7d92-4d5e-8552-dd44030ff6cf" xsi:nil="true"/>
    <lcf76f155ced4ddcb4097134ff3c332f xmlns="f6374f94-ea7c-428a-97f4-b9a8f1ddd6c6">
      <Terms xmlns="http://schemas.microsoft.com/office/infopath/2007/PartnerControls"/>
    </lcf76f155ced4ddcb4097134ff3c332f>
    <ContentMatched xmlns="f6374f94-ea7c-428a-97f4-b9a8f1ddd6c6">true</ContentMatched>
    <_dlc_DocId xmlns="2a7a03ce-2042-4c5f-90e9-1f29c56988a9">AATUC-1823800632-107884</_dlc_DocId>
    <_dlc_DocIdUrl xmlns="2a7a03ce-2042-4c5f-90e9-1f29c56988a9">
      <Url>https://teamtelstra.sharepoint.com/sites/DigitalSystems/_layouts/15/DocIdRedir.aspx?ID=AATUC-1823800632-107884</Url>
      <Description>AATUC-1823800632-107884</Description>
    </_dlc_DocIdUrl>
  </documentManagement>
</p:properties>
</file>

<file path=customXml/item4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6913E49F-0017-4066-8727-A9185F28896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4805ADD-138B-4A1C-9182-07E2FACCAFA5}"/>
</file>

<file path=customXml/itemProps3.xml><?xml version="1.0" encoding="utf-8"?>
<ds:datastoreItem xmlns:ds="http://schemas.openxmlformats.org/officeDocument/2006/customXml" ds:itemID="{CEBDB436-53EB-425E-A8EC-3F5275692B76}">
  <ds:schemaRefs>
    <ds:schemaRef ds:uri="http://purl.org/dc/elements/1.1/"/>
    <ds:schemaRef ds:uri="http://schemas.openxmlformats.org/package/2006/metadata/core-properties"/>
    <ds:schemaRef ds:uri="9c7b2f30-2231-41e0-b86a-1257079ed7b5"/>
    <ds:schemaRef ds:uri="http://schemas.microsoft.com/office/2006/documentManagement/types"/>
    <ds:schemaRef ds:uri="http://schemas.microsoft.com/office/2006/metadata/properties"/>
    <ds:schemaRef ds:uri="f6156fdc-1b67-4e65-a7eb-2d097edf2cd6"/>
    <ds:schemaRef ds:uri="http://purl.org/dc/terms/"/>
    <ds:schemaRef ds:uri="http://www.w3.org/XML/1998/namespace"/>
    <ds:schemaRef ds:uri="http://schemas.microsoft.com/office/infopath/2007/PartnerControls"/>
    <ds:schemaRef ds:uri="c7b56d83-7d92-4d5e-8552-dd44030ff6cf"/>
    <ds:schemaRef ds:uri="http://purl.org/dc/dcmitype/"/>
  </ds:schemaRefs>
</ds:datastoreItem>
</file>

<file path=customXml/itemProps4.xml><?xml version="1.0" encoding="utf-8"?>
<ds:datastoreItem xmlns:ds="http://schemas.openxmlformats.org/officeDocument/2006/customXml" ds:itemID="{A41B8CB4-2603-49D9-922B-75DDF3D5320E}"/>
</file>

<file path=docMetadata/LabelInfo.xml><?xml version="1.0" encoding="utf-8"?>
<clbl:labelList xmlns:clbl="http://schemas.microsoft.com/office/2020/mipLabelMetadata">
  <clbl:label id="{d06ca730-9605-454d-badc-655e7799c5a2}" enabled="1" method="Privileged" siteId="{49dfc6a3-5fb7-49f4-adea-c54e725bb854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7110</TotalTime>
  <Words>822</Words>
  <Application>Microsoft Office PowerPoint</Application>
  <PresentationFormat>A3 Paper (297x420 mm)</PresentationFormat>
  <Paragraphs>65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11" baseType="lpstr">
      <vt:lpstr>Aptos</vt:lpstr>
      <vt:lpstr>Aptos Display</vt:lpstr>
      <vt:lpstr>Arial</vt:lpstr>
      <vt:lpstr>Courier New</vt:lpstr>
      <vt:lpstr>Telstra Display</vt:lpstr>
      <vt:lpstr>Telstra Text</vt:lpstr>
      <vt:lpstr>Telstra Text Light</vt:lpstr>
      <vt:lpstr>Wingdings</vt:lpstr>
      <vt:lpstr>Office Theme</vt:lpstr>
      <vt:lpstr>老年人科技通 课题 3：打电话和发信息</vt:lpstr>
      <vt:lpstr>老年人科技通 课题 3：打电话和发信息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Tech Savvy Seniors - Module 3 (Chinese Simplified)</dc:title>
  <dc:creator>Telstra Limited</dc:creator>
  <cp:keywords>telstra, tech, savvy, seniors, learning, module, 3, chinese, simplified</cp:keywords>
  <cp:lastModifiedBy>Cassandra Katsikaronis</cp:lastModifiedBy>
  <cp:revision>23</cp:revision>
  <dcterms:created xsi:type="dcterms:W3CDTF">2025-08-08T06:40:30Z</dcterms:created>
  <dcterms:modified xsi:type="dcterms:W3CDTF">2026-04-09T05:54:24Z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0x010100CE3B1D3E7822C549A581B067E19CC315</vt:lpwstr>
  </property>
  <property fmtid="{D5CDD505-2E9C-101B-9397-08002B2CF9AE}" pid="3" name="MediaServiceImageTags">
    <vt:lpwstr/>
  </property>
  <property fmtid="{D5CDD505-2E9C-101B-9397-08002B2CF9AE}" pid="4" name="_dlc_DocIdItemGuid">
    <vt:lpwstr>706f726e-033f-4e98-85d3-d34f526c3b31</vt:lpwstr>
  </property>
</Properties>
</file>