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Metadata/LabelInfo.xml" ContentType="application/vnd.ms-office.classificationlabel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authors.xml" ContentType="application/vnd.ms-powerpoint.authors+xml"/>
  <Override PartName="/ppt/changesInfos/changesInfo1.xml" ContentType="application/vnd.ms-powerpoint.changesinfo+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revisionInfo.xml" ContentType="application/vnd.ms-powerpoint.revisioninfo+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32"/>
  </p:notesMasterIdLst>
  <p:sldIdLst>
    <p:sldId id="257" r:id="rId5"/>
    <p:sldId id="294" r:id="rId6"/>
    <p:sldId id="258" r:id="rId7"/>
    <p:sldId id="263" r:id="rId8"/>
    <p:sldId id="281" r:id="rId9"/>
    <p:sldId id="282" r:id="rId10"/>
    <p:sldId id="283" r:id="rId11"/>
    <p:sldId id="266" r:id="rId12"/>
    <p:sldId id="284" r:id="rId13"/>
    <p:sldId id="262" r:id="rId14"/>
    <p:sldId id="264" r:id="rId15"/>
    <p:sldId id="285" r:id="rId16"/>
    <p:sldId id="267" r:id="rId17"/>
    <p:sldId id="268" r:id="rId18"/>
    <p:sldId id="287" r:id="rId19"/>
    <p:sldId id="288" r:id="rId20"/>
    <p:sldId id="269" r:id="rId21"/>
    <p:sldId id="271" r:id="rId22"/>
    <p:sldId id="289" r:id="rId23"/>
    <p:sldId id="290" r:id="rId24"/>
    <p:sldId id="272" r:id="rId25"/>
    <p:sldId id="274" r:id="rId26"/>
    <p:sldId id="275" r:id="rId27"/>
    <p:sldId id="291" r:id="rId28"/>
    <p:sldId id="277" r:id="rId29"/>
    <p:sldId id="278" r:id="rId30"/>
    <p:sldId id="260" r:id="rId31"/>
  </p:sldIdLst>
  <p:sldSz cx="12192000" cy="6858000"/>
  <p:notesSz cx="6858000" cy="9144000"/>
  <p:embeddedFontLst>
    <p:embeddedFont>
      <p:font typeface="Poppins" panose="00000500000000000000" pitchFamily="2" charset="0"/>
      <p:regular r:id="rId33"/>
      <p:bold r:id="rId34"/>
      <p:italic r:id="rId35"/>
      <p:boldItalic r:id="rId36"/>
    </p:embeddedFont>
    <p:embeddedFont>
      <p:font typeface="Telstra Display" panose="020B0604020202020204" charset="0"/>
      <p:regular r:id="rId37"/>
      <p:bold r:id="rId38"/>
      <p:italic r:id="rId39"/>
      <p:boldItalic r:id="rId40"/>
    </p:embeddedFont>
    <p:embeddedFont>
      <p:font typeface="Telstra Text" panose="020B0504040000000004" pitchFamily="34" charset="0"/>
      <p:regular r:id="rId41"/>
      <p:bold r:id="rId42"/>
      <p:italic r:id="rId43"/>
      <p:boldItalic r:id="rId44"/>
    </p:embeddedFont>
    <p:embeddedFont>
      <p:font typeface="Telstra Text Medium" panose="020B0604040000000004" pitchFamily="34" charset="0"/>
      <p:regular r:id="rId45"/>
      <p: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FF5D29-3836-A58A-4060-50F3A802FF91}" name="Nicola Curnow" initials="NC" userId="S::Nicola.Curnow@team.telstra.com::a08f99b9-6a4e-4ea7-9593-90ccbdf469cf" providerId="AD"/>
  <p188:author id="{CF8618FC-76C3-50A9-7115-220B3F543CA1}" name="Megan McKenzie" initials="MM" userId="S::megan.mckenzie@team.telstra.com::cf0e1775-d6da-40ed-9009-8f56103fe91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F00"/>
    <a:srgbClr val="FCD2BF"/>
    <a:srgbClr val="F9F4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FAB2CB-D9D6-4B2C-BA59-A6E95B35A68D}" v="6" dt="2026-04-14T01:34:43.5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4"/>
    <p:restoredTop sz="94673" autoAdjust="0"/>
  </p:normalViewPr>
  <p:slideViewPr>
    <p:cSldViewPr snapToGrid="0">
      <p:cViewPr varScale="1">
        <p:scale>
          <a:sx n="80" d="100"/>
          <a:sy n="80" d="100"/>
        </p:scale>
        <p:origin x="126" y="63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2.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font" Target="fonts/font9.fntdata"/><Relationship Id="rId54"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am Greenaway" userId="c706b77f-c5cf-4f95-aa99-ddd5c18db2ba" providerId="ADAL" clId="{CD29965E-20E4-4A5E-829B-8DEE0A5499D5}"/>
    <pc:docChg chg="modSld">
      <pc:chgData name="Liam Greenaway" userId="c706b77f-c5cf-4f95-aa99-ddd5c18db2ba" providerId="ADAL" clId="{CD29965E-20E4-4A5E-829B-8DEE0A5499D5}" dt="2026-04-14T01:38:02.365" v="109" actId="962"/>
      <pc:docMkLst>
        <pc:docMk/>
      </pc:docMkLst>
      <pc:sldChg chg="modSp mod">
        <pc:chgData name="Liam Greenaway" userId="c706b77f-c5cf-4f95-aa99-ddd5c18db2ba" providerId="ADAL" clId="{CD29965E-20E4-4A5E-829B-8DEE0A5499D5}" dt="2026-04-14T01:32:13.302" v="5" actId="962"/>
        <pc:sldMkLst>
          <pc:docMk/>
          <pc:sldMk cId="2449013427" sldId="258"/>
        </pc:sldMkLst>
        <pc:picChg chg="mod">
          <ac:chgData name="Liam Greenaway" userId="c706b77f-c5cf-4f95-aa99-ddd5c18db2ba" providerId="ADAL" clId="{CD29965E-20E4-4A5E-829B-8DEE0A5499D5}" dt="2026-04-14T01:32:10.610" v="1" actId="962"/>
          <ac:picMkLst>
            <pc:docMk/>
            <pc:sldMk cId="2449013427" sldId="258"/>
            <ac:picMk id="18" creationId="{637A6C29-F506-2826-519F-886A071562AC}"/>
          </ac:picMkLst>
        </pc:picChg>
        <pc:picChg chg="mod">
          <ac:chgData name="Liam Greenaway" userId="c706b77f-c5cf-4f95-aa99-ddd5c18db2ba" providerId="ADAL" clId="{CD29965E-20E4-4A5E-829B-8DEE0A5499D5}" dt="2026-04-14T01:32:11.179" v="2" actId="962"/>
          <ac:picMkLst>
            <pc:docMk/>
            <pc:sldMk cId="2449013427" sldId="258"/>
            <ac:picMk id="19" creationId="{FD1415E0-6A41-FE4D-B61E-FC67E361A0E0}"/>
          </ac:picMkLst>
        </pc:picChg>
        <pc:picChg chg="mod">
          <ac:chgData name="Liam Greenaway" userId="c706b77f-c5cf-4f95-aa99-ddd5c18db2ba" providerId="ADAL" clId="{CD29965E-20E4-4A5E-829B-8DEE0A5499D5}" dt="2026-04-14T01:32:11.787" v="3" actId="962"/>
          <ac:picMkLst>
            <pc:docMk/>
            <pc:sldMk cId="2449013427" sldId="258"/>
            <ac:picMk id="20" creationId="{430CC7C1-6518-D4F8-F645-30101ABEFEF7}"/>
          </ac:picMkLst>
        </pc:picChg>
        <pc:picChg chg="mod">
          <ac:chgData name="Liam Greenaway" userId="c706b77f-c5cf-4f95-aa99-ddd5c18db2ba" providerId="ADAL" clId="{CD29965E-20E4-4A5E-829B-8DEE0A5499D5}" dt="2026-04-14T01:32:12.487" v="4" actId="962"/>
          <ac:picMkLst>
            <pc:docMk/>
            <pc:sldMk cId="2449013427" sldId="258"/>
            <ac:picMk id="21" creationId="{327206C0-0C2B-C983-5CCD-CD1E5210DED9}"/>
          </ac:picMkLst>
        </pc:picChg>
        <pc:picChg chg="mod">
          <ac:chgData name="Liam Greenaway" userId="c706b77f-c5cf-4f95-aa99-ddd5c18db2ba" providerId="ADAL" clId="{CD29965E-20E4-4A5E-829B-8DEE0A5499D5}" dt="2026-04-14T01:32:13.302" v="5" actId="962"/>
          <ac:picMkLst>
            <pc:docMk/>
            <pc:sldMk cId="2449013427" sldId="258"/>
            <ac:picMk id="22" creationId="{79917820-E185-6152-473C-BD6FEA138C10}"/>
          </ac:picMkLst>
        </pc:picChg>
      </pc:sldChg>
      <pc:sldChg chg="modSp mod">
        <pc:chgData name="Liam Greenaway" userId="c706b77f-c5cf-4f95-aa99-ddd5c18db2ba" providerId="ADAL" clId="{CD29965E-20E4-4A5E-829B-8DEE0A5499D5}" dt="2026-04-14T01:34:48.552" v="84" actId="33553"/>
        <pc:sldMkLst>
          <pc:docMk/>
          <pc:sldMk cId="3608330329" sldId="260"/>
        </pc:sldMkLst>
        <pc:spChg chg="mod">
          <ac:chgData name="Liam Greenaway" userId="c706b77f-c5cf-4f95-aa99-ddd5c18db2ba" providerId="ADAL" clId="{CD29965E-20E4-4A5E-829B-8DEE0A5499D5}" dt="2026-04-14T01:34:48.552" v="84" actId="33553"/>
          <ac:spMkLst>
            <pc:docMk/>
            <pc:sldMk cId="3608330329" sldId="260"/>
            <ac:spMk id="10" creationId="{5A0D1095-9311-0D78-ABAE-CF6B9528A6D1}"/>
          </ac:spMkLst>
        </pc:spChg>
        <pc:grpChg chg="mod">
          <ac:chgData name="Liam Greenaway" userId="c706b77f-c5cf-4f95-aa99-ddd5c18db2ba" providerId="ADAL" clId="{CD29965E-20E4-4A5E-829B-8DEE0A5499D5}" dt="2026-04-14T01:34:17.011" v="77" actId="962"/>
          <ac:grpSpMkLst>
            <pc:docMk/>
            <pc:sldMk cId="3608330329" sldId="260"/>
            <ac:grpSpMk id="60" creationId="{9A5542D3-AF5F-53E3-47C0-C5982B500EC1}"/>
          </ac:grpSpMkLst>
        </pc:grpChg>
        <pc:grpChg chg="mod">
          <ac:chgData name="Liam Greenaway" userId="c706b77f-c5cf-4f95-aa99-ddd5c18db2ba" providerId="ADAL" clId="{CD29965E-20E4-4A5E-829B-8DEE0A5499D5}" dt="2026-04-14T01:34:16.308" v="76" actId="962"/>
          <ac:grpSpMkLst>
            <pc:docMk/>
            <pc:sldMk cId="3608330329" sldId="260"/>
            <ac:grpSpMk id="61" creationId="{C76CB7AB-4F33-4518-30AE-E237B3D53473}"/>
          </ac:grpSpMkLst>
        </pc:grpChg>
        <pc:picChg chg="mod">
          <ac:chgData name="Liam Greenaway" userId="c706b77f-c5cf-4f95-aa99-ddd5c18db2ba" providerId="ADAL" clId="{CD29965E-20E4-4A5E-829B-8DEE0A5499D5}" dt="2026-04-14T01:34:11.918" v="75" actId="962"/>
          <ac:picMkLst>
            <pc:docMk/>
            <pc:sldMk cId="3608330329" sldId="260"/>
            <ac:picMk id="4" creationId="{21DC65A7-6699-7CFE-7B5E-BA7ED539A1B6}"/>
          </ac:picMkLst>
        </pc:picChg>
      </pc:sldChg>
      <pc:sldChg chg="modSp mod">
        <pc:chgData name="Liam Greenaway" userId="c706b77f-c5cf-4f95-aa99-ddd5c18db2ba" providerId="ADAL" clId="{CD29965E-20E4-4A5E-829B-8DEE0A5499D5}" dt="2026-04-14T01:36:47.806" v="97" actId="13244"/>
        <pc:sldMkLst>
          <pc:docMk/>
          <pc:sldMk cId="851461453" sldId="262"/>
        </pc:sldMkLst>
        <pc:spChg chg="ord">
          <ac:chgData name="Liam Greenaway" userId="c706b77f-c5cf-4f95-aa99-ddd5c18db2ba" providerId="ADAL" clId="{CD29965E-20E4-4A5E-829B-8DEE0A5499D5}" dt="2026-04-14T01:36:29.386" v="92" actId="13244"/>
          <ac:spMkLst>
            <pc:docMk/>
            <pc:sldMk cId="851461453" sldId="262"/>
            <ac:spMk id="3" creationId="{B742E45E-2782-16CC-C12D-5D351DA0C4E0}"/>
          </ac:spMkLst>
        </pc:spChg>
        <pc:spChg chg="ord">
          <ac:chgData name="Liam Greenaway" userId="c706b77f-c5cf-4f95-aa99-ddd5c18db2ba" providerId="ADAL" clId="{CD29965E-20E4-4A5E-829B-8DEE0A5499D5}" dt="2026-04-14T01:36:44.166" v="96" actId="13244"/>
          <ac:spMkLst>
            <pc:docMk/>
            <pc:sldMk cId="851461453" sldId="262"/>
            <ac:spMk id="4" creationId="{B916A1DA-757F-32D1-5636-10B7928421E4}"/>
          </ac:spMkLst>
        </pc:spChg>
        <pc:spChg chg="ord">
          <ac:chgData name="Liam Greenaway" userId="c706b77f-c5cf-4f95-aa99-ddd5c18db2ba" providerId="ADAL" clId="{CD29965E-20E4-4A5E-829B-8DEE0A5499D5}" dt="2026-04-14T01:36:33.030" v="94" actId="13244"/>
          <ac:spMkLst>
            <pc:docMk/>
            <pc:sldMk cId="851461453" sldId="262"/>
            <ac:spMk id="19" creationId="{52A72210-1868-9C8D-4AAD-72BBC64071F2}"/>
          </ac:spMkLst>
        </pc:spChg>
        <pc:spChg chg="ord">
          <ac:chgData name="Liam Greenaway" userId="c706b77f-c5cf-4f95-aa99-ddd5c18db2ba" providerId="ADAL" clId="{CD29965E-20E4-4A5E-829B-8DEE0A5499D5}" dt="2026-04-14T01:36:37.296" v="95" actId="13244"/>
          <ac:spMkLst>
            <pc:docMk/>
            <pc:sldMk cId="851461453" sldId="262"/>
            <ac:spMk id="22" creationId="{8C117A28-BF3B-8382-F1E9-F98029D472D8}"/>
          </ac:spMkLst>
        </pc:spChg>
        <pc:spChg chg="ord">
          <ac:chgData name="Liam Greenaway" userId="c706b77f-c5cf-4f95-aa99-ddd5c18db2ba" providerId="ADAL" clId="{CD29965E-20E4-4A5E-829B-8DEE0A5499D5}" dt="2026-04-14T01:36:31.602" v="93" actId="13244"/>
          <ac:spMkLst>
            <pc:docMk/>
            <pc:sldMk cId="851461453" sldId="262"/>
            <ac:spMk id="23" creationId="{CE97B088-2812-CD28-93EC-DB8E0E7BC3CB}"/>
          </ac:spMkLst>
        </pc:spChg>
        <pc:spChg chg="ord">
          <ac:chgData name="Liam Greenaway" userId="c706b77f-c5cf-4f95-aa99-ddd5c18db2ba" providerId="ADAL" clId="{CD29965E-20E4-4A5E-829B-8DEE0A5499D5}" dt="2026-04-14T01:36:47.806" v="97" actId="13244"/>
          <ac:spMkLst>
            <pc:docMk/>
            <pc:sldMk cId="851461453" sldId="262"/>
            <ac:spMk id="31" creationId="{019FAEBE-5F04-9239-828A-124D765BAD5D}"/>
          </ac:spMkLst>
        </pc:spChg>
        <pc:picChg chg="mod">
          <ac:chgData name="Liam Greenaway" userId="c706b77f-c5cf-4f95-aa99-ddd5c18db2ba" providerId="ADAL" clId="{CD29965E-20E4-4A5E-829B-8DEE0A5499D5}" dt="2026-04-14T01:33:07.029" v="19" actId="962"/>
          <ac:picMkLst>
            <pc:docMk/>
            <pc:sldMk cId="851461453" sldId="262"/>
            <ac:picMk id="6" creationId="{F183B556-60FC-7662-85CF-3B297D4D4880}"/>
          </ac:picMkLst>
        </pc:picChg>
        <pc:picChg chg="mod">
          <ac:chgData name="Liam Greenaway" userId="c706b77f-c5cf-4f95-aa99-ddd5c18db2ba" providerId="ADAL" clId="{CD29965E-20E4-4A5E-829B-8DEE0A5499D5}" dt="2026-04-14T01:33:07.685" v="20" actId="962"/>
          <ac:picMkLst>
            <pc:docMk/>
            <pc:sldMk cId="851461453" sldId="262"/>
            <ac:picMk id="8" creationId="{E234FC2A-7AB4-6771-75FC-E3FCEBAC7C92}"/>
          </ac:picMkLst>
        </pc:picChg>
        <pc:picChg chg="mod">
          <ac:chgData name="Liam Greenaway" userId="c706b77f-c5cf-4f95-aa99-ddd5c18db2ba" providerId="ADAL" clId="{CD29965E-20E4-4A5E-829B-8DEE0A5499D5}" dt="2026-04-14T01:33:08.330" v="21" actId="962"/>
          <ac:picMkLst>
            <pc:docMk/>
            <pc:sldMk cId="851461453" sldId="262"/>
            <ac:picMk id="9" creationId="{6C6B0483-0520-4495-5F72-C7E6A61046FC}"/>
          </ac:picMkLst>
        </pc:picChg>
        <pc:picChg chg="mod">
          <ac:chgData name="Liam Greenaway" userId="c706b77f-c5cf-4f95-aa99-ddd5c18db2ba" providerId="ADAL" clId="{CD29965E-20E4-4A5E-829B-8DEE0A5499D5}" dt="2026-04-14T01:33:08.999" v="22" actId="962"/>
          <ac:picMkLst>
            <pc:docMk/>
            <pc:sldMk cId="851461453" sldId="262"/>
            <ac:picMk id="12" creationId="{D9AD78FD-C7DE-D4EC-C1BF-CC7BF932CACD}"/>
          </ac:picMkLst>
        </pc:picChg>
        <pc:picChg chg="mod">
          <ac:chgData name="Liam Greenaway" userId="c706b77f-c5cf-4f95-aa99-ddd5c18db2ba" providerId="ADAL" clId="{CD29965E-20E4-4A5E-829B-8DEE0A5499D5}" dt="2026-04-14T01:33:09.617" v="23" actId="962"/>
          <ac:picMkLst>
            <pc:docMk/>
            <pc:sldMk cId="851461453" sldId="262"/>
            <ac:picMk id="16" creationId="{2F8B19E4-B5FE-780E-73F0-9477BC278614}"/>
          </ac:picMkLst>
        </pc:picChg>
        <pc:picChg chg="mod">
          <ac:chgData name="Liam Greenaway" userId="c706b77f-c5cf-4f95-aa99-ddd5c18db2ba" providerId="ADAL" clId="{CD29965E-20E4-4A5E-829B-8DEE0A5499D5}" dt="2026-04-14T01:33:10.214" v="24" actId="962"/>
          <ac:picMkLst>
            <pc:docMk/>
            <pc:sldMk cId="851461453" sldId="262"/>
            <ac:picMk id="28" creationId="{B53F2B10-16A7-CA17-B4C8-77EB5C2344BF}"/>
          </ac:picMkLst>
        </pc:picChg>
        <pc:picChg chg="mod">
          <ac:chgData name="Liam Greenaway" userId="c706b77f-c5cf-4f95-aa99-ddd5c18db2ba" providerId="ADAL" clId="{CD29965E-20E4-4A5E-829B-8DEE0A5499D5}" dt="2026-04-14T01:33:10.808" v="25" actId="962"/>
          <ac:picMkLst>
            <pc:docMk/>
            <pc:sldMk cId="851461453" sldId="262"/>
            <ac:picMk id="32" creationId="{D862295E-543A-D855-F928-EE4472200671}"/>
          </ac:picMkLst>
        </pc:picChg>
      </pc:sldChg>
      <pc:sldChg chg="modSp mod">
        <pc:chgData name="Liam Greenaway" userId="c706b77f-c5cf-4f95-aa99-ddd5c18db2ba" providerId="ADAL" clId="{CD29965E-20E4-4A5E-829B-8DEE0A5499D5}" dt="2026-04-14T01:32:14.421" v="6" actId="962"/>
        <pc:sldMkLst>
          <pc:docMk/>
          <pc:sldMk cId="839272429" sldId="263"/>
        </pc:sldMkLst>
        <pc:picChg chg="mod">
          <ac:chgData name="Liam Greenaway" userId="c706b77f-c5cf-4f95-aa99-ddd5c18db2ba" providerId="ADAL" clId="{CD29965E-20E4-4A5E-829B-8DEE0A5499D5}" dt="2026-04-14T01:32:14.421" v="6" actId="962"/>
          <ac:picMkLst>
            <pc:docMk/>
            <pc:sldMk cId="839272429" sldId="263"/>
            <ac:picMk id="9" creationId="{C0494349-7C5A-5C17-6338-2D3D1112D437}"/>
          </ac:picMkLst>
        </pc:picChg>
      </pc:sldChg>
      <pc:sldChg chg="modSp mod">
        <pc:chgData name="Liam Greenaway" userId="c706b77f-c5cf-4f95-aa99-ddd5c18db2ba" providerId="ADAL" clId="{CD29965E-20E4-4A5E-829B-8DEE0A5499D5}" dt="2026-04-14T01:37:26.652" v="105" actId="13244"/>
        <pc:sldMkLst>
          <pc:docMk/>
          <pc:sldMk cId="3787493331" sldId="264"/>
        </pc:sldMkLst>
        <pc:spChg chg="ord">
          <ac:chgData name="Liam Greenaway" userId="c706b77f-c5cf-4f95-aa99-ddd5c18db2ba" providerId="ADAL" clId="{CD29965E-20E4-4A5E-829B-8DEE0A5499D5}" dt="2026-04-14T01:37:22.494" v="104" actId="13244"/>
          <ac:spMkLst>
            <pc:docMk/>
            <pc:sldMk cId="3787493331" sldId="264"/>
            <ac:spMk id="4" creationId="{90BF36A7-B014-7F74-BF1E-42EF41116DF7}"/>
          </ac:spMkLst>
        </pc:spChg>
        <pc:spChg chg="ord">
          <ac:chgData name="Liam Greenaway" userId="c706b77f-c5cf-4f95-aa99-ddd5c18db2ba" providerId="ADAL" clId="{CD29965E-20E4-4A5E-829B-8DEE0A5499D5}" dt="2026-04-14T01:37:17.618" v="103" actId="13244"/>
          <ac:spMkLst>
            <pc:docMk/>
            <pc:sldMk cId="3787493331" sldId="264"/>
            <ac:spMk id="6" creationId="{C5DC948D-E4D2-B455-C150-CAB1BADDAF7B}"/>
          </ac:spMkLst>
        </pc:spChg>
        <pc:spChg chg="ord">
          <ac:chgData name="Liam Greenaway" userId="c706b77f-c5cf-4f95-aa99-ddd5c18db2ba" providerId="ADAL" clId="{CD29965E-20E4-4A5E-829B-8DEE0A5499D5}" dt="2026-04-14T01:36:55.775" v="98" actId="13244"/>
          <ac:spMkLst>
            <pc:docMk/>
            <pc:sldMk cId="3787493331" sldId="264"/>
            <ac:spMk id="7" creationId="{10B4A642-13A0-32FD-3093-188EE1E4E22A}"/>
          </ac:spMkLst>
        </pc:spChg>
        <pc:spChg chg="ord">
          <ac:chgData name="Liam Greenaway" userId="c706b77f-c5cf-4f95-aa99-ddd5c18db2ba" providerId="ADAL" clId="{CD29965E-20E4-4A5E-829B-8DEE0A5499D5}" dt="2026-04-14T01:37:00.244" v="99" actId="13244"/>
          <ac:spMkLst>
            <pc:docMk/>
            <pc:sldMk cId="3787493331" sldId="264"/>
            <ac:spMk id="11" creationId="{CAF9BAA6-5038-8A0C-0FFE-6268A2412E93}"/>
          </ac:spMkLst>
        </pc:spChg>
        <pc:spChg chg="ord">
          <ac:chgData name="Liam Greenaway" userId="c706b77f-c5cf-4f95-aa99-ddd5c18db2ba" providerId="ADAL" clId="{CD29965E-20E4-4A5E-829B-8DEE0A5499D5}" dt="2026-04-14T01:37:06.256" v="100" actId="13244"/>
          <ac:spMkLst>
            <pc:docMk/>
            <pc:sldMk cId="3787493331" sldId="264"/>
            <ac:spMk id="12" creationId="{1E2961B5-72E8-DE28-245D-88C319C6F3F9}"/>
          </ac:spMkLst>
        </pc:spChg>
        <pc:spChg chg="ord">
          <ac:chgData name="Liam Greenaway" userId="c706b77f-c5cf-4f95-aa99-ddd5c18db2ba" providerId="ADAL" clId="{CD29965E-20E4-4A5E-829B-8DEE0A5499D5}" dt="2026-04-14T01:37:14.577" v="102" actId="13244"/>
          <ac:spMkLst>
            <pc:docMk/>
            <pc:sldMk cId="3787493331" sldId="264"/>
            <ac:spMk id="13" creationId="{1BF13336-BCB5-9058-B52D-BD66CEFA2D19}"/>
          </ac:spMkLst>
        </pc:spChg>
        <pc:spChg chg="ord">
          <ac:chgData name="Liam Greenaway" userId="c706b77f-c5cf-4f95-aa99-ddd5c18db2ba" providerId="ADAL" clId="{CD29965E-20E4-4A5E-829B-8DEE0A5499D5}" dt="2026-04-14T01:37:26.652" v="105" actId="13244"/>
          <ac:spMkLst>
            <pc:docMk/>
            <pc:sldMk cId="3787493331" sldId="264"/>
            <ac:spMk id="14" creationId="{209AE0C9-CB67-5BFD-21D8-FDCB4523E7D1}"/>
          </ac:spMkLst>
        </pc:spChg>
        <pc:spChg chg="ord">
          <ac:chgData name="Liam Greenaway" userId="c706b77f-c5cf-4f95-aa99-ddd5c18db2ba" providerId="ADAL" clId="{CD29965E-20E4-4A5E-829B-8DEE0A5499D5}" dt="2026-04-14T01:37:09.742" v="101" actId="13244"/>
          <ac:spMkLst>
            <pc:docMk/>
            <pc:sldMk cId="3787493331" sldId="264"/>
            <ac:spMk id="25" creationId="{1A9BC7E9-CDBB-A79D-C05B-AFDA68F86180}"/>
          </ac:spMkLst>
        </pc:spChg>
        <pc:picChg chg="mod">
          <ac:chgData name="Liam Greenaway" userId="c706b77f-c5cf-4f95-aa99-ddd5c18db2ba" providerId="ADAL" clId="{CD29965E-20E4-4A5E-829B-8DEE0A5499D5}" dt="2026-04-14T01:33:16.723" v="34" actId="962"/>
          <ac:picMkLst>
            <pc:docMk/>
            <pc:sldMk cId="3787493331" sldId="264"/>
            <ac:picMk id="3" creationId="{F3DF328A-ED71-6DEB-C95B-89F1165A182E}"/>
          </ac:picMkLst>
        </pc:picChg>
        <pc:picChg chg="mod">
          <ac:chgData name="Liam Greenaway" userId="c706b77f-c5cf-4f95-aa99-ddd5c18db2ba" providerId="ADAL" clId="{CD29965E-20E4-4A5E-829B-8DEE0A5499D5}" dt="2026-04-14T01:33:13.670" v="29" actId="962"/>
          <ac:picMkLst>
            <pc:docMk/>
            <pc:sldMk cId="3787493331" sldId="264"/>
            <ac:picMk id="5" creationId="{AC564376-1F84-5305-8FA9-EAC5BFE8A9C4}"/>
          </ac:picMkLst>
        </pc:picChg>
        <pc:picChg chg="mod">
          <ac:chgData name="Liam Greenaway" userId="c706b77f-c5cf-4f95-aa99-ddd5c18db2ba" providerId="ADAL" clId="{CD29965E-20E4-4A5E-829B-8DEE0A5499D5}" dt="2026-04-14T01:33:14.211" v="30" actId="962"/>
          <ac:picMkLst>
            <pc:docMk/>
            <pc:sldMk cId="3787493331" sldId="264"/>
            <ac:picMk id="8" creationId="{F4E3E3B2-E770-B390-11CA-3B94857D55AF}"/>
          </ac:picMkLst>
        </pc:picChg>
        <pc:picChg chg="mod">
          <ac:chgData name="Liam Greenaway" userId="c706b77f-c5cf-4f95-aa99-ddd5c18db2ba" providerId="ADAL" clId="{CD29965E-20E4-4A5E-829B-8DEE0A5499D5}" dt="2026-04-14T01:33:14.827" v="31" actId="962"/>
          <ac:picMkLst>
            <pc:docMk/>
            <pc:sldMk cId="3787493331" sldId="264"/>
            <ac:picMk id="9" creationId="{7C2FA55D-2498-99AA-2C52-1740C36D3F47}"/>
          </ac:picMkLst>
        </pc:picChg>
        <pc:picChg chg="mod">
          <ac:chgData name="Liam Greenaway" userId="c706b77f-c5cf-4f95-aa99-ddd5c18db2ba" providerId="ADAL" clId="{CD29965E-20E4-4A5E-829B-8DEE0A5499D5}" dt="2026-04-14T01:33:15.416" v="32" actId="962"/>
          <ac:picMkLst>
            <pc:docMk/>
            <pc:sldMk cId="3787493331" sldId="264"/>
            <ac:picMk id="10" creationId="{8A97AD8B-21E4-A2D9-9212-63B24857CBD6}"/>
          </ac:picMkLst>
        </pc:picChg>
        <pc:picChg chg="mod">
          <ac:chgData name="Liam Greenaway" userId="c706b77f-c5cf-4f95-aa99-ddd5c18db2ba" providerId="ADAL" clId="{CD29965E-20E4-4A5E-829B-8DEE0A5499D5}" dt="2026-04-14T01:33:16.003" v="33" actId="962"/>
          <ac:picMkLst>
            <pc:docMk/>
            <pc:sldMk cId="3787493331" sldId="264"/>
            <ac:picMk id="16" creationId="{6E648D49-C862-9F09-301C-53F9E76C69E0}"/>
          </ac:picMkLst>
        </pc:picChg>
        <pc:picChg chg="mod">
          <ac:chgData name="Liam Greenaway" userId="c706b77f-c5cf-4f95-aa99-ddd5c18db2ba" providerId="ADAL" clId="{CD29965E-20E4-4A5E-829B-8DEE0A5499D5}" dt="2026-04-14T01:33:11.925" v="26" actId="962"/>
          <ac:picMkLst>
            <pc:docMk/>
            <pc:sldMk cId="3787493331" sldId="264"/>
            <ac:picMk id="30" creationId="{B8908513-649E-2805-8E6F-193CD75D7F3D}"/>
          </ac:picMkLst>
        </pc:picChg>
        <pc:picChg chg="mod">
          <ac:chgData name="Liam Greenaway" userId="c706b77f-c5cf-4f95-aa99-ddd5c18db2ba" providerId="ADAL" clId="{CD29965E-20E4-4A5E-829B-8DEE0A5499D5}" dt="2026-04-14T01:33:12.517" v="27" actId="962"/>
          <ac:picMkLst>
            <pc:docMk/>
            <pc:sldMk cId="3787493331" sldId="264"/>
            <ac:picMk id="31" creationId="{F85B36EA-C722-B844-6DE9-F699830CFB70}"/>
          </ac:picMkLst>
        </pc:picChg>
        <pc:picChg chg="mod">
          <ac:chgData name="Liam Greenaway" userId="c706b77f-c5cf-4f95-aa99-ddd5c18db2ba" providerId="ADAL" clId="{CD29965E-20E4-4A5E-829B-8DEE0A5499D5}" dt="2026-04-14T01:33:13.068" v="28" actId="962"/>
          <ac:picMkLst>
            <pc:docMk/>
            <pc:sldMk cId="3787493331" sldId="264"/>
            <ac:picMk id="33" creationId="{F7FFCB91-AB0C-37A3-C700-1DC373FC49C6}"/>
          </ac:picMkLst>
        </pc:picChg>
      </pc:sldChg>
      <pc:sldChg chg="modSp mod">
        <pc:chgData name="Liam Greenaway" userId="c706b77f-c5cf-4f95-aa99-ddd5c18db2ba" providerId="ADAL" clId="{CD29965E-20E4-4A5E-829B-8DEE0A5499D5}" dt="2026-04-14T01:32:39.880" v="10" actId="962"/>
        <pc:sldMkLst>
          <pc:docMk/>
          <pc:sldMk cId="2818059268" sldId="266"/>
        </pc:sldMkLst>
        <pc:picChg chg="mod">
          <ac:chgData name="Liam Greenaway" userId="c706b77f-c5cf-4f95-aa99-ddd5c18db2ba" providerId="ADAL" clId="{CD29965E-20E4-4A5E-829B-8DEE0A5499D5}" dt="2026-04-14T01:32:39.880" v="10" actId="962"/>
          <ac:picMkLst>
            <pc:docMk/>
            <pc:sldMk cId="2818059268" sldId="266"/>
            <ac:picMk id="7" creationId="{DBD2AB8D-C77D-0CA4-22FE-329EE9E7AD19}"/>
          </ac:picMkLst>
        </pc:picChg>
      </pc:sldChg>
      <pc:sldChg chg="modSp mod">
        <pc:chgData name="Liam Greenaway" userId="c706b77f-c5cf-4f95-aa99-ddd5c18db2ba" providerId="ADAL" clId="{CD29965E-20E4-4A5E-829B-8DEE0A5499D5}" dt="2026-04-14T01:33:19.298" v="37" actId="962"/>
        <pc:sldMkLst>
          <pc:docMk/>
          <pc:sldMk cId="3150910557" sldId="267"/>
        </pc:sldMkLst>
        <pc:picChg chg="mod">
          <ac:chgData name="Liam Greenaway" userId="c706b77f-c5cf-4f95-aa99-ddd5c18db2ba" providerId="ADAL" clId="{CD29965E-20E4-4A5E-829B-8DEE0A5499D5}" dt="2026-04-14T01:33:18.668" v="36" actId="962"/>
          <ac:picMkLst>
            <pc:docMk/>
            <pc:sldMk cId="3150910557" sldId="267"/>
            <ac:picMk id="18" creationId="{1C25F032-2BBE-A4B5-6C23-D57FEDA70257}"/>
          </ac:picMkLst>
        </pc:picChg>
        <pc:picChg chg="mod">
          <ac:chgData name="Liam Greenaway" userId="c706b77f-c5cf-4f95-aa99-ddd5c18db2ba" providerId="ADAL" clId="{CD29965E-20E4-4A5E-829B-8DEE0A5499D5}" dt="2026-04-14T01:33:19.298" v="37" actId="962"/>
          <ac:picMkLst>
            <pc:docMk/>
            <pc:sldMk cId="3150910557" sldId="267"/>
            <ac:picMk id="20" creationId="{BA64E1EF-9C5F-25C9-427E-106A49DE8D91}"/>
          </ac:picMkLst>
        </pc:picChg>
      </pc:sldChg>
      <pc:sldChg chg="modSp mod">
        <pc:chgData name="Liam Greenaway" userId="c706b77f-c5cf-4f95-aa99-ddd5c18db2ba" providerId="ADAL" clId="{CD29965E-20E4-4A5E-829B-8DEE0A5499D5}" dt="2026-04-14T01:33:20.374" v="38" actId="962"/>
        <pc:sldMkLst>
          <pc:docMk/>
          <pc:sldMk cId="75256973" sldId="268"/>
        </pc:sldMkLst>
        <pc:picChg chg="mod">
          <ac:chgData name="Liam Greenaway" userId="c706b77f-c5cf-4f95-aa99-ddd5c18db2ba" providerId="ADAL" clId="{CD29965E-20E4-4A5E-829B-8DEE0A5499D5}" dt="2026-04-14T01:33:20.374" v="38" actId="962"/>
          <ac:picMkLst>
            <pc:docMk/>
            <pc:sldMk cId="75256973" sldId="268"/>
            <ac:picMk id="32" creationId="{E40BFD5D-FD42-3E21-7073-6AB382572339}"/>
          </ac:picMkLst>
        </pc:picChg>
      </pc:sldChg>
      <pc:sldChg chg="modSp mod">
        <pc:chgData name="Liam Greenaway" userId="c706b77f-c5cf-4f95-aa99-ddd5c18db2ba" providerId="ADAL" clId="{CD29965E-20E4-4A5E-829B-8DEE0A5499D5}" dt="2026-04-14T01:33:30.192" v="41" actId="962"/>
        <pc:sldMkLst>
          <pc:docMk/>
          <pc:sldMk cId="1078402190" sldId="269"/>
        </pc:sldMkLst>
        <pc:picChg chg="mod">
          <ac:chgData name="Liam Greenaway" userId="c706b77f-c5cf-4f95-aa99-ddd5c18db2ba" providerId="ADAL" clId="{CD29965E-20E4-4A5E-829B-8DEE0A5499D5}" dt="2026-04-14T01:33:30.192" v="41" actId="962"/>
          <ac:picMkLst>
            <pc:docMk/>
            <pc:sldMk cId="1078402190" sldId="269"/>
            <ac:picMk id="3" creationId="{C050656B-25AD-7249-6559-BC694FEE7D56}"/>
          </ac:picMkLst>
        </pc:picChg>
      </pc:sldChg>
      <pc:sldChg chg="modSp mod">
        <pc:chgData name="Liam Greenaway" userId="c706b77f-c5cf-4f95-aa99-ddd5c18db2ba" providerId="ADAL" clId="{CD29965E-20E4-4A5E-829B-8DEE0A5499D5}" dt="2026-04-14T01:37:42.544" v="106" actId="13244"/>
        <pc:sldMkLst>
          <pc:docMk/>
          <pc:sldMk cId="2874759098" sldId="271"/>
        </pc:sldMkLst>
        <pc:spChg chg="ord">
          <ac:chgData name="Liam Greenaway" userId="c706b77f-c5cf-4f95-aa99-ddd5c18db2ba" providerId="ADAL" clId="{CD29965E-20E4-4A5E-829B-8DEE0A5499D5}" dt="2026-04-14T01:37:42.544" v="106" actId="13244"/>
          <ac:spMkLst>
            <pc:docMk/>
            <pc:sldMk cId="2874759098" sldId="271"/>
            <ac:spMk id="35" creationId="{46CD064B-6561-8E74-5597-C2AFEFFEEF45}"/>
          </ac:spMkLst>
        </pc:spChg>
        <pc:picChg chg="mod">
          <ac:chgData name="Liam Greenaway" userId="c706b77f-c5cf-4f95-aa99-ddd5c18db2ba" providerId="ADAL" clId="{CD29965E-20E4-4A5E-829B-8DEE0A5499D5}" dt="2026-04-14T01:33:34.364" v="42" actId="962"/>
          <ac:picMkLst>
            <pc:docMk/>
            <pc:sldMk cId="2874759098" sldId="271"/>
            <ac:picMk id="32" creationId="{18A22768-E9C0-4534-BF59-8F8E89F94621}"/>
          </ac:picMkLst>
        </pc:picChg>
        <pc:picChg chg="mod">
          <ac:chgData name="Liam Greenaway" userId="c706b77f-c5cf-4f95-aa99-ddd5c18db2ba" providerId="ADAL" clId="{CD29965E-20E4-4A5E-829B-8DEE0A5499D5}" dt="2026-04-14T01:33:35.204" v="43" actId="962"/>
          <ac:picMkLst>
            <pc:docMk/>
            <pc:sldMk cId="2874759098" sldId="271"/>
            <ac:picMk id="33" creationId="{72DCAA78-E613-A5AE-B6CA-92F750FA8FD2}"/>
          </ac:picMkLst>
        </pc:picChg>
        <pc:picChg chg="mod">
          <ac:chgData name="Liam Greenaway" userId="c706b77f-c5cf-4f95-aa99-ddd5c18db2ba" providerId="ADAL" clId="{CD29965E-20E4-4A5E-829B-8DEE0A5499D5}" dt="2026-04-14T01:33:35.913" v="44" actId="962"/>
          <ac:picMkLst>
            <pc:docMk/>
            <pc:sldMk cId="2874759098" sldId="271"/>
            <ac:picMk id="34" creationId="{9D1116E2-A5D5-05D3-926B-08B2B79312D3}"/>
          </ac:picMkLst>
        </pc:picChg>
      </pc:sldChg>
      <pc:sldChg chg="modSp mod">
        <pc:chgData name="Liam Greenaway" userId="c706b77f-c5cf-4f95-aa99-ddd5c18db2ba" providerId="ADAL" clId="{CD29965E-20E4-4A5E-829B-8DEE0A5499D5}" dt="2026-04-14T01:33:48.338" v="61" actId="962"/>
        <pc:sldMkLst>
          <pc:docMk/>
          <pc:sldMk cId="4257089918" sldId="272"/>
        </pc:sldMkLst>
        <pc:grpChg chg="mod">
          <ac:chgData name="Liam Greenaway" userId="c706b77f-c5cf-4f95-aa99-ddd5c18db2ba" providerId="ADAL" clId="{CD29965E-20E4-4A5E-829B-8DEE0A5499D5}" dt="2026-04-14T01:33:45.027" v="56" actId="962"/>
          <ac:grpSpMkLst>
            <pc:docMk/>
            <pc:sldMk cId="4257089918" sldId="272"/>
            <ac:grpSpMk id="25" creationId="{CC32299C-3B62-3338-E70A-CAC246DDBF07}"/>
          </ac:grpSpMkLst>
        </pc:grpChg>
        <pc:grpChg chg="mod">
          <ac:chgData name="Liam Greenaway" userId="c706b77f-c5cf-4f95-aa99-ddd5c18db2ba" providerId="ADAL" clId="{CD29965E-20E4-4A5E-829B-8DEE0A5499D5}" dt="2026-04-14T01:33:47.092" v="59" actId="962"/>
          <ac:grpSpMkLst>
            <pc:docMk/>
            <pc:sldMk cId="4257089918" sldId="272"/>
            <ac:grpSpMk id="39" creationId="{977C61AF-6B8A-5ED7-400D-973DAE1C8EB2}"/>
          </ac:grpSpMkLst>
        </pc:grpChg>
        <pc:grpChg chg="mod">
          <ac:chgData name="Liam Greenaway" userId="c706b77f-c5cf-4f95-aa99-ddd5c18db2ba" providerId="ADAL" clId="{CD29965E-20E4-4A5E-829B-8DEE0A5499D5}" dt="2026-04-14T01:33:47.683" v="60" actId="962"/>
          <ac:grpSpMkLst>
            <pc:docMk/>
            <pc:sldMk cId="4257089918" sldId="272"/>
            <ac:grpSpMk id="40" creationId="{D66DC7BF-7CFD-148B-B4A1-2C5376606BDC}"/>
          </ac:grpSpMkLst>
        </pc:grpChg>
        <pc:grpChg chg="mod">
          <ac:chgData name="Liam Greenaway" userId="c706b77f-c5cf-4f95-aa99-ddd5c18db2ba" providerId="ADAL" clId="{CD29965E-20E4-4A5E-829B-8DEE0A5499D5}" dt="2026-04-14T01:33:48.338" v="61" actId="962"/>
          <ac:grpSpMkLst>
            <pc:docMk/>
            <pc:sldMk cId="4257089918" sldId="272"/>
            <ac:grpSpMk id="42" creationId="{7BA0B70C-F5E2-5255-3AE9-FBC39038243D}"/>
          </ac:grpSpMkLst>
        </pc:grpChg>
        <pc:cxnChg chg="mod">
          <ac:chgData name="Liam Greenaway" userId="c706b77f-c5cf-4f95-aa99-ddd5c18db2ba" providerId="ADAL" clId="{CD29965E-20E4-4A5E-829B-8DEE0A5499D5}" dt="2026-04-14T01:33:44.229" v="55" actId="962"/>
          <ac:cxnSpMkLst>
            <pc:docMk/>
            <pc:sldMk cId="4257089918" sldId="272"/>
            <ac:cxnSpMk id="12" creationId="{9547B910-7764-166A-636C-878C6E1D059D}"/>
          </ac:cxnSpMkLst>
        </pc:cxnChg>
        <pc:cxnChg chg="mod">
          <ac:chgData name="Liam Greenaway" userId="c706b77f-c5cf-4f95-aa99-ddd5c18db2ba" providerId="ADAL" clId="{CD29965E-20E4-4A5E-829B-8DEE0A5499D5}" dt="2026-04-14T01:33:45.770" v="57" actId="962"/>
          <ac:cxnSpMkLst>
            <pc:docMk/>
            <pc:sldMk cId="4257089918" sldId="272"/>
            <ac:cxnSpMk id="26" creationId="{5D3780F1-7F51-8937-DCC1-0240BAC3FA1D}"/>
          </ac:cxnSpMkLst>
        </pc:cxnChg>
        <pc:cxnChg chg="mod">
          <ac:chgData name="Liam Greenaway" userId="c706b77f-c5cf-4f95-aa99-ddd5c18db2ba" providerId="ADAL" clId="{CD29965E-20E4-4A5E-829B-8DEE0A5499D5}" dt="2026-04-14T01:33:46.403" v="58" actId="962"/>
          <ac:cxnSpMkLst>
            <pc:docMk/>
            <pc:sldMk cId="4257089918" sldId="272"/>
            <ac:cxnSpMk id="30" creationId="{DE17B9E1-DD4D-D60C-ADAB-BEF32F78A153}"/>
          </ac:cxnSpMkLst>
        </pc:cxnChg>
      </pc:sldChg>
      <pc:sldChg chg="modSp mod">
        <pc:chgData name="Liam Greenaway" userId="c706b77f-c5cf-4f95-aa99-ddd5c18db2ba" providerId="ADAL" clId="{CD29965E-20E4-4A5E-829B-8DEE0A5499D5}" dt="2026-04-14T01:38:02.365" v="109" actId="962"/>
        <pc:sldMkLst>
          <pc:docMk/>
          <pc:sldMk cId="944255321" sldId="274"/>
        </pc:sldMkLst>
        <pc:spChg chg="mod">
          <ac:chgData name="Liam Greenaway" userId="c706b77f-c5cf-4f95-aa99-ddd5c18db2ba" providerId="ADAL" clId="{CD29965E-20E4-4A5E-829B-8DEE0A5499D5}" dt="2026-04-14T01:33:49.283" v="62" actId="962"/>
          <ac:spMkLst>
            <pc:docMk/>
            <pc:sldMk cId="944255321" sldId="274"/>
            <ac:spMk id="7" creationId="{9C375BAF-B277-FA46-2D20-EA013E202848}"/>
          </ac:spMkLst>
        </pc:spChg>
        <pc:spChg chg="mod">
          <ac:chgData name="Liam Greenaway" userId="c706b77f-c5cf-4f95-aa99-ddd5c18db2ba" providerId="ADAL" clId="{CD29965E-20E4-4A5E-829B-8DEE0A5499D5}" dt="2026-04-14T01:33:49.878" v="63" actId="962"/>
          <ac:spMkLst>
            <pc:docMk/>
            <pc:sldMk cId="944255321" sldId="274"/>
            <ac:spMk id="11" creationId="{AA1D6DC8-7F35-C3F1-C253-1B376DF456D5}"/>
          </ac:spMkLst>
        </pc:spChg>
        <pc:spChg chg="mod">
          <ac:chgData name="Liam Greenaway" userId="c706b77f-c5cf-4f95-aa99-ddd5c18db2ba" providerId="ADAL" clId="{CD29965E-20E4-4A5E-829B-8DEE0A5499D5}" dt="2026-04-14T01:33:51.046" v="64" actId="962"/>
          <ac:spMkLst>
            <pc:docMk/>
            <pc:sldMk cId="944255321" sldId="274"/>
            <ac:spMk id="12" creationId="{73CE4272-F14F-3782-F12B-E14C6CA78CF5}"/>
          </ac:spMkLst>
        </pc:spChg>
        <pc:spChg chg="mod">
          <ac:chgData name="Liam Greenaway" userId="c706b77f-c5cf-4f95-aa99-ddd5c18db2ba" providerId="ADAL" clId="{CD29965E-20E4-4A5E-829B-8DEE0A5499D5}" dt="2026-04-14T01:33:51.641" v="65" actId="962"/>
          <ac:spMkLst>
            <pc:docMk/>
            <pc:sldMk cId="944255321" sldId="274"/>
            <ac:spMk id="14" creationId="{2B759B89-1342-626D-0117-300C9495D24E}"/>
          </ac:spMkLst>
        </pc:spChg>
        <pc:spChg chg="mod">
          <ac:chgData name="Liam Greenaway" userId="c706b77f-c5cf-4f95-aa99-ddd5c18db2ba" providerId="ADAL" clId="{CD29965E-20E4-4A5E-829B-8DEE0A5499D5}" dt="2026-04-14T01:38:02.365" v="109" actId="962"/>
          <ac:spMkLst>
            <pc:docMk/>
            <pc:sldMk cId="944255321" sldId="274"/>
            <ac:spMk id="15" creationId="{E44B2BDB-EB30-B760-71E0-1875478168DC}"/>
          </ac:spMkLst>
        </pc:spChg>
      </pc:sldChg>
      <pc:sldChg chg="addSp delSp modSp mod">
        <pc:chgData name="Liam Greenaway" userId="c706b77f-c5cf-4f95-aa99-ddd5c18db2ba" providerId="ADAL" clId="{CD29965E-20E4-4A5E-829B-8DEE0A5499D5}" dt="2026-04-14T01:34:43.558" v="81" actId="27636"/>
        <pc:sldMkLst>
          <pc:docMk/>
          <pc:sldMk cId="2534016425" sldId="275"/>
        </pc:sldMkLst>
        <pc:spChg chg="add del mod">
          <ac:chgData name="Liam Greenaway" userId="c706b77f-c5cf-4f95-aa99-ddd5c18db2ba" providerId="ADAL" clId="{CD29965E-20E4-4A5E-829B-8DEE0A5499D5}" dt="2026-04-14T01:34:40.540" v="79" actId="478"/>
          <ac:spMkLst>
            <pc:docMk/>
            <pc:sldMk cId="2534016425" sldId="275"/>
            <ac:spMk id="2" creationId="{4CCC961B-0766-A1AB-53DC-458540D8982B}"/>
          </ac:spMkLst>
        </pc:spChg>
        <pc:spChg chg="mod">
          <ac:chgData name="Liam Greenaway" userId="c706b77f-c5cf-4f95-aa99-ddd5c18db2ba" providerId="ADAL" clId="{CD29965E-20E4-4A5E-829B-8DEE0A5499D5}" dt="2026-04-14T01:34:43.558" v="81" actId="27636"/>
          <ac:spMkLst>
            <pc:docMk/>
            <pc:sldMk cId="2534016425" sldId="275"/>
            <ac:spMk id="4" creationId="{64DB0E52-55CA-1155-BEAF-2BBAD633C43A}"/>
          </ac:spMkLst>
        </pc:spChg>
        <pc:picChg chg="mod">
          <ac:chgData name="Liam Greenaway" userId="c706b77f-c5cf-4f95-aa99-ddd5c18db2ba" providerId="ADAL" clId="{CD29965E-20E4-4A5E-829B-8DEE0A5499D5}" dt="2026-04-14T01:33:52.876" v="66" actId="962"/>
          <ac:picMkLst>
            <pc:docMk/>
            <pc:sldMk cId="2534016425" sldId="275"/>
            <ac:picMk id="5" creationId="{24407FE7-56DE-BD2E-6FA1-4AC03F115557}"/>
          </ac:picMkLst>
        </pc:picChg>
      </pc:sldChg>
      <pc:sldChg chg="modSp mod">
        <pc:chgData name="Liam Greenaway" userId="c706b77f-c5cf-4f95-aa99-ddd5c18db2ba" providerId="ADAL" clId="{CD29965E-20E4-4A5E-829B-8DEE0A5499D5}" dt="2026-04-14T01:34:45.209" v="82" actId="33553"/>
        <pc:sldMkLst>
          <pc:docMk/>
          <pc:sldMk cId="1230900757" sldId="277"/>
        </pc:sldMkLst>
        <pc:spChg chg="mod">
          <ac:chgData name="Liam Greenaway" userId="c706b77f-c5cf-4f95-aa99-ddd5c18db2ba" providerId="ADAL" clId="{CD29965E-20E4-4A5E-829B-8DEE0A5499D5}" dt="2026-04-14T01:34:45.209" v="82" actId="33553"/>
          <ac:spMkLst>
            <pc:docMk/>
            <pc:sldMk cId="1230900757" sldId="277"/>
            <ac:spMk id="6" creationId="{09DACC00-7A95-89DB-306A-A079806F1A4F}"/>
          </ac:spMkLst>
        </pc:spChg>
        <pc:picChg chg="mod">
          <ac:chgData name="Liam Greenaway" userId="c706b77f-c5cf-4f95-aa99-ddd5c18db2ba" providerId="ADAL" clId="{CD29965E-20E4-4A5E-829B-8DEE0A5499D5}" dt="2026-04-14T01:33:57.467" v="72" actId="962"/>
          <ac:picMkLst>
            <pc:docMk/>
            <pc:sldMk cId="1230900757" sldId="277"/>
            <ac:picMk id="2" creationId="{BDF7364F-E384-8FA5-63ED-3B8E5262BD7A}"/>
          </ac:picMkLst>
        </pc:picChg>
      </pc:sldChg>
      <pc:sldChg chg="modSp mod">
        <pc:chgData name="Liam Greenaway" userId="c706b77f-c5cf-4f95-aa99-ddd5c18db2ba" providerId="ADAL" clId="{CD29965E-20E4-4A5E-829B-8DEE0A5499D5}" dt="2026-04-14T01:34:47.538" v="83" actId="33553"/>
        <pc:sldMkLst>
          <pc:docMk/>
          <pc:sldMk cId="1288344742" sldId="278"/>
        </pc:sldMkLst>
        <pc:spChg chg="mod">
          <ac:chgData name="Liam Greenaway" userId="c706b77f-c5cf-4f95-aa99-ddd5c18db2ba" providerId="ADAL" clId="{CD29965E-20E4-4A5E-829B-8DEE0A5499D5}" dt="2026-04-14T01:34:47.538" v="83" actId="33553"/>
          <ac:spMkLst>
            <pc:docMk/>
            <pc:sldMk cId="1288344742" sldId="278"/>
            <ac:spMk id="4" creationId="{E72AB432-EE21-B6E7-D4BB-0970C1E24E6C}"/>
          </ac:spMkLst>
        </pc:spChg>
        <pc:picChg chg="mod">
          <ac:chgData name="Liam Greenaway" userId="c706b77f-c5cf-4f95-aa99-ddd5c18db2ba" providerId="ADAL" clId="{CD29965E-20E4-4A5E-829B-8DEE0A5499D5}" dt="2026-04-14T01:33:58.264" v="73" actId="962"/>
          <ac:picMkLst>
            <pc:docMk/>
            <pc:sldMk cId="1288344742" sldId="278"/>
            <ac:picMk id="3" creationId="{AC1080AF-0A98-E970-024D-B6CB8131CE4A}"/>
          </ac:picMkLst>
        </pc:picChg>
      </pc:sldChg>
      <pc:sldChg chg="modSp mod">
        <pc:chgData name="Liam Greenaway" userId="c706b77f-c5cf-4f95-aa99-ddd5c18db2ba" providerId="ADAL" clId="{CD29965E-20E4-4A5E-829B-8DEE0A5499D5}" dt="2026-04-14T01:32:15.742" v="7" actId="962"/>
        <pc:sldMkLst>
          <pc:docMk/>
          <pc:sldMk cId="494804787" sldId="281"/>
        </pc:sldMkLst>
        <pc:picChg chg="mod">
          <ac:chgData name="Liam Greenaway" userId="c706b77f-c5cf-4f95-aa99-ddd5c18db2ba" providerId="ADAL" clId="{CD29965E-20E4-4A5E-829B-8DEE0A5499D5}" dt="2026-04-14T01:32:15.742" v="7" actId="962"/>
          <ac:picMkLst>
            <pc:docMk/>
            <pc:sldMk cId="494804787" sldId="281"/>
            <ac:picMk id="17" creationId="{E81C51CF-C733-C088-6B50-D0E2BE459F55}"/>
          </ac:picMkLst>
        </pc:picChg>
      </pc:sldChg>
      <pc:sldChg chg="modSp mod">
        <pc:chgData name="Liam Greenaway" userId="c706b77f-c5cf-4f95-aa99-ddd5c18db2ba" providerId="ADAL" clId="{CD29965E-20E4-4A5E-829B-8DEE0A5499D5}" dt="2026-04-14T01:32:17.983" v="8" actId="962"/>
        <pc:sldMkLst>
          <pc:docMk/>
          <pc:sldMk cId="1893984304" sldId="282"/>
        </pc:sldMkLst>
        <pc:picChg chg="mod">
          <ac:chgData name="Liam Greenaway" userId="c706b77f-c5cf-4f95-aa99-ddd5c18db2ba" providerId="ADAL" clId="{CD29965E-20E4-4A5E-829B-8DEE0A5499D5}" dt="2026-04-14T01:32:17.983" v="8" actId="962"/>
          <ac:picMkLst>
            <pc:docMk/>
            <pc:sldMk cId="1893984304" sldId="282"/>
            <ac:picMk id="11" creationId="{8EA05D05-2245-99BF-1BF7-2B355AE8644B}"/>
          </ac:picMkLst>
        </pc:picChg>
      </pc:sldChg>
      <pc:sldChg chg="modSp mod">
        <pc:chgData name="Liam Greenaway" userId="c706b77f-c5cf-4f95-aa99-ddd5c18db2ba" providerId="ADAL" clId="{CD29965E-20E4-4A5E-829B-8DEE0A5499D5}" dt="2026-04-14T01:32:22.318" v="9" actId="962"/>
        <pc:sldMkLst>
          <pc:docMk/>
          <pc:sldMk cId="710321324" sldId="283"/>
        </pc:sldMkLst>
        <pc:picChg chg="mod">
          <ac:chgData name="Liam Greenaway" userId="c706b77f-c5cf-4f95-aa99-ddd5c18db2ba" providerId="ADAL" clId="{CD29965E-20E4-4A5E-829B-8DEE0A5499D5}" dt="2026-04-14T01:32:22.318" v="9" actId="962"/>
          <ac:picMkLst>
            <pc:docMk/>
            <pc:sldMk cId="710321324" sldId="283"/>
            <ac:picMk id="8" creationId="{A6FCECF9-4992-A7A5-F159-F20B5F903EA7}"/>
          </ac:picMkLst>
        </pc:picChg>
      </pc:sldChg>
      <pc:sldChg chg="modSp mod">
        <pc:chgData name="Liam Greenaway" userId="c706b77f-c5cf-4f95-aa99-ddd5c18db2ba" providerId="ADAL" clId="{CD29965E-20E4-4A5E-829B-8DEE0A5499D5}" dt="2026-04-14T01:36:23.672" v="91" actId="13244"/>
        <pc:sldMkLst>
          <pc:docMk/>
          <pc:sldMk cId="3270827108" sldId="284"/>
        </pc:sldMkLst>
        <pc:spChg chg="ord">
          <ac:chgData name="Liam Greenaway" userId="c706b77f-c5cf-4f95-aa99-ddd5c18db2ba" providerId="ADAL" clId="{CD29965E-20E4-4A5E-829B-8DEE0A5499D5}" dt="2026-04-14T01:36:07.415" v="85" actId="13244"/>
          <ac:spMkLst>
            <pc:docMk/>
            <pc:sldMk cId="3270827108" sldId="284"/>
            <ac:spMk id="11" creationId="{4195D391-9BFB-BC99-194D-3038DABF9640}"/>
          </ac:spMkLst>
        </pc:spChg>
        <pc:spChg chg="ord">
          <ac:chgData name="Liam Greenaway" userId="c706b77f-c5cf-4f95-aa99-ddd5c18db2ba" providerId="ADAL" clId="{CD29965E-20E4-4A5E-829B-8DEE0A5499D5}" dt="2026-04-14T01:36:20.098" v="89" actId="13244"/>
          <ac:spMkLst>
            <pc:docMk/>
            <pc:sldMk cId="3270827108" sldId="284"/>
            <ac:spMk id="12" creationId="{63A2C288-3BB7-F71D-B770-25710B3CBE4A}"/>
          </ac:spMkLst>
        </pc:spChg>
        <pc:spChg chg="mod ord">
          <ac:chgData name="Liam Greenaway" userId="c706b77f-c5cf-4f95-aa99-ddd5c18db2ba" providerId="ADAL" clId="{CD29965E-20E4-4A5E-829B-8DEE0A5499D5}" dt="2026-04-14T01:36:11.342" v="86" actId="13244"/>
          <ac:spMkLst>
            <pc:docMk/>
            <pc:sldMk cId="3270827108" sldId="284"/>
            <ac:spMk id="13" creationId="{D90745B7-3279-216C-4BB2-2B38D6D15658}"/>
          </ac:spMkLst>
        </pc:spChg>
        <pc:spChg chg="ord">
          <ac:chgData name="Liam Greenaway" userId="c706b77f-c5cf-4f95-aa99-ddd5c18db2ba" providerId="ADAL" clId="{CD29965E-20E4-4A5E-829B-8DEE0A5499D5}" dt="2026-04-14T01:36:22.523" v="90" actId="13244"/>
          <ac:spMkLst>
            <pc:docMk/>
            <pc:sldMk cId="3270827108" sldId="284"/>
            <ac:spMk id="18" creationId="{3A41603C-C60B-9ECA-0822-A2225493C84C}"/>
          </ac:spMkLst>
        </pc:spChg>
        <pc:spChg chg="mod ord">
          <ac:chgData name="Liam Greenaway" userId="c706b77f-c5cf-4f95-aa99-ddd5c18db2ba" providerId="ADAL" clId="{CD29965E-20E4-4A5E-829B-8DEE0A5499D5}" dt="2026-04-14T01:36:23.672" v="91" actId="13244"/>
          <ac:spMkLst>
            <pc:docMk/>
            <pc:sldMk cId="3270827108" sldId="284"/>
            <ac:spMk id="19" creationId="{73BC50C1-BBFF-69D2-37D9-0384997381CE}"/>
          </ac:spMkLst>
        </pc:spChg>
        <pc:spChg chg="ord">
          <ac:chgData name="Liam Greenaway" userId="c706b77f-c5cf-4f95-aa99-ddd5c18db2ba" providerId="ADAL" clId="{CD29965E-20E4-4A5E-829B-8DEE0A5499D5}" dt="2026-04-14T01:36:15" v="87" actId="13244"/>
          <ac:spMkLst>
            <pc:docMk/>
            <pc:sldMk cId="3270827108" sldId="284"/>
            <ac:spMk id="21" creationId="{0527F340-D266-521D-E6B2-9584511FA96F}"/>
          </ac:spMkLst>
        </pc:spChg>
        <pc:picChg chg="mod ord">
          <ac:chgData name="Liam Greenaway" userId="c706b77f-c5cf-4f95-aa99-ddd5c18db2ba" providerId="ADAL" clId="{CD29965E-20E4-4A5E-829B-8DEE0A5499D5}" dt="2026-04-14T01:36:17.436" v="88" actId="13244"/>
          <ac:picMkLst>
            <pc:docMk/>
            <pc:sldMk cId="3270827108" sldId="284"/>
            <ac:picMk id="20" creationId="{CC554B13-3C78-8121-81B0-B07BD04DB09A}"/>
          </ac:picMkLst>
        </pc:picChg>
        <pc:picChg chg="mod">
          <ac:chgData name="Liam Greenaway" userId="c706b77f-c5cf-4f95-aa99-ddd5c18db2ba" providerId="ADAL" clId="{CD29965E-20E4-4A5E-829B-8DEE0A5499D5}" dt="2026-04-14T01:33:04.414" v="18" actId="962"/>
          <ac:picMkLst>
            <pc:docMk/>
            <pc:sldMk cId="3270827108" sldId="284"/>
            <ac:picMk id="22" creationId="{01D53F86-6C75-6142-7C15-D0EFB6075F6C}"/>
          </ac:picMkLst>
        </pc:picChg>
      </pc:sldChg>
      <pc:sldChg chg="modSp mod">
        <pc:chgData name="Liam Greenaway" userId="c706b77f-c5cf-4f95-aa99-ddd5c18db2ba" providerId="ADAL" clId="{CD29965E-20E4-4A5E-829B-8DEE0A5499D5}" dt="2026-04-14T01:33:17.747" v="35" actId="962"/>
        <pc:sldMkLst>
          <pc:docMk/>
          <pc:sldMk cId="1269605339" sldId="285"/>
        </pc:sldMkLst>
        <pc:picChg chg="mod">
          <ac:chgData name="Liam Greenaway" userId="c706b77f-c5cf-4f95-aa99-ddd5c18db2ba" providerId="ADAL" clId="{CD29965E-20E4-4A5E-829B-8DEE0A5499D5}" dt="2026-04-14T01:33:17.747" v="35" actId="962"/>
          <ac:picMkLst>
            <pc:docMk/>
            <pc:sldMk cId="1269605339" sldId="285"/>
            <ac:picMk id="3" creationId="{827E11E3-9D9D-BE77-E089-25C509512303}"/>
          </ac:picMkLst>
        </pc:picChg>
      </pc:sldChg>
      <pc:sldChg chg="modSp mod">
        <pc:chgData name="Liam Greenaway" userId="c706b77f-c5cf-4f95-aa99-ddd5c18db2ba" providerId="ADAL" clId="{CD29965E-20E4-4A5E-829B-8DEE0A5499D5}" dt="2026-04-14T01:33:21.923" v="39" actId="962"/>
        <pc:sldMkLst>
          <pc:docMk/>
          <pc:sldMk cId="4288418546" sldId="287"/>
        </pc:sldMkLst>
        <pc:picChg chg="mod">
          <ac:chgData name="Liam Greenaway" userId="c706b77f-c5cf-4f95-aa99-ddd5c18db2ba" providerId="ADAL" clId="{CD29965E-20E4-4A5E-829B-8DEE0A5499D5}" dt="2026-04-14T01:33:21.923" v="39" actId="962"/>
          <ac:picMkLst>
            <pc:docMk/>
            <pc:sldMk cId="4288418546" sldId="287"/>
            <ac:picMk id="4" creationId="{DE13CC2B-F36B-4605-03EF-D3438B880463}"/>
          </ac:picMkLst>
        </pc:picChg>
      </pc:sldChg>
      <pc:sldChg chg="modSp mod">
        <pc:chgData name="Liam Greenaway" userId="c706b77f-c5cf-4f95-aa99-ddd5c18db2ba" providerId="ADAL" clId="{CD29965E-20E4-4A5E-829B-8DEE0A5499D5}" dt="2026-04-14T01:33:26.797" v="40" actId="962"/>
        <pc:sldMkLst>
          <pc:docMk/>
          <pc:sldMk cId="3195242239" sldId="288"/>
        </pc:sldMkLst>
        <pc:picChg chg="mod">
          <ac:chgData name="Liam Greenaway" userId="c706b77f-c5cf-4f95-aa99-ddd5c18db2ba" providerId="ADAL" clId="{CD29965E-20E4-4A5E-829B-8DEE0A5499D5}" dt="2026-04-14T01:33:26.797" v="40" actId="962"/>
          <ac:picMkLst>
            <pc:docMk/>
            <pc:sldMk cId="3195242239" sldId="288"/>
            <ac:picMk id="5" creationId="{FFA89846-4015-5B04-338C-C3EDC72D7882}"/>
          </ac:picMkLst>
        </pc:picChg>
      </pc:sldChg>
      <pc:sldChg chg="modSp mod">
        <pc:chgData name="Liam Greenaway" userId="c706b77f-c5cf-4f95-aa99-ddd5c18db2ba" providerId="ADAL" clId="{CD29965E-20E4-4A5E-829B-8DEE0A5499D5}" dt="2026-04-14T01:33:39.659" v="49" actId="962"/>
        <pc:sldMkLst>
          <pc:docMk/>
          <pc:sldMk cId="976714711" sldId="289"/>
        </pc:sldMkLst>
        <pc:spChg chg="mod">
          <ac:chgData name="Liam Greenaway" userId="c706b77f-c5cf-4f95-aa99-ddd5c18db2ba" providerId="ADAL" clId="{CD29965E-20E4-4A5E-829B-8DEE0A5499D5}" dt="2026-04-14T01:33:37.033" v="45" actId="962"/>
          <ac:spMkLst>
            <pc:docMk/>
            <pc:sldMk cId="976714711" sldId="289"/>
            <ac:spMk id="4" creationId="{EF335EC1-BA42-95CF-54D4-0AA4D01000C8}"/>
          </ac:spMkLst>
        </pc:spChg>
        <pc:grpChg chg="mod">
          <ac:chgData name="Liam Greenaway" userId="c706b77f-c5cf-4f95-aa99-ddd5c18db2ba" providerId="ADAL" clId="{CD29965E-20E4-4A5E-829B-8DEE0A5499D5}" dt="2026-04-14T01:33:37.709" v="46" actId="962"/>
          <ac:grpSpMkLst>
            <pc:docMk/>
            <pc:sldMk cId="976714711" sldId="289"/>
            <ac:grpSpMk id="15" creationId="{F89E9215-AEA7-DCF5-41FC-CF29C62F6A6F}"/>
          </ac:grpSpMkLst>
        </pc:grpChg>
        <pc:grpChg chg="mod">
          <ac:chgData name="Liam Greenaway" userId="c706b77f-c5cf-4f95-aa99-ddd5c18db2ba" providerId="ADAL" clId="{CD29965E-20E4-4A5E-829B-8DEE0A5499D5}" dt="2026-04-14T01:33:38.364" v="47" actId="962"/>
          <ac:grpSpMkLst>
            <pc:docMk/>
            <pc:sldMk cId="976714711" sldId="289"/>
            <ac:grpSpMk id="17" creationId="{F4F1C264-AFFB-E28A-8B61-4C5663D22B01}"/>
          </ac:grpSpMkLst>
        </pc:grpChg>
        <pc:grpChg chg="mod">
          <ac:chgData name="Liam Greenaway" userId="c706b77f-c5cf-4f95-aa99-ddd5c18db2ba" providerId="ADAL" clId="{CD29965E-20E4-4A5E-829B-8DEE0A5499D5}" dt="2026-04-14T01:33:38.957" v="48" actId="962"/>
          <ac:grpSpMkLst>
            <pc:docMk/>
            <pc:sldMk cId="976714711" sldId="289"/>
            <ac:grpSpMk id="18" creationId="{533B0F29-443F-A031-0F38-843D80C400B1}"/>
          </ac:grpSpMkLst>
        </pc:grpChg>
        <pc:grpChg chg="mod">
          <ac:chgData name="Liam Greenaway" userId="c706b77f-c5cf-4f95-aa99-ddd5c18db2ba" providerId="ADAL" clId="{CD29965E-20E4-4A5E-829B-8DEE0A5499D5}" dt="2026-04-14T01:33:39.659" v="49" actId="962"/>
          <ac:grpSpMkLst>
            <pc:docMk/>
            <pc:sldMk cId="976714711" sldId="289"/>
            <ac:grpSpMk id="30" creationId="{DC216AE1-4679-5E24-2D81-119DDF966261}"/>
          </ac:grpSpMkLst>
        </pc:grpChg>
      </pc:sldChg>
      <pc:sldChg chg="modSp mod">
        <pc:chgData name="Liam Greenaway" userId="c706b77f-c5cf-4f95-aa99-ddd5c18db2ba" providerId="ADAL" clId="{CD29965E-20E4-4A5E-829B-8DEE0A5499D5}" dt="2026-04-14T01:37:57.405" v="108" actId="13244"/>
        <pc:sldMkLst>
          <pc:docMk/>
          <pc:sldMk cId="3308103014" sldId="290"/>
        </pc:sldMkLst>
        <pc:spChg chg="ord">
          <ac:chgData name="Liam Greenaway" userId="c706b77f-c5cf-4f95-aa99-ddd5c18db2ba" providerId="ADAL" clId="{CD29965E-20E4-4A5E-829B-8DEE0A5499D5}" dt="2026-04-14T01:37:53.568" v="107" actId="13244"/>
          <ac:spMkLst>
            <pc:docMk/>
            <pc:sldMk cId="3308103014" sldId="290"/>
            <ac:spMk id="9" creationId="{91AF82C4-7E6E-EC19-EAFF-B001B3E74617}"/>
          </ac:spMkLst>
        </pc:spChg>
        <pc:spChg chg="ord">
          <ac:chgData name="Liam Greenaway" userId="c706b77f-c5cf-4f95-aa99-ddd5c18db2ba" providerId="ADAL" clId="{CD29965E-20E4-4A5E-829B-8DEE0A5499D5}" dt="2026-04-14T01:37:57.405" v="108" actId="13244"/>
          <ac:spMkLst>
            <pc:docMk/>
            <pc:sldMk cId="3308103014" sldId="290"/>
            <ac:spMk id="11" creationId="{7B81CEA5-0E29-A472-3659-9336FC1B6E87}"/>
          </ac:spMkLst>
        </pc:spChg>
        <pc:picChg chg="mod">
          <ac:chgData name="Liam Greenaway" userId="c706b77f-c5cf-4f95-aa99-ddd5c18db2ba" providerId="ADAL" clId="{CD29965E-20E4-4A5E-829B-8DEE0A5499D5}" dt="2026-04-14T01:33:40.602" v="50" actId="962"/>
          <ac:picMkLst>
            <pc:docMk/>
            <pc:sldMk cId="3308103014" sldId="290"/>
            <ac:picMk id="4" creationId="{339D3D38-4941-998B-7D15-577B5CE9278A}"/>
          </ac:picMkLst>
        </pc:picChg>
        <pc:picChg chg="mod">
          <ac:chgData name="Liam Greenaway" userId="c706b77f-c5cf-4f95-aa99-ddd5c18db2ba" providerId="ADAL" clId="{CD29965E-20E4-4A5E-829B-8DEE0A5499D5}" dt="2026-04-14T01:33:41.198" v="51" actId="962"/>
          <ac:picMkLst>
            <pc:docMk/>
            <pc:sldMk cId="3308103014" sldId="290"/>
            <ac:picMk id="12" creationId="{20FAFAFF-E4B0-F234-6B98-27D34A7BA3D7}"/>
          </ac:picMkLst>
        </pc:picChg>
        <pc:picChg chg="mod">
          <ac:chgData name="Liam Greenaway" userId="c706b77f-c5cf-4f95-aa99-ddd5c18db2ba" providerId="ADAL" clId="{CD29965E-20E4-4A5E-829B-8DEE0A5499D5}" dt="2026-04-14T01:33:41.858" v="52" actId="962"/>
          <ac:picMkLst>
            <pc:docMk/>
            <pc:sldMk cId="3308103014" sldId="290"/>
            <ac:picMk id="13" creationId="{369A3D2A-C8A4-25CD-D87E-FDE7201183EF}"/>
          </ac:picMkLst>
        </pc:picChg>
        <pc:picChg chg="mod">
          <ac:chgData name="Liam Greenaway" userId="c706b77f-c5cf-4f95-aa99-ddd5c18db2ba" providerId="ADAL" clId="{CD29965E-20E4-4A5E-829B-8DEE0A5499D5}" dt="2026-04-14T01:33:42.488" v="53" actId="962"/>
          <ac:picMkLst>
            <pc:docMk/>
            <pc:sldMk cId="3308103014" sldId="290"/>
            <ac:picMk id="15" creationId="{C40C8E35-35AF-9C81-2331-612FB8067256}"/>
          </ac:picMkLst>
        </pc:picChg>
        <pc:picChg chg="mod">
          <ac:chgData name="Liam Greenaway" userId="c706b77f-c5cf-4f95-aa99-ddd5c18db2ba" providerId="ADAL" clId="{CD29965E-20E4-4A5E-829B-8DEE0A5499D5}" dt="2026-04-14T01:33:43.051" v="54" actId="962"/>
          <ac:picMkLst>
            <pc:docMk/>
            <pc:sldMk cId="3308103014" sldId="290"/>
            <ac:picMk id="16" creationId="{D54ABF8E-DF2A-6C1E-E650-4D4A90E6F9FB}"/>
          </ac:picMkLst>
        </pc:picChg>
      </pc:sldChg>
      <pc:sldChg chg="modSp mod">
        <pc:chgData name="Liam Greenaway" userId="c706b77f-c5cf-4f95-aa99-ddd5c18db2ba" providerId="ADAL" clId="{CD29965E-20E4-4A5E-829B-8DEE0A5499D5}" dt="2026-04-14T01:33:56.485" v="71" actId="962"/>
        <pc:sldMkLst>
          <pc:docMk/>
          <pc:sldMk cId="4146553471" sldId="291"/>
        </pc:sldMkLst>
        <pc:picChg chg="mod">
          <ac:chgData name="Liam Greenaway" userId="c706b77f-c5cf-4f95-aa99-ddd5c18db2ba" providerId="ADAL" clId="{CD29965E-20E4-4A5E-829B-8DEE0A5499D5}" dt="2026-04-14T01:33:54.074" v="67" actId="962"/>
          <ac:picMkLst>
            <pc:docMk/>
            <pc:sldMk cId="4146553471" sldId="291"/>
            <ac:picMk id="18" creationId="{637A6C29-F506-2826-519F-886A071562AC}"/>
          </ac:picMkLst>
        </pc:picChg>
        <pc:picChg chg="mod">
          <ac:chgData name="Liam Greenaway" userId="c706b77f-c5cf-4f95-aa99-ddd5c18db2ba" providerId="ADAL" clId="{CD29965E-20E4-4A5E-829B-8DEE0A5499D5}" dt="2026-04-14T01:33:54.672" v="68" actId="962"/>
          <ac:picMkLst>
            <pc:docMk/>
            <pc:sldMk cId="4146553471" sldId="291"/>
            <ac:picMk id="19" creationId="{FD1415E0-6A41-FE4D-B61E-FC67E361A0E0}"/>
          </ac:picMkLst>
        </pc:picChg>
        <pc:picChg chg="mod">
          <ac:chgData name="Liam Greenaway" userId="c706b77f-c5cf-4f95-aa99-ddd5c18db2ba" providerId="ADAL" clId="{CD29965E-20E4-4A5E-829B-8DEE0A5499D5}" dt="2026-04-14T01:33:55.296" v="69" actId="962"/>
          <ac:picMkLst>
            <pc:docMk/>
            <pc:sldMk cId="4146553471" sldId="291"/>
            <ac:picMk id="20" creationId="{430CC7C1-6518-D4F8-F645-30101ABEFEF7}"/>
          </ac:picMkLst>
        </pc:picChg>
        <pc:picChg chg="mod">
          <ac:chgData name="Liam Greenaway" userId="c706b77f-c5cf-4f95-aa99-ddd5c18db2ba" providerId="ADAL" clId="{CD29965E-20E4-4A5E-829B-8DEE0A5499D5}" dt="2026-04-14T01:33:55.872" v="70" actId="962"/>
          <ac:picMkLst>
            <pc:docMk/>
            <pc:sldMk cId="4146553471" sldId="291"/>
            <ac:picMk id="21" creationId="{327206C0-0C2B-C983-5CCD-CD1E5210DED9}"/>
          </ac:picMkLst>
        </pc:picChg>
        <pc:picChg chg="mod">
          <ac:chgData name="Liam Greenaway" userId="c706b77f-c5cf-4f95-aa99-ddd5c18db2ba" providerId="ADAL" clId="{CD29965E-20E4-4A5E-829B-8DEE0A5499D5}" dt="2026-04-14T01:33:56.485" v="71" actId="962"/>
          <ac:picMkLst>
            <pc:docMk/>
            <pc:sldMk cId="4146553471" sldId="291"/>
            <ac:picMk id="22" creationId="{79917820-E185-6152-473C-BD6FEA138C10}"/>
          </ac:picMkLst>
        </pc:picChg>
      </pc:sldChg>
      <pc:sldChg chg="modSp mod">
        <pc:chgData name="Liam Greenaway" userId="c706b77f-c5cf-4f95-aa99-ddd5c18db2ba" providerId="ADAL" clId="{CD29965E-20E4-4A5E-829B-8DEE0A5499D5}" dt="2026-04-14T01:32:09.654" v="0" actId="962"/>
        <pc:sldMkLst>
          <pc:docMk/>
          <pc:sldMk cId="3331918497" sldId="294"/>
        </pc:sldMkLst>
        <pc:picChg chg="mod">
          <ac:chgData name="Liam Greenaway" userId="c706b77f-c5cf-4f95-aa99-ddd5c18db2ba" providerId="ADAL" clId="{CD29965E-20E4-4A5E-829B-8DEE0A5499D5}" dt="2026-04-14T01:32:09.654" v="0" actId="962"/>
          <ac:picMkLst>
            <pc:docMk/>
            <pc:sldMk cId="3331918497" sldId="294"/>
            <ac:picMk id="6" creationId="{8A51145C-3B2A-E39D-F62E-D2E9C400060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C850FC-AC91-A245-A43A-5A013C76E429}" type="datetimeFigureOut">
              <a:rPr lang="en-AU" smtClean="0"/>
              <a:t>14/04/2026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EAFBB-221E-6043-B75A-BA7A393C719A}" type="slidenum">
              <a:rPr lang="en-AU" smtClean="0"/>
              <a:t>‹#›</a:t>
            </a:fld>
            <a:endParaRPr lang="en-AU"/>
          </a:p>
        </p:txBody>
      </p:sp>
    </p:spTree>
    <p:extLst>
      <p:ext uri="{BB962C8B-B14F-4D97-AF65-F5344CB8AC3E}">
        <p14:creationId xmlns:p14="http://schemas.microsoft.com/office/powerpoint/2010/main" val="1382297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NEW</a:t>
            </a:r>
            <a:endParaRPr lang="en-AU" b="1" dirty="0"/>
          </a:p>
        </p:txBody>
      </p:sp>
      <p:sp>
        <p:nvSpPr>
          <p:cNvPr id="4" name="Slide Number Placeholder 3"/>
          <p:cNvSpPr>
            <a:spLocks noGrp="1"/>
          </p:cNvSpPr>
          <p:nvPr>
            <p:ph type="sldNum" sz="quarter" idx="5"/>
          </p:nvPr>
        </p:nvSpPr>
        <p:spPr/>
        <p:txBody>
          <a:bodyPr/>
          <a:lstStyle/>
          <a:p>
            <a:fld id="{813EAFBB-221E-6043-B75A-BA7A393C719A}" type="slidenum">
              <a:rPr lang="en-AU" smtClean="0"/>
              <a:t>2</a:t>
            </a:fld>
            <a:endParaRPr lang="en-AU"/>
          </a:p>
        </p:txBody>
      </p:sp>
    </p:spTree>
    <p:extLst>
      <p:ext uri="{BB962C8B-B14F-4D97-AF65-F5344CB8AC3E}">
        <p14:creationId xmlns:p14="http://schemas.microsoft.com/office/powerpoint/2010/main" val="3716716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13EAFBB-221E-6043-B75A-BA7A393C719A}" type="slidenum">
              <a:rPr lang="en-AU" smtClean="0"/>
              <a:t>11</a:t>
            </a:fld>
            <a:endParaRPr lang="en-AU"/>
          </a:p>
        </p:txBody>
      </p:sp>
    </p:spTree>
    <p:extLst>
      <p:ext uri="{BB962C8B-B14F-4D97-AF65-F5344CB8AC3E}">
        <p14:creationId xmlns:p14="http://schemas.microsoft.com/office/powerpoint/2010/main" val="400976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13EAFBB-221E-6043-B75A-BA7A393C719A}" type="slidenum">
              <a:rPr lang="en-AU" smtClean="0"/>
              <a:t>17</a:t>
            </a:fld>
            <a:endParaRPr lang="en-AU"/>
          </a:p>
        </p:txBody>
      </p:sp>
    </p:spTree>
    <p:extLst>
      <p:ext uri="{BB962C8B-B14F-4D97-AF65-F5344CB8AC3E}">
        <p14:creationId xmlns:p14="http://schemas.microsoft.com/office/powerpoint/2010/main" val="778741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13EAFBB-221E-6043-B75A-BA7A393C719A}" type="slidenum">
              <a:rPr lang="en-AU" smtClean="0"/>
              <a:t>27</a:t>
            </a:fld>
            <a:endParaRPr lang="en-AU"/>
          </a:p>
        </p:txBody>
      </p:sp>
    </p:spTree>
    <p:extLst>
      <p:ext uri="{BB962C8B-B14F-4D97-AF65-F5344CB8AC3E}">
        <p14:creationId xmlns:p14="http://schemas.microsoft.com/office/powerpoint/2010/main" val="40081468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D896C-2F69-42A1-3D3A-18A300FBABD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7D623F27-1230-358F-8D26-28ECA62F02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pic>
        <p:nvPicPr>
          <p:cNvPr id="4" name="Picture 3" descr="A red and blue logo with a flower&#10;&#10;AI-generated content may be incorrect.">
            <a:extLst>
              <a:ext uri="{FF2B5EF4-FFF2-40B4-BE49-F238E27FC236}">
                <a16:creationId xmlns:a16="http://schemas.microsoft.com/office/drawing/2014/main" id="{FBB92E9E-82C3-8235-9107-E1B1B4387C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450D102F-3F78-5DFF-1B99-D7E3E899AB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6" name="Straight Connector 5">
            <a:extLst>
              <a:ext uri="{FF2B5EF4-FFF2-40B4-BE49-F238E27FC236}">
                <a16:creationId xmlns:a16="http://schemas.microsoft.com/office/drawing/2014/main" id="{D80587E3-68C4-F6DE-B7A4-AB43BB3AA062}"/>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7520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4" name="Picture 3" descr="A red and blue logo with a flower&#10;&#10;AI-generated content may be incorrect.">
            <a:extLst>
              <a:ext uri="{FF2B5EF4-FFF2-40B4-BE49-F238E27FC236}">
                <a16:creationId xmlns:a16="http://schemas.microsoft.com/office/drawing/2014/main" id="{9EEC1463-24DA-DB31-DD0B-099C23AE4B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F09CA3D6-6EDC-A894-182A-087CFF6D70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6" name="Straight Connector 5">
            <a:extLst>
              <a:ext uri="{FF2B5EF4-FFF2-40B4-BE49-F238E27FC236}">
                <a16:creationId xmlns:a16="http://schemas.microsoft.com/office/drawing/2014/main" id="{B7C96E06-6E4B-3AC8-9992-220F24D9EDF7}"/>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1198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4" name="Picture 3" descr="A red and blue logo with a flower&#10;&#10;AI-generated content may be incorrect.">
            <a:extLst>
              <a:ext uri="{FF2B5EF4-FFF2-40B4-BE49-F238E27FC236}">
                <a16:creationId xmlns:a16="http://schemas.microsoft.com/office/drawing/2014/main" id="{7A7AECFD-2416-64F8-B318-6BF7F001EE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558EAA33-9FCB-F848-9C14-7F44006C42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7" name="Straight Connector 6">
            <a:extLst>
              <a:ext uri="{FF2B5EF4-FFF2-40B4-BE49-F238E27FC236}">
                <a16:creationId xmlns:a16="http://schemas.microsoft.com/office/drawing/2014/main" id="{CA315AE2-4770-B8FA-CB8F-43A79F5FEB75}"/>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9735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F9F4EA"/>
        </a:solidFill>
        <a:effectLst/>
      </p:bgPr>
    </p:bg>
    <p:spTree>
      <p:nvGrpSpPr>
        <p:cNvPr id="1" name=""/>
        <p:cNvGrpSpPr/>
        <p:nvPr/>
      </p:nvGrpSpPr>
      <p:grpSpPr>
        <a:xfrm>
          <a:off x="0" y="0"/>
          <a:ext cx="0" cy="0"/>
          <a:chOff x="0" y="0"/>
          <a:chExt cx="0" cy="0"/>
        </a:xfrm>
      </p:grpSpPr>
      <p:pic>
        <p:nvPicPr>
          <p:cNvPr id="9" name="Picture 8" descr="A red and blue logo with a flower&#10;&#10;AI-generated content may be incorrect.">
            <a:extLst>
              <a:ext uri="{FF2B5EF4-FFF2-40B4-BE49-F238E27FC236}">
                <a16:creationId xmlns:a16="http://schemas.microsoft.com/office/drawing/2014/main" id="{C902D4B8-47A3-3DF7-DFAD-C9E268C285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6" name="Picture 5" descr="A blue and orange logo&#10;&#10;AI-generated content may be incorrect.">
            <a:extLst>
              <a:ext uri="{FF2B5EF4-FFF2-40B4-BE49-F238E27FC236}">
                <a16:creationId xmlns:a16="http://schemas.microsoft.com/office/drawing/2014/main" id="{C75E4E98-77AD-E632-8CC5-E8DD2E753E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7" name="Straight Connector 6">
            <a:extLst>
              <a:ext uri="{FF2B5EF4-FFF2-40B4-BE49-F238E27FC236}">
                <a16:creationId xmlns:a16="http://schemas.microsoft.com/office/drawing/2014/main" id="{8BD8BF4E-7E3B-0568-02AA-8E5A1CD8623A}"/>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5613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5" name="Picture 4" descr="A white t on a red and black background&#10;&#10;AI-generated content may be incorrect.">
            <a:extLst>
              <a:ext uri="{FF2B5EF4-FFF2-40B4-BE49-F238E27FC236}">
                <a16:creationId xmlns:a16="http://schemas.microsoft.com/office/drawing/2014/main" id="{282A3F65-E36D-EEE9-EBE0-9F33EC22E3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7740" y="230188"/>
            <a:ext cx="541355" cy="620109"/>
          </a:xfrm>
          <a:prstGeom prst="rect">
            <a:avLst/>
          </a:prstGeom>
        </p:spPr>
      </p:pic>
      <p:pic>
        <p:nvPicPr>
          <p:cNvPr id="6" name="Picture 5" descr="A red flower with white text&#10;&#10;AI-generated content may be incorrect.">
            <a:extLst>
              <a:ext uri="{FF2B5EF4-FFF2-40B4-BE49-F238E27FC236}">
                <a16:creationId xmlns:a16="http://schemas.microsoft.com/office/drawing/2014/main" id="{9CF256E9-ACE3-84A7-5C1F-08F0561858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cxnSp>
        <p:nvCxnSpPr>
          <p:cNvPr id="8" name="Straight Connector 7">
            <a:extLst>
              <a:ext uri="{FF2B5EF4-FFF2-40B4-BE49-F238E27FC236}">
                <a16:creationId xmlns:a16="http://schemas.microsoft.com/office/drawing/2014/main" id="{08AFE815-4F6C-28E3-F57E-94FC55EEA72D}"/>
              </a:ext>
            </a:extLst>
          </p:cNvPr>
          <p:cNvCxnSpPr>
            <a:cxnSpLocks/>
          </p:cNvCxnSpPr>
          <p:nvPr userDrawn="1"/>
        </p:nvCxnSpPr>
        <p:spPr>
          <a:xfrm>
            <a:off x="11095438" y="238297"/>
            <a:ext cx="0" cy="612000"/>
          </a:xfrm>
          <a:prstGeom prst="line">
            <a:avLst/>
          </a:prstGeom>
          <a:ln w="9525">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4271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609E3-FF31-CCDE-E2F3-CADA92D72C44}"/>
              </a:ext>
            </a:extLst>
          </p:cNvPr>
          <p:cNvSpPr>
            <a:spLocks noGrp="1"/>
          </p:cNvSpPr>
          <p:nvPr>
            <p:ph type="title"/>
          </p:nvPr>
        </p:nvSpPr>
        <p:spPr>
          <a:xfrm>
            <a:off x="831850" y="2746968"/>
            <a:ext cx="5391529" cy="2852737"/>
          </a:xfrm>
        </p:spPr>
        <p:txBody>
          <a:bodyPr anchor="t" anchorCtr="0">
            <a:normAutofit/>
          </a:bodyPr>
          <a:lstStyle>
            <a:lvl1pPr>
              <a:defRPr sz="5400">
                <a:solidFill>
                  <a:schemeClr val="bg1"/>
                </a:solidFill>
              </a:defRPr>
            </a:lvl1pPr>
          </a:lstStyle>
          <a:p>
            <a:r>
              <a:rPr lang="en-GB" dirty="0"/>
              <a:t>Click to edit Master title style</a:t>
            </a:r>
            <a:endParaRPr lang="en-AU" dirty="0"/>
          </a:p>
        </p:txBody>
      </p:sp>
      <p:sp>
        <p:nvSpPr>
          <p:cNvPr id="3" name="Text Placeholder 2">
            <a:extLst>
              <a:ext uri="{FF2B5EF4-FFF2-40B4-BE49-F238E27FC236}">
                <a16:creationId xmlns:a16="http://schemas.microsoft.com/office/drawing/2014/main" id="{4B6A299F-8907-3302-4EE5-E9B697E1E330}"/>
              </a:ext>
            </a:extLst>
          </p:cNvPr>
          <p:cNvSpPr>
            <a:spLocks noGrp="1"/>
          </p:cNvSpPr>
          <p:nvPr>
            <p:ph type="body" idx="1" hasCustomPrompt="1"/>
          </p:nvPr>
        </p:nvSpPr>
        <p:spPr>
          <a:xfrm>
            <a:off x="831850" y="1083919"/>
            <a:ext cx="5264150" cy="583039"/>
          </a:xfrm>
        </p:spPr>
        <p:txBody>
          <a:bodyPr/>
          <a:lstStyle>
            <a:lvl1pPr marL="0" indent="0">
              <a:buNone/>
              <a:defRPr sz="2400" b="1" i="0">
                <a:solidFill>
                  <a:schemeClr val="accent1"/>
                </a:solidFill>
                <a:latin typeface="Telstra Display" panose="020B0504040000000004" pitchFamily="34" charset="77"/>
                <a:ea typeface="Telstra Display" panose="020B05040400000000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Tech Savvy Seniors</a:t>
            </a:r>
          </a:p>
        </p:txBody>
      </p:sp>
      <p:sp>
        <p:nvSpPr>
          <p:cNvPr id="9" name="Text Placeholder 2">
            <a:extLst>
              <a:ext uri="{FF2B5EF4-FFF2-40B4-BE49-F238E27FC236}">
                <a16:creationId xmlns:a16="http://schemas.microsoft.com/office/drawing/2014/main" id="{4140A797-6E9B-69A9-22F4-5FC4E921ACEF}"/>
              </a:ext>
            </a:extLst>
          </p:cNvPr>
          <p:cNvSpPr>
            <a:spLocks noGrp="1"/>
          </p:cNvSpPr>
          <p:nvPr>
            <p:ph type="body" idx="10" hasCustomPrompt="1"/>
          </p:nvPr>
        </p:nvSpPr>
        <p:spPr>
          <a:xfrm>
            <a:off x="831850" y="2067477"/>
            <a:ext cx="5264150" cy="583039"/>
          </a:xfrm>
        </p:spPr>
        <p:txBody>
          <a:bodyPr anchor="b" anchorCtr="0"/>
          <a:lstStyle>
            <a:lvl1pPr marL="0" indent="0">
              <a:buNone/>
              <a:defRPr sz="2400" b="1" i="0">
                <a:solidFill>
                  <a:schemeClr val="accent4"/>
                </a:solidFill>
                <a:latin typeface="Telstra Display" panose="020B0504040000000004" pitchFamily="34" charset="77"/>
                <a:ea typeface="Telstra Display" panose="020B05040400000000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Module 1</a:t>
            </a:r>
          </a:p>
        </p:txBody>
      </p:sp>
    </p:spTree>
    <p:extLst>
      <p:ext uri="{BB962C8B-B14F-4D97-AF65-F5344CB8AC3E}">
        <p14:creationId xmlns:p14="http://schemas.microsoft.com/office/powerpoint/2010/main" val="6160950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B3D64D-F89F-5476-7BBC-950E1CD9E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9527A934-FC49-C16F-4062-4DC7D1DCAD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921190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3" r:id="rId4"/>
    <p:sldLayoutId id="2147483652" r:id="rId5"/>
    <p:sldLayoutId id="2147483651" r:id="rId6"/>
  </p:sldLayoutIdLst>
  <p:txStyles>
    <p:title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4.xml"/><Relationship Id="rId5" Type="http://schemas.openxmlformats.org/officeDocument/2006/relationships/image" Target="../media/image44.sv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8.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71C92-3BB0-7774-128C-F599B63426B5}"/>
              </a:ext>
            </a:extLst>
          </p:cNvPr>
          <p:cNvSpPr>
            <a:spLocks noGrp="1"/>
          </p:cNvSpPr>
          <p:nvPr>
            <p:ph type="title"/>
          </p:nvPr>
        </p:nvSpPr>
        <p:spPr>
          <a:xfrm>
            <a:off x="439914" y="2791332"/>
            <a:ext cx="5391529" cy="2852737"/>
          </a:xfrm>
        </p:spPr>
        <p:txBody>
          <a:bodyPr/>
          <a:lstStyle/>
          <a:p>
            <a:r>
              <a:rPr lang="en-AU" sz="5400" dirty="0" err="1">
                <a:latin typeface="Telstra Display" panose="020B0504040000000004" pitchFamily="34" charset="77"/>
                <a:ea typeface="Telstra Display" panose="020B0504040000000004" pitchFamily="34" charset="77"/>
              </a:rPr>
              <a:t>Hãy</a:t>
            </a:r>
            <a:r>
              <a:rPr lang="en-AU" sz="5400" dirty="0">
                <a:latin typeface="Telstra Display" panose="020B0504040000000004" pitchFamily="34" charset="77"/>
                <a:ea typeface="Telstra Display" panose="020B0504040000000004" pitchFamily="34" charset="77"/>
              </a:rPr>
              <a:t> </a:t>
            </a:r>
            <a:r>
              <a:rPr lang="en-AU" sz="5400" dirty="0" err="1">
                <a:latin typeface="Telstra Display" panose="020B0504040000000004" pitchFamily="34" charset="77"/>
                <a:ea typeface="Telstra Display" panose="020B0504040000000004" pitchFamily="34" charset="77"/>
              </a:rPr>
              <a:t>làm</a:t>
            </a:r>
            <a:r>
              <a:rPr lang="en-AU" sz="5400" dirty="0">
                <a:latin typeface="Telstra Display" panose="020B0504040000000004" pitchFamily="34" charset="77"/>
                <a:ea typeface="Telstra Display" panose="020B0504040000000004" pitchFamily="34" charset="77"/>
              </a:rPr>
              <a:t> </a:t>
            </a:r>
            <a:r>
              <a:rPr lang="en-AU" sz="5400" dirty="0" err="1">
                <a:latin typeface="Telstra Display" panose="020B0504040000000004" pitchFamily="34" charset="77"/>
                <a:ea typeface="Telstra Display" panose="020B0504040000000004" pitchFamily="34" charset="77"/>
              </a:rPr>
              <a:t>quen</a:t>
            </a:r>
            <a:r>
              <a:rPr lang="en-AU" sz="5400" dirty="0">
                <a:latin typeface="Telstra Display" panose="020B0504040000000004" pitchFamily="34" charset="77"/>
                <a:ea typeface="Telstra Display" panose="020B0504040000000004" pitchFamily="34" charset="77"/>
              </a:rPr>
              <a:t> </a:t>
            </a:r>
            <a:r>
              <a:rPr lang="en-AU" sz="5400" dirty="0" err="1">
                <a:latin typeface="Telstra Display" panose="020B0504040000000004" pitchFamily="34" charset="77"/>
                <a:ea typeface="Telstra Display" panose="020B0504040000000004" pitchFamily="34" charset="77"/>
              </a:rPr>
              <a:t>với</a:t>
            </a:r>
            <a:r>
              <a:rPr lang="en-AU" sz="5400" dirty="0">
                <a:latin typeface="Telstra Display" panose="020B0504040000000004" pitchFamily="34" charset="77"/>
                <a:ea typeface="Telstra Display" panose="020B0504040000000004" pitchFamily="34" charset="77"/>
              </a:rPr>
              <a:t> </a:t>
            </a:r>
            <a:r>
              <a:rPr lang="en-AU" sz="5400" dirty="0" err="1">
                <a:latin typeface="Telstra Display" panose="020B0504040000000004" pitchFamily="34" charset="77"/>
                <a:ea typeface="Telstra Display" panose="020B0504040000000004" pitchFamily="34" charset="77"/>
              </a:rPr>
              <a:t>máy</a:t>
            </a:r>
            <a:r>
              <a:rPr lang="en-AU" sz="5400" dirty="0">
                <a:latin typeface="Telstra Display" panose="020B0504040000000004" pitchFamily="34" charset="77"/>
                <a:ea typeface="Telstra Display" panose="020B0504040000000004" pitchFamily="34" charset="77"/>
              </a:rPr>
              <a:t> </a:t>
            </a:r>
            <a:r>
              <a:rPr lang="en-AU" sz="5400" dirty="0" err="1">
                <a:latin typeface="Telstra Display" panose="020B0504040000000004" pitchFamily="34" charset="77"/>
                <a:ea typeface="Telstra Display" panose="020B0504040000000004" pitchFamily="34" charset="77"/>
              </a:rPr>
              <a:t>tính</a:t>
            </a:r>
            <a:r>
              <a:rPr lang="en-AU" sz="5400" dirty="0">
                <a:latin typeface="Telstra Display" panose="020B0504040000000004" pitchFamily="34" charset="77"/>
                <a:ea typeface="Telstra Display" panose="020B0504040000000004" pitchFamily="34" charset="77"/>
              </a:rPr>
              <a:t> </a:t>
            </a:r>
            <a:r>
              <a:rPr lang="en-AU" sz="5400" dirty="0" err="1">
                <a:latin typeface="Telstra Display" panose="020B0504040000000004" pitchFamily="34" charset="77"/>
                <a:ea typeface="Telstra Display" panose="020B0504040000000004" pitchFamily="34" charset="77"/>
              </a:rPr>
              <a:t>và</a:t>
            </a:r>
            <a:r>
              <a:rPr lang="en-AU" sz="5400" dirty="0">
                <a:latin typeface="Telstra Display" panose="020B0504040000000004" pitchFamily="34" charset="77"/>
                <a:ea typeface="Telstra Display" panose="020B0504040000000004" pitchFamily="34" charset="77"/>
              </a:rPr>
              <a:t> </a:t>
            </a:r>
            <a:r>
              <a:rPr lang="en-AU" sz="5400" dirty="0" err="1">
                <a:latin typeface="Telstra Display" panose="020B0504040000000004" pitchFamily="34" charset="77"/>
                <a:ea typeface="Telstra Display" panose="020B0504040000000004" pitchFamily="34" charset="77"/>
              </a:rPr>
              <a:t>máy</a:t>
            </a:r>
            <a:r>
              <a:rPr lang="en-AU" sz="5400" dirty="0">
                <a:latin typeface="Telstra Display" panose="020B0504040000000004" pitchFamily="34" charset="77"/>
                <a:ea typeface="Telstra Display" panose="020B0504040000000004" pitchFamily="34" charset="77"/>
              </a:rPr>
              <a:t> </a:t>
            </a:r>
            <a:r>
              <a:rPr lang="en-AU" sz="5400" dirty="0" err="1">
                <a:latin typeface="Telstra Display" panose="020B0504040000000004" pitchFamily="34" charset="77"/>
                <a:ea typeface="Telstra Display" panose="020B0504040000000004" pitchFamily="34" charset="77"/>
              </a:rPr>
              <a:t>tính</a:t>
            </a:r>
            <a:r>
              <a:rPr lang="en-AU" sz="5400" dirty="0">
                <a:latin typeface="Telstra Display" panose="020B0504040000000004" pitchFamily="34" charset="77"/>
                <a:ea typeface="Telstra Display" panose="020B0504040000000004" pitchFamily="34" charset="77"/>
              </a:rPr>
              <a:t> </a:t>
            </a:r>
            <a:r>
              <a:rPr lang="en-AU" sz="5400" dirty="0" err="1">
                <a:latin typeface="Telstra Display" panose="020B0504040000000004" pitchFamily="34" charset="77"/>
                <a:ea typeface="Telstra Display" panose="020B0504040000000004" pitchFamily="34" charset="77"/>
              </a:rPr>
              <a:t>bảng</a:t>
            </a:r>
            <a:r>
              <a:rPr lang="en-AU" sz="5400" dirty="0">
                <a:latin typeface="Telstra Display" panose="020B0504040000000004" pitchFamily="34" charset="77"/>
                <a:ea typeface="Telstra Display" panose="020B0504040000000004" pitchFamily="34" charset="77"/>
              </a:rPr>
              <a:t> </a:t>
            </a:r>
            <a:r>
              <a:rPr lang="en-AU" sz="5400" dirty="0" err="1">
                <a:latin typeface="Telstra Display" panose="020B0504040000000004" pitchFamily="34" charset="77"/>
                <a:ea typeface="Telstra Display" panose="020B0504040000000004" pitchFamily="34" charset="77"/>
              </a:rPr>
              <a:t>của</a:t>
            </a:r>
            <a:r>
              <a:rPr lang="en-AU" sz="5400" dirty="0">
                <a:latin typeface="Telstra Display" panose="020B0504040000000004" pitchFamily="34" charset="77"/>
                <a:ea typeface="Telstra Display" panose="020B0504040000000004" pitchFamily="34" charset="77"/>
              </a:rPr>
              <a:t> </a:t>
            </a:r>
            <a:r>
              <a:rPr lang="en-AU" sz="5400" dirty="0" err="1">
                <a:latin typeface="Telstra Display" panose="020B0504040000000004" pitchFamily="34" charset="77"/>
                <a:ea typeface="Telstra Display" panose="020B0504040000000004" pitchFamily="34" charset="77"/>
              </a:rPr>
              <a:t>bạn</a:t>
            </a:r>
            <a:endParaRPr lang="en-AU" dirty="0"/>
          </a:p>
        </p:txBody>
      </p:sp>
      <p:sp>
        <p:nvSpPr>
          <p:cNvPr id="3" name="Text Placeholder 2">
            <a:extLst>
              <a:ext uri="{FF2B5EF4-FFF2-40B4-BE49-F238E27FC236}">
                <a16:creationId xmlns:a16="http://schemas.microsoft.com/office/drawing/2014/main" id="{6BAC4BED-CC76-72CE-D98C-EBBC6F5502D5}"/>
              </a:ext>
            </a:extLst>
          </p:cNvPr>
          <p:cNvSpPr>
            <a:spLocks noGrp="1"/>
          </p:cNvSpPr>
          <p:nvPr>
            <p:ph type="body" idx="1"/>
          </p:nvPr>
        </p:nvSpPr>
        <p:spPr>
          <a:xfrm>
            <a:off x="567293" y="1104926"/>
            <a:ext cx="5264150" cy="583039"/>
          </a:xfrm>
        </p:spPr>
        <p:txBody>
          <a:bodyPr>
            <a:normAutofit fontScale="92500"/>
          </a:bodyPr>
          <a:lstStyle/>
          <a:p>
            <a:r>
              <a:rPr lang="en-AU" sz="2400" b="1" dirty="0" err="1">
                <a:solidFill>
                  <a:schemeClr val="accent1"/>
                </a:solidFill>
                <a:latin typeface="Telstra Display" panose="020B0504040000000004" pitchFamily="34" charset="77"/>
                <a:ea typeface="Telstra Display" panose="020B0504040000000004" pitchFamily="34" charset="77"/>
              </a:rPr>
              <a:t>Người</a:t>
            </a:r>
            <a:r>
              <a:rPr lang="en-AU" sz="2400" b="1" dirty="0">
                <a:solidFill>
                  <a:schemeClr val="accent1"/>
                </a:solidFill>
                <a:latin typeface="Telstra Display" panose="020B0504040000000004" pitchFamily="34" charset="77"/>
                <a:ea typeface="Telstra Display" panose="020B0504040000000004" pitchFamily="34" charset="77"/>
              </a:rPr>
              <a:t> Cao </a:t>
            </a:r>
            <a:r>
              <a:rPr lang="en-AU" sz="2400" b="1" dirty="0" err="1">
                <a:solidFill>
                  <a:schemeClr val="accent1"/>
                </a:solidFill>
                <a:latin typeface="Telstra Display" panose="020B0504040000000004" pitchFamily="34" charset="77"/>
                <a:ea typeface="Telstra Display" panose="020B0504040000000004" pitchFamily="34" charset="77"/>
              </a:rPr>
              <a:t>niên</a:t>
            </a:r>
            <a:r>
              <a:rPr lang="en-AU" sz="2400" b="1" dirty="0">
                <a:solidFill>
                  <a:schemeClr val="accent1"/>
                </a:solidFill>
                <a:latin typeface="Telstra Display" panose="020B0504040000000004" pitchFamily="34" charset="77"/>
                <a:ea typeface="Telstra Display" panose="020B0504040000000004" pitchFamily="34" charset="77"/>
              </a:rPr>
              <a:t> </a:t>
            </a:r>
            <a:r>
              <a:rPr lang="en-AU" sz="2400" b="1" dirty="0" err="1">
                <a:solidFill>
                  <a:schemeClr val="accent1"/>
                </a:solidFill>
                <a:latin typeface="Telstra Display" panose="020B0504040000000004" pitchFamily="34" charset="77"/>
                <a:ea typeface="Telstra Display" panose="020B0504040000000004" pitchFamily="34" charset="77"/>
              </a:rPr>
              <a:t>Thành</a:t>
            </a:r>
            <a:r>
              <a:rPr lang="en-AU" sz="2400" b="1" dirty="0">
                <a:solidFill>
                  <a:schemeClr val="accent1"/>
                </a:solidFill>
                <a:latin typeface="Telstra Display" panose="020B0504040000000004" pitchFamily="34" charset="77"/>
                <a:ea typeface="Telstra Display" panose="020B0504040000000004" pitchFamily="34" charset="77"/>
              </a:rPr>
              <a:t> </a:t>
            </a:r>
            <a:r>
              <a:rPr lang="en-AU" sz="2400" b="1" dirty="0" err="1">
                <a:solidFill>
                  <a:schemeClr val="accent1"/>
                </a:solidFill>
                <a:latin typeface="Telstra Display" panose="020B0504040000000004" pitchFamily="34" charset="77"/>
                <a:ea typeface="Telstra Display" panose="020B0504040000000004" pitchFamily="34" charset="77"/>
              </a:rPr>
              <a:t>thạo</a:t>
            </a:r>
            <a:r>
              <a:rPr lang="en-AU" sz="2400" b="1" dirty="0">
                <a:solidFill>
                  <a:schemeClr val="accent1"/>
                </a:solidFill>
                <a:latin typeface="Telstra Display" panose="020B0504040000000004" pitchFamily="34" charset="77"/>
                <a:ea typeface="Telstra Display" panose="020B0504040000000004" pitchFamily="34" charset="77"/>
              </a:rPr>
              <a:t> </a:t>
            </a:r>
            <a:r>
              <a:rPr lang="en-AU" sz="2400" b="1" dirty="0" err="1">
                <a:solidFill>
                  <a:schemeClr val="accent1"/>
                </a:solidFill>
                <a:latin typeface="Telstra Display" panose="020B0504040000000004" pitchFamily="34" charset="77"/>
                <a:ea typeface="Telstra Display" panose="020B0504040000000004" pitchFamily="34" charset="77"/>
              </a:rPr>
              <a:t>Công</a:t>
            </a:r>
            <a:r>
              <a:rPr lang="en-AU" sz="2400" b="1" dirty="0">
                <a:solidFill>
                  <a:schemeClr val="accent1"/>
                </a:solidFill>
                <a:latin typeface="Telstra Display" panose="020B0504040000000004" pitchFamily="34" charset="77"/>
                <a:ea typeface="Telstra Display" panose="020B0504040000000004" pitchFamily="34" charset="77"/>
              </a:rPr>
              <a:t> </a:t>
            </a:r>
            <a:r>
              <a:rPr lang="en-AU" sz="2400" b="1" dirty="0" err="1">
                <a:solidFill>
                  <a:schemeClr val="accent1"/>
                </a:solidFill>
                <a:latin typeface="Telstra Display" panose="020B0504040000000004" pitchFamily="34" charset="77"/>
                <a:ea typeface="Telstra Display" panose="020B0504040000000004" pitchFamily="34" charset="77"/>
              </a:rPr>
              <a:t>nghệ</a:t>
            </a:r>
            <a:endParaRPr lang="en-AU" dirty="0"/>
          </a:p>
        </p:txBody>
      </p:sp>
      <p:sp>
        <p:nvSpPr>
          <p:cNvPr id="4" name="Text Placeholder 3">
            <a:extLst>
              <a:ext uri="{FF2B5EF4-FFF2-40B4-BE49-F238E27FC236}">
                <a16:creationId xmlns:a16="http://schemas.microsoft.com/office/drawing/2014/main" id="{77004E26-8DF4-D357-9BBC-6588B3567A47}"/>
              </a:ext>
            </a:extLst>
          </p:cNvPr>
          <p:cNvSpPr>
            <a:spLocks noGrp="1"/>
          </p:cNvSpPr>
          <p:nvPr>
            <p:ph type="body" idx="10"/>
          </p:nvPr>
        </p:nvSpPr>
        <p:spPr>
          <a:xfrm>
            <a:off x="567293" y="2055754"/>
            <a:ext cx="5264150" cy="583039"/>
          </a:xfrm>
        </p:spPr>
        <p:txBody>
          <a:bodyPr/>
          <a:lstStyle/>
          <a:p>
            <a:r>
              <a:rPr lang="en-AU" dirty="0" err="1"/>
              <a:t>Học</a:t>
            </a:r>
            <a:r>
              <a:rPr lang="en-AU" dirty="0"/>
              <a:t> </a:t>
            </a:r>
            <a:r>
              <a:rPr lang="en-AU" dirty="0" err="1"/>
              <a:t>phần</a:t>
            </a:r>
            <a:r>
              <a:rPr lang="en-AU" dirty="0"/>
              <a:t> 2</a:t>
            </a:r>
          </a:p>
        </p:txBody>
      </p:sp>
    </p:spTree>
    <p:extLst>
      <p:ext uri="{BB962C8B-B14F-4D97-AF65-F5344CB8AC3E}">
        <p14:creationId xmlns:p14="http://schemas.microsoft.com/office/powerpoint/2010/main" val="685712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3B074-722E-4ED0-FE65-539BB5F66F1C}"/>
              </a:ext>
            </a:extLst>
          </p:cNvPr>
          <p:cNvSpPr>
            <a:spLocks noGrp="1"/>
          </p:cNvSpPr>
          <p:nvPr>
            <p:ph type="title"/>
          </p:nvPr>
        </p:nvSpPr>
        <p:spPr/>
        <p:txBody>
          <a:bodyPr/>
          <a:lstStyle/>
          <a:p>
            <a:r>
              <a:rPr lang="en-AU" dirty="0" err="1"/>
              <a:t>Bạn</a:t>
            </a:r>
            <a:r>
              <a:rPr lang="en-AU" dirty="0"/>
              <a:t> </a:t>
            </a:r>
            <a:r>
              <a:rPr lang="en-AU" dirty="0" err="1"/>
              <a:t>có</a:t>
            </a:r>
            <a:r>
              <a:rPr lang="en-AU" dirty="0"/>
              <a:t> </a:t>
            </a:r>
            <a:r>
              <a:rPr lang="en-AU" dirty="0" err="1"/>
              <a:t>thể</a:t>
            </a:r>
            <a:r>
              <a:rPr lang="en-AU" dirty="0"/>
              <a:t> </a:t>
            </a:r>
            <a:r>
              <a:rPr lang="en-AU" dirty="0" err="1"/>
              <a:t>làm</a:t>
            </a:r>
            <a:r>
              <a:rPr lang="en-AU" dirty="0"/>
              <a:t> </a:t>
            </a:r>
            <a:r>
              <a:rPr lang="en-AU" dirty="0" err="1"/>
              <a:t>gì</a:t>
            </a:r>
            <a:r>
              <a:rPr lang="en-AU" dirty="0"/>
              <a:t> </a:t>
            </a:r>
            <a:r>
              <a:rPr lang="en-AU" dirty="0" err="1"/>
              <a:t>với</a:t>
            </a:r>
            <a:r>
              <a:rPr lang="en-AU" dirty="0"/>
              <a:t> </a:t>
            </a:r>
            <a:r>
              <a:rPr lang="en-AU" dirty="0" err="1"/>
              <a:t>máy</a:t>
            </a:r>
            <a:r>
              <a:rPr lang="en-AU" dirty="0"/>
              <a:t> </a:t>
            </a:r>
            <a:r>
              <a:rPr lang="en-AU" dirty="0" err="1"/>
              <a:t>tính</a:t>
            </a:r>
            <a:r>
              <a:rPr lang="en-AU" dirty="0"/>
              <a:t> </a:t>
            </a:r>
            <a:r>
              <a:rPr lang="en-AU" dirty="0" err="1"/>
              <a:t>hoặc</a:t>
            </a:r>
            <a:r>
              <a:rPr lang="en-AU" dirty="0"/>
              <a:t> </a:t>
            </a:r>
            <a:r>
              <a:rPr lang="en-AU" dirty="0" err="1"/>
              <a:t>máy</a:t>
            </a:r>
            <a:r>
              <a:rPr lang="en-AU" dirty="0"/>
              <a:t> </a:t>
            </a:r>
            <a:r>
              <a:rPr lang="en-AU" dirty="0" err="1"/>
              <a:t>tính</a:t>
            </a:r>
            <a:r>
              <a:rPr lang="en-AU" dirty="0"/>
              <a:t> </a:t>
            </a:r>
            <a:r>
              <a:rPr lang="en-AU" dirty="0" err="1"/>
              <a:t>bảng</a:t>
            </a:r>
            <a:r>
              <a:rPr lang="en-AU" dirty="0"/>
              <a:t>?</a:t>
            </a:r>
          </a:p>
        </p:txBody>
      </p:sp>
      <p:pic>
        <p:nvPicPr>
          <p:cNvPr id="6" name="Picture 5">
            <a:extLst>
              <a:ext uri="{FF2B5EF4-FFF2-40B4-BE49-F238E27FC236}">
                <a16:creationId xmlns:a16="http://schemas.microsoft.com/office/drawing/2014/main" id="{F183B556-60FC-7662-85CF-3B297D4D488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87628" y="5819454"/>
            <a:ext cx="736600" cy="698500"/>
          </a:xfrm>
          <a:prstGeom prst="rect">
            <a:avLst/>
          </a:prstGeom>
        </p:spPr>
      </p:pic>
      <p:pic>
        <p:nvPicPr>
          <p:cNvPr id="8" name="Picture 7">
            <a:extLst>
              <a:ext uri="{FF2B5EF4-FFF2-40B4-BE49-F238E27FC236}">
                <a16:creationId xmlns:a16="http://schemas.microsoft.com/office/drawing/2014/main" id="{E234FC2A-7AB4-6771-75FC-E3FCEBAC7C9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7627" y="3836957"/>
            <a:ext cx="698500" cy="673100"/>
          </a:xfrm>
          <a:prstGeom prst="rect">
            <a:avLst/>
          </a:prstGeom>
        </p:spPr>
      </p:pic>
      <p:pic>
        <p:nvPicPr>
          <p:cNvPr id="9" name="Picture 8">
            <a:extLst>
              <a:ext uri="{FF2B5EF4-FFF2-40B4-BE49-F238E27FC236}">
                <a16:creationId xmlns:a16="http://schemas.microsoft.com/office/drawing/2014/main" id="{6C6B0483-0520-4495-5F72-C7E6A61046F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87627" y="4820679"/>
            <a:ext cx="698500" cy="673100"/>
          </a:xfrm>
          <a:prstGeom prst="rect">
            <a:avLst/>
          </a:prstGeom>
        </p:spPr>
      </p:pic>
      <p:pic>
        <p:nvPicPr>
          <p:cNvPr id="12" name="Picture 11">
            <a:extLst>
              <a:ext uri="{FF2B5EF4-FFF2-40B4-BE49-F238E27FC236}">
                <a16:creationId xmlns:a16="http://schemas.microsoft.com/office/drawing/2014/main" id="{D9AD78FD-C7DE-D4EC-C1BF-CC7BF932CAC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442975" y="2819934"/>
            <a:ext cx="762000" cy="723900"/>
          </a:xfrm>
          <a:prstGeom prst="rect">
            <a:avLst/>
          </a:prstGeom>
        </p:spPr>
      </p:pic>
      <p:pic>
        <p:nvPicPr>
          <p:cNvPr id="16" name="Picture 15">
            <a:extLst>
              <a:ext uri="{FF2B5EF4-FFF2-40B4-BE49-F238E27FC236}">
                <a16:creationId xmlns:a16="http://schemas.microsoft.com/office/drawing/2014/main" id="{2F8B19E4-B5FE-780E-73F0-9477BC27861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87627" y="2749695"/>
            <a:ext cx="698500" cy="673100"/>
          </a:xfrm>
          <a:prstGeom prst="rect">
            <a:avLst/>
          </a:prstGeom>
        </p:spPr>
      </p:pic>
      <p:sp>
        <p:nvSpPr>
          <p:cNvPr id="3" name="Content Placeholder 2">
            <a:extLst>
              <a:ext uri="{FF2B5EF4-FFF2-40B4-BE49-F238E27FC236}">
                <a16:creationId xmlns:a16="http://schemas.microsoft.com/office/drawing/2014/main" id="{B742E45E-2782-16CC-C12D-5D351DA0C4E0}"/>
              </a:ext>
            </a:extLst>
          </p:cNvPr>
          <p:cNvSpPr txBox="1">
            <a:spLocks/>
          </p:cNvSpPr>
          <p:nvPr/>
        </p:nvSpPr>
        <p:spPr>
          <a:xfrm>
            <a:off x="987055" y="1809927"/>
            <a:ext cx="4504554"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b="1" dirty="0" err="1">
                <a:latin typeface="Telstra Display" panose="020B0504040000000004" pitchFamily="34" charset="77"/>
                <a:ea typeface="Telstra Display" panose="020B0504040000000004" pitchFamily="34" charset="77"/>
              </a:rPr>
              <a:t>Giữ</a:t>
            </a:r>
            <a:r>
              <a:rPr lang="en-AU" b="1" dirty="0">
                <a:latin typeface="Telstra Display" panose="020B0504040000000004" pitchFamily="34" charset="77"/>
                <a:ea typeface="Telstra Display" panose="020B0504040000000004" pitchFamily="34" charset="77"/>
              </a:rPr>
              <a:t> </a:t>
            </a:r>
            <a:r>
              <a:rPr lang="en-AU" b="1" dirty="0" err="1">
                <a:latin typeface="Telstra Display" panose="020B0504040000000004" pitchFamily="34" charset="77"/>
                <a:ea typeface="Telstra Display" panose="020B0504040000000004" pitchFamily="34" charset="77"/>
              </a:rPr>
              <a:t>liên</a:t>
            </a:r>
            <a:r>
              <a:rPr lang="en-AU" b="1" dirty="0">
                <a:latin typeface="Telstra Display" panose="020B0504040000000004" pitchFamily="34" charset="77"/>
                <a:ea typeface="Telstra Display" panose="020B0504040000000004" pitchFamily="34" charset="77"/>
              </a:rPr>
              <a:t> </a:t>
            </a:r>
            <a:r>
              <a:rPr lang="en-AU" b="1" dirty="0" err="1">
                <a:latin typeface="Telstra Display" panose="020B0504040000000004" pitchFamily="34" charset="77"/>
                <a:ea typeface="Telstra Display" panose="020B0504040000000004" pitchFamily="34" charset="77"/>
              </a:rPr>
              <a:t>lạc</a:t>
            </a:r>
            <a:endParaRPr lang="en-AU" b="1" dirty="0">
              <a:latin typeface="Telstra Display" panose="020B0504040000000004" pitchFamily="34" charset="77"/>
              <a:ea typeface="Telstra Display" panose="020B0504040000000004" pitchFamily="34" charset="77"/>
            </a:endParaRPr>
          </a:p>
        </p:txBody>
      </p:sp>
      <p:sp>
        <p:nvSpPr>
          <p:cNvPr id="23" name="Content Placeholder 2">
            <a:extLst>
              <a:ext uri="{FF2B5EF4-FFF2-40B4-BE49-F238E27FC236}">
                <a16:creationId xmlns:a16="http://schemas.microsoft.com/office/drawing/2014/main" id="{CE97B088-2812-CD28-93EC-DB8E0E7BC3CB}"/>
              </a:ext>
            </a:extLst>
          </p:cNvPr>
          <p:cNvSpPr txBox="1">
            <a:spLocks/>
          </p:cNvSpPr>
          <p:nvPr/>
        </p:nvSpPr>
        <p:spPr>
          <a:xfrm>
            <a:off x="1817300" y="2819890"/>
            <a:ext cx="3091249"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err="1"/>
              <a:t>Cuộc</a:t>
            </a:r>
            <a:r>
              <a:rPr lang="en-AU" sz="2000" dirty="0"/>
              <a:t> </a:t>
            </a:r>
            <a:r>
              <a:rPr lang="en-AU" sz="2000" dirty="0" err="1"/>
              <a:t>gọi</a:t>
            </a:r>
            <a:r>
              <a:rPr lang="en-AU" sz="2000" dirty="0"/>
              <a:t> video</a:t>
            </a:r>
          </a:p>
        </p:txBody>
      </p:sp>
      <p:sp>
        <p:nvSpPr>
          <p:cNvPr id="19" name="Content Placeholder 2">
            <a:extLst>
              <a:ext uri="{FF2B5EF4-FFF2-40B4-BE49-F238E27FC236}">
                <a16:creationId xmlns:a16="http://schemas.microsoft.com/office/drawing/2014/main" id="{52A72210-1868-9C8D-4AAD-72BBC64071F2}"/>
              </a:ext>
            </a:extLst>
          </p:cNvPr>
          <p:cNvSpPr txBox="1">
            <a:spLocks/>
          </p:cNvSpPr>
          <p:nvPr/>
        </p:nvSpPr>
        <p:spPr>
          <a:xfrm>
            <a:off x="1777313" y="3846291"/>
            <a:ext cx="2052000"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Email</a:t>
            </a:r>
          </a:p>
        </p:txBody>
      </p:sp>
      <p:sp>
        <p:nvSpPr>
          <p:cNvPr id="22" name="Content Placeholder 2">
            <a:extLst>
              <a:ext uri="{FF2B5EF4-FFF2-40B4-BE49-F238E27FC236}">
                <a16:creationId xmlns:a16="http://schemas.microsoft.com/office/drawing/2014/main" id="{8C117A28-BF3B-8382-F1E9-F98029D472D8}"/>
              </a:ext>
            </a:extLst>
          </p:cNvPr>
          <p:cNvSpPr txBox="1">
            <a:spLocks/>
          </p:cNvSpPr>
          <p:nvPr/>
        </p:nvSpPr>
        <p:spPr>
          <a:xfrm>
            <a:off x="1817300" y="4876307"/>
            <a:ext cx="4278700" cy="81073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err="1"/>
              <a:t>Chụp</a:t>
            </a:r>
            <a:r>
              <a:rPr lang="en-AU" sz="2000" dirty="0"/>
              <a:t> </a:t>
            </a:r>
            <a:r>
              <a:rPr lang="en-AU" sz="2000" dirty="0" err="1"/>
              <a:t>ảnh</a:t>
            </a:r>
            <a:r>
              <a:rPr lang="en-AU" sz="2000" dirty="0"/>
              <a:t> </a:t>
            </a:r>
            <a:r>
              <a:rPr lang="en-AU" sz="2000" dirty="0" err="1"/>
              <a:t>và</a:t>
            </a:r>
            <a:r>
              <a:rPr lang="en-AU" sz="2000" dirty="0"/>
              <a:t> quay video (</a:t>
            </a:r>
            <a:r>
              <a:rPr lang="en-AU" sz="2000" dirty="0" err="1"/>
              <a:t>nếu</a:t>
            </a:r>
            <a:r>
              <a:rPr lang="en-AU" sz="2000" dirty="0"/>
              <a:t> </a:t>
            </a:r>
            <a:r>
              <a:rPr lang="en-AU" sz="2000" dirty="0" err="1"/>
              <a:t>tích</a:t>
            </a:r>
            <a:r>
              <a:rPr lang="en-AU" sz="2000" dirty="0"/>
              <a:t> </a:t>
            </a:r>
            <a:r>
              <a:rPr lang="en-AU" sz="2000" dirty="0" err="1"/>
              <a:t>hợp</a:t>
            </a:r>
            <a:r>
              <a:rPr lang="en-AU" sz="2000" dirty="0"/>
              <a:t> camera </a:t>
            </a:r>
            <a:r>
              <a:rPr lang="en-AU" sz="2000" dirty="0" err="1"/>
              <a:t>và</a:t>
            </a:r>
            <a:r>
              <a:rPr lang="en-AU" sz="2000" dirty="0"/>
              <a:t> loa)</a:t>
            </a:r>
            <a:endParaRPr lang="en-AU" sz="1600" dirty="0"/>
          </a:p>
        </p:txBody>
      </p:sp>
      <p:sp>
        <p:nvSpPr>
          <p:cNvPr id="18" name="Content Placeholder 2">
            <a:extLst>
              <a:ext uri="{FF2B5EF4-FFF2-40B4-BE49-F238E27FC236}">
                <a16:creationId xmlns:a16="http://schemas.microsoft.com/office/drawing/2014/main" id="{22DC4B44-FCD9-CE3F-0F19-8E7FDDC725D5}"/>
              </a:ext>
            </a:extLst>
          </p:cNvPr>
          <p:cNvSpPr txBox="1">
            <a:spLocks/>
          </p:cNvSpPr>
          <p:nvPr/>
        </p:nvSpPr>
        <p:spPr>
          <a:xfrm>
            <a:off x="1777313" y="5910651"/>
            <a:ext cx="2420939"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err="1"/>
              <a:t>Mạng</a:t>
            </a:r>
            <a:r>
              <a:rPr lang="en-AU" sz="2000" dirty="0"/>
              <a:t> </a:t>
            </a:r>
            <a:r>
              <a:rPr lang="en-AU" sz="2000" dirty="0" err="1"/>
              <a:t>xã</a:t>
            </a:r>
            <a:r>
              <a:rPr lang="en-AU" sz="2000" dirty="0"/>
              <a:t> </a:t>
            </a:r>
            <a:r>
              <a:rPr lang="en-AU" sz="2000" dirty="0" err="1"/>
              <a:t>hội</a:t>
            </a:r>
            <a:endParaRPr lang="en-AU" sz="2000" dirty="0"/>
          </a:p>
        </p:txBody>
      </p:sp>
      <p:sp>
        <p:nvSpPr>
          <p:cNvPr id="4" name="Content Placeholder 2">
            <a:extLst>
              <a:ext uri="{FF2B5EF4-FFF2-40B4-BE49-F238E27FC236}">
                <a16:creationId xmlns:a16="http://schemas.microsoft.com/office/drawing/2014/main" id="{B916A1DA-757F-32D1-5636-10B7928421E4}"/>
              </a:ext>
            </a:extLst>
          </p:cNvPr>
          <p:cNvSpPr txBox="1">
            <a:spLocks/>
          </p:cNvSpPr>
          <p:nvPr/>
        </p:nvSpPr>
        <p:spPr>
          <a:xfrm>
            <a:off x="6442975" y="1779447"/>
            <a:ext cx="4504554"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b="1" dirty="0" err="1">
                <a:latin typeface="Telstra Display" panose="020B0504040000000004" pitchFamily="34" charset="77"/>
                <a:ea typeface="Telstra Display" panose="020B0504040000000004" pitchFamily="34" charset="77"/>
              </a:rPr>
              <a:t>Tìm</a:t>
            </a:r>
            <a:r>
              <a:rPr lang="en-AU" b="1" dirty="0">
                <a:latin typeface="Telstra Display" panose="020B0504040000000004" pitchFamily="34" charset="77"/>
                <a:ea typeface="Telstra Display" panose="020B0504040000000004" pitchFamily="34" charset="77"/>
              </a:rPr>
              <a:t> </a:t>
            </a:r>
            <a:r>
              <a:rPr lang="en-AU" b="1" dirty="0" err="1">
                <a:latin typeface="Telstra Display" panose="020B0504040000000004" pitchFamily="34" charset="77"/>
                <a:ea typeface="Telstra Display" panose="020B0504040000000004" pitchFamily="34" charset="77"/>
              </a:rPr>
              <a:t>kiếm</a:t>
            </a:r>
            <a:r>
              <a:rPr lang="en-AU" b="1" dirty="0">
                <a:latin typeface="Telstra Display" panose="020B0504040000000004" pitchFamily="34" charset="77"/>
                <a:ea typeface="Telstra Display" panose="020B0504040000000004" pitchFamily="34" charset="77"/>
              </a:rPr>
              <a:t> </a:t>
            </a:r>
            <a:r>
              <a:rPr lang="en-AU" b="1" dirty="0" err="1">
                <a:latin typeface="Telstra Display" panose="020B0504040000000004" pitchFamily="34" charset="77"/>
                <a:ea typeface="Telstra Display" panose="020B0504040000000004" pitchFamily="34" charset="77"/>
              </a:rPr>
              <a:t>thông</a:t>
            </a:r>
            <a:r>
              <a:rPr lang="en-AU" b="1" dirty="0">
                <a:latin typeface="Telstra Display" panose="020B0504040000000004" pitchFamily="34" charset="77"/>
                <a:ea typeface="Telstra Display" panose="020B0504040000000004" pitchFamily="34" charset="77"/>
              </a:rPr>
              <a:t> tin</a:t>
            </a:r>
          </a:p>
        </p:txBody>
      </p:sp>
      <p:sp>
        <p:nvSpPr>
          <p:cNvPr id="20" name="Content Placeholder 2">
            <a:extLst>
              <a:ext uri="{FF2B5EF4-FFF2-40B4-BE49-F238E27FC236}">
                <a16:creationId xmlns:a16="http://schemas.microsoft.com/office/drawing/2014/main" id="{F265D8A8-6354-0104-0603-C042D959161F}"/>
              </a:ext>
            </a:extLst>
          </p:cNvPr>
          <p:cNvSpPr txBox="1">
            <a:spLocks/>
          </p:cNvSpPr>
          <p:nvPr/>
        </p:nvSpPr>
        <p:spPr>
          <a:xfrm>
            <a:off x="7398711" y="2749695"/>
            <a:ext cx="4145600" cy="81208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err="1"/>
              <a:t>Tìm</a:t>
            </a:r>
            <a:r>
              <a:rPr lang="en-AU" sz="2000" dirty="0"/>
              <a:t> </a:t>
            </a:r>
            <a:r>
              <a:rPr lang="en-AU" sz="2000" dirty="0" err="1"/>
              <a:t>kiếm</a:t>
            </a:r>
            <a:r>
              <a:rPr lang="en-AU" sz="2000" dirty="0"/>
              <a:t> </a:t>
            </a:r>
            <a:r>
              <a:rPr lang="en-AU" sz="2000" dirty="0" err="1"/>
              <a:t>công</a:t>
            </a:r>
            <a:r>
              <a:rPr lang="en-AU" sz="2000" dirty="0"/>
              <a:t> </a:t>
            </a:r>
            <a:r>
              <a:rPr lang="en-AU" sz="2000" dirty="0" err="1"/>
              <a:t>thức</a:t>
            </a:r>
            <a:r>
              <a:rPr lang="en-AU" sz="2000" dirty="0"/>
              <a:t> </a:t>
            </a:r>
            <a:r>
              <a:rPr lang="en-AU" sz="2000" dirty="0" err="1"/>
              <a:t>nấu</a:t>
            </a:r>
            <a:r>
              <a:rPr lang="en-AU" sz="2000" dirty="0"/>
              <a:t> </a:t>
            </a:r>
            <a:r>
              <a:rPr lang="en-AU" sz="2000" dirty="0" err="1"/>
              <a:t>ăn</a:t>
            </a:r>
            <a:r>
              <a:rPr lang="en-AU" sz="2000" dirty="0"/>
              <a:t>, </a:t>
            </a:r>
            <a:r>
              <a:rPr lang="en-AU" sz="2000" dirty="0" err="1"/>
              <a:t>lời</a:t>
            </a:r>
            <a:r>
              <a:rPr lang="en-AU" sz="2000" dirty="0"/>
              <a:t> </a:t>
            </a:r>
            <a:r>
              <a:rPr lang="en-AU" sz="2000" dirty="0" err="1"/>
              <a:t>khuyên</a:t>
            </a:r>
            <a:r>
              <a:rPr lang="en-AU" sz="2000" dirty="0"/>
              <a:t> </a:t>
            </a:r>
            <a:r>
              <a:rPr lang="en-AU" sz="2000" dirty="0" err="1"/>
              <a:t>về</a:t>
            </a:r>
            <a:r>
              <a:rPr lang="en-AU" sz="2000" dirty="0"/>
              <a:t> </a:t>
            </a:r>
            <a:r>
              <a:rPr lang="en-AU" sz="2000" dirty="0" err="1"/>
              <a:t>sức</a:t>
            </a:r>
            <a:r>
              <a:rPr lang="en-AU" sz="2000" dirty="0"/>
              <a:t> </a:t>
            </a:r>
            <a:r>
              <a:rPr lang="en-AU" sz="2000" dirty="0" err="1"/>
              <a:t>khỏe</a:t>
            </a:r>
            <a:r>
              <a:rPr lang="en-AU" sz="2000" dirty="0"/>
              <a:t> </a:t>
            </a:r>
            <a:r>
              <a:rPr lang="en-AU" sz="2000" dirty="0" err="1"/>
              <a:t>hoặc</a:t>
            </a:r>
            <a:r>
              <a:rPr lang="en-AU" sz="2000" dirty="0"/>
              <a:t> tin </a:t>
            </a:r>
            <a:r>
              <a:rPr lang="en-AU" sz="2000" dirty="0" err="1"/>
              <a:t>tức</a:t>
            </a:r>
            <a:r>
              <a:rPr lang="en-AU" sz="2000" dirty="0"/>
              <a:t>.</a:t>
            </a:r>
          </a:p>
        </p:txBody>
      </p:sp>
      <p:sp>
        <p:nvSpPr>
          <p:cNvPr id="31" name="Content Placeholder 2">
            <a:extLst>
              <a:ext uri="{FF2B5EF4-FFF2-40B4-BE49-F238E27FC236}">
                <a16:creationId xmlns:a16="http://schemas.microsoft.com/office/drawing/2014/main" id="{019FAEBE-5F04-9239-828A-124D765BAD5D}"/>
              </a:ext>
            </a:extLst>
          </p:cNvPr>
          <p:cNvSpPr txBox="1">
            <a:spLocks/>
          </p:cNvSpPr>
          <p:nvPr/>
        </p:nvSpPr>
        <p:spPr>
          <a:xfrm>
            <a:off x="7408151" y="3949173"/>
            <a:ext cx="3239530"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err="1"/>
              <a:t>Xem</a:t>
            </a:r>
            <a:r>
              <a:rPr lang="en-AU" sz="2000" dirty="0"/>
              <a:t> </a:t>
            </a:r>
            <a:r>
              <a:rPr lang="en-AU" sz="2000" dirty="0" err="1"/>
              <a:t>dự</a:t>
            </a:r>
            <a:r>
              <a:rPr lang="en-AU" sz="2000" dirty="0"/>
              <a:t> </a:t>
            </a:r>
            <a:r>
              <a:rPr lang="en-AU" sz="2000" dirty="0" err="1"/>
              <a:t>báo</a:t>
            </a:r>
            <a:r>
              <a:rPr lang="en-AU" sz="2000" dirty="0"/>
              <a:t> </a:t>
            </a:r>
            <a:r>
              <a:rPr lang="en-AU" sz="2000" dirty="0" err="1"/>
              <a:t>thời</a:t>
            </a:r>
            <a:r>
              <a:rPr lang="en-AU" sz="2000" dirty="0"/>
              <a:t> </a:t>
            </a:r>
            <a:r>
              <a:rPr lang="en-AU" sz="2000" dirty="0" err="1"/>
              <a:t>tiết</a:t>
            </a:r>
            <a:endParaRPr lang="en-AU" sz="2000" dirty="0"/>
          </a:p>
        </p:txBody>
      </p:sp>
      <p:sp>
        <p:nvSpPr>
          <p:cNvPr id="15" name="Content Placeholder 2">
            <a:extLst>
              <a:ext uri="{FF2B5EF4-FFF2-40B4-BE49-F238E27FC236}">
                <a16:creationId xmlns:a16="http://schemas.microsoft.com/office/drawing/2014/main" id="{866EBC8E-0D6F-A2C7-BE8E-1F0394E4B882}"/>
              </a:ext>
            </a:extLst>
          </p:cNvPr>
          <p:cNvSpPr txBox="1">
            <a:spLocks/>
          </p:cNvSpPr>
          <p:nvPr/>
        </p:nvSpPr>
        <p:spPr>
          <a:xfrm>
            <a:off x="7398711" y="4844372"/>
            <a:ext cx="3523736" cy="81073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t>Tra cứu bản đồ và chỉ dẫn đường đi</a:t>
            </a:r>
            <a:endParaRPr lang="en-AU" sz="2000" dirty="0"/>
          </a:p>
        </p:txBody>
      </p:sp>
      <p:pic>
        <p:nvPicPr>
          <p:cNvPr id="28" name="Picture 27">
            <a:extLst>
              <a:ext uri="{FF2B5EF4-FFF2-40B4-BE49-F238E27FC236}">
                <a16:creationId xmlns:a16="http://schemas.microsoft.com/office/drawing/2014/main" id="{B53F2B10-16A7-CA17-B4C8-77EB5C2344B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509025" y="4764300"/>
            <a:ext cx="698500" cy="825500"/>
          </a:xfrm>
          <a:prstGeom prst="rect">
            <a:avLst/>
          </a:prstGeom>
        </p:spPr>
      </p:pic>
      <p:pic>
        <p:nvPicPr>
          <p:cNvPr id="32" name="Picture 31">
            <a:extLst>
              <a:ext uri="{FF2B5EF4-FFF2-40B4-BE49-F238E27FC236}">
                <a16:creationId xmlns:a16="http://schemas.microsoft.com/office/drawing/2014/main" id="{D862295E-543A-D855-F928-EE4472200671}"/>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509025" y="3762991"/>
            <a:ext cx="749300" cy="800100"/>
          </a:xfrm>
          <a:prstGeom prst="rect">
            <a:avLst/>
          </a:prstGeom>
        </p:spPr>
      </p:pic>
    </p:spTree>
    <p:extLst>
      <p:ext uri="{BB962C8B-B14F-4D97-AF65-F5344CB8AC3E}">
        <p14:creationId xmlns:p14="http://schemas.microsoft.com/office/powerpoint/2010/main" val="85146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par>
                                <p:cTn id="14" presetID="9"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ssolve">
                                      <p:cBhvr>
                                        <p:cTn id="22" dur="500"/>
                                        <p:tgtEl>
                                          <p:spTgt spid="19"/>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dissolve">
                                      <p:cBhvr>
                                        <p:cTn id="25" dur="500"/>
                                        <p:tgtEl>
                                          <p:spTgt spid="2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dissolve">
                                      <p:cBhvr>
                                        <p:cTn id="28" dur="500"/>
                                        <p:tgtEl>
                                          <p:spTgt spid="23"/>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dissolve">
                                      <p:cBhvr>
                                        <p:cTn id="36" dur="500"/>
                                        <p:tgtEl>
                                          <p:spTgt spid="12"/>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dissolve">
                                      <p:cBhvr>
                                        <p:cTn id="39" dur="500"/>
                                        <p:tgtEl>
                                          <p:spTgt spid="20"/>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dissolve">
                                      <p:cBhvr>
                                        <p:cTn id="42" dur="500"/>
                                        <p:tgtEl>
                                          <p:spTgt spid="4"/>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dissolve">
                                      <p:cBhvr>
                                        <p:cTn id="45" dur="500"/>
                                        <p:tgtEl>
                                          <p:spTgt spid="15"/>
                                        </p:tgtEl>
                                      </p:cBhvr>
                                    </p:animEffect>
                                  </p:childTnLst>
                                </p:cTn>
                              </p:par>
                              <p:par>
                                <p:cTn id="46" presetID="9" presetClass="entr" presetSubtype="0"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dissolve">
                                      <p:cBhvr>
                                        <p:cTn id="48" dur="500"/>
                                        <p:tgtEl>
                                          <p:spTgt spid="28"/>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dissolve">
                                      <p:cBhvr>
                                        <p:cTn id="51" dur="500"/>
                                        <p:tgtEl>
                                          <p:spTgt spid="31"/>
                                        </p:tgtEl>
                                      </p:cBhvr>
                                    </p:animEffect>
                                  </p:childTnLst>
                                </p:cTn>
                              </p:par>
                              <p:par>
                                <p:cTn id="52" presetID="9" presetClass="entr" presetSubtype="0" fill="hold"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dissolve">
                                      <p:cBhvr>
                                        <p:cTn id="5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19" grpId="0"/>
      <p:bldP spid="22" grpId="0"/>
      <p:bldP spid="18" grpId="0"/>
      <p:bldP spid="4" grpId="0"/>
      <p:bldP spid="20" grpId="0"/>
      <p:bldP spid="31"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CA792-51F7-A2F3-550A-4B79CF5E96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65C6CD-E891-63DE-7FF4-EA665D53C0C4}"/>
              </a:ext>
            </a:extLst>
          </p:cNvPr>
          <p:cNvSpPr>
            <a:spLocks noGrp="1"/>
          </p:cNvSpPr>
          <p:nvPr>
            <p:ph type="title"/>
          </p:nvPr>
        </p:nvSpPr>
        <p:spPr/>
        <p:txBody>
          <a:bodyPr/>
          <a:lstStyle/>
          <a:p>
            <a:r>
              <a:rPr lang="en-AU" dirty="0" err="1"/>
              <a:t>Bạn</a:t>
            </a:r>
            <a:r>
              <a:rPr lang="en-AU" dirty="0"/>
              <a:t> </a:t>
            </a:r>
            <a:r>
              <a:rPr lang="en-AU" dirty="0" err="1"/>
              <a:t>có</a:t>
            </a:r>
            <a:r>
              <a:rPr lang="en-AU" dirty="0"/>
              <a:t> </a:t>
            </a:r>
            <a:r>
              <a:rPr lang="en-AU" dirty="0" err="1"/>
              <a:t>thể</a:t>
            </a:r>
            <a:r>
              <a:rPr lang="en-AU" dirty="0"/>
              <a:t> </a:t>
            </a:r>
            <a:r>
              <a:rPr lang="en-AU" dirty="0" err="1"/>
              <a:t>làm</a:t>
            </a:r>
            <a:r>
              <a:rPr lang="en-AU" dirty="0"/>
              <a:t> </a:t>
            </a:r>
            <a:r>
              <a:rPr lang="en-AU" dirty="0" err="1"/>
              <a:t>gì</a:t>
            </a:r>
            <a:r>
              <a:rPr lang="en-AU" dirty="0"/>
              <a:t> </a:t>
            </a:r>
            <a:r>
              <a:rPr lang="en-AU" dirty="0" err="1"/>
              <a:t>với</a:t>
            </a:r>
            <a:r>
              <a:rPr lang="en-AU" dirty="0"/>
              <a:t> </a:t>
            </a:r>
            <a:r>
              <a:rPr lang="en-AU" dirty="0" err="1"/>
              <a:t>máy</a:t>
            </a:r>
            <a:r>
              <a:rPr lang="en-AU" dirty="0"/>
              <a:t> </a:t>
            </a:r>
            <a:r>
              <a:rPr lang="en-AU" dirty="0" err="1"/>
              <a:t>tính</a:t>
            </a:r>
            <a:r>
              <a:rPr lang="en-AU" dirty="0"/>
              <a:t> </a:t>
            </a:r>
            <a:r>
              <a:rPr lang="en-AU" dirty="0" err="1"/>
              <a:t>hoặc</a:t>
            </a:r>
            <a:r>
              <a:rPr lang="en-AU" dirty="0"/>
              <a:t> </a:t>
            </a:r>
            <a:r>
              <a:rPr lang="en-AU" dirty="0" err="1"/>
              <a:t>máy</a:t>
            </a:r>
            <a:r>
              <a:rPr lang="en-AU" dirty="0"/>
              <a:t> </a:t>
            </a:r>
            <a:r>
              <a:rPr lang="en-AU" dirty="0" err="1"/>
              <a:t>tính</a:t>
            </a:r>
            <a:r>
              <a:rPr lang="en-AU" dirty="0"/>
              <a:t> </a:t>
            </a:r>
            <a:r>
              <a:rPr lang="en-AU" dirty="0" err="1"/>
              <a:t>bảng</a:t>
            </a:r>
            <a:r>
              <a:rPr lang="en-AU" dirty="0"/>
              <a:t>?</a:t>
            </a:r>
          </a:p>
        </p:txBody>
      </p:sp>
      <p:sp>
        <p:nvSpPr>
          <p:cNvPr id="7" name="Content Placeholder 2">
            <a:extLst>
              <a:ext uri="{FF2B5EF4-FFF2-40B4-BE49-F238E27FC236}">
                <a16:creationId xmlns:a16="http://schemas.microsoft.com/office/drawing/2014/main" id="{10B4A642-13A0-32FD-3093-188EE1E4E22A}"/>
              </a:ext>
            </a:extLst>
          </p:cNvPr>
          <p:cNvSpPr txBox="1">
            <a:spLocks/>
          </p:cNvSpPr>
          <p:nvPr/>
        </p:nvSpPr>
        <p:spPr>
          <a:xfrm>
            <a:off x="1011951" y="1781008"/>
            <a:ext cx="4504554"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b="1" dirty="0" err="1">
                <a:latin typeface="Telstra Display" panose="020B0504040000000004" pitchFamily="34" charset="77"/>
                <a:ea typeface="Telstra Display" panose="020B0504040000000004" pitchFamily="34" charset="77"/>
              </a:rPr>
              <a:t>Nhiệm</a:t>
            </a:r>
            <a:r>
              <a:rPr lang="en-AU" b="1" dirty="0">
                <a:latin typeface="Telstra Display" panose="020B0504040000000004" pitchFamily="34" charset="77"/>
                <a:ea typeface="Telstra Display" panose="020B0504040000000004" pitchFamily="34" charset="77"/>
              </a:rPr>
              <a:t> </a:t>
            </a:r>
            <a:r>
              <a:rPr lang="en-AU" b="1" dirty="0" err="1">
                <a:latin typeface="Telstra Display" panose="020B0504040000000004" pitchFamily="34" charset="77"/>
                <a:ea typeface="Telstra Display" panose="020B0504040000000004" pitchFamily="34" charset="77"/>
              </a:rPr>
              <a:t>vụ</a:t>
            </a:r>
            <a:r>
              <a:rPr lang="en-AU" b="1" dirty="0">
                <a:latin typeface="Telstra Display" panose="020B0504040000000004" pitchFamily="34" charset="77"/>
                <a:ea typeface="Telstra Display" panose="020B0504040000000004" pitchFamily="34" charset="77"/>
              </a:rPr>
              <a:t> </a:t>
            </a:r>
            <a:r>
              <a:rPr lang="en-AU" b="1" dirty="0" err="1">
                <a:latin typeface="Telstra Display" panose="020B0504040000000004" pitchFamily="34" charset="77"/>
                <a:ea typeface="Telstra Display" panose="020B0504040000000004" pitchFamily="34" charset="77"/>
              </a:rPr>
              <a:t>thực</a:t>
            </a:r>
            <a:r>
              <a:rPr lang="en-AU" b="1" dirty="0">
                <a:latin typeface="Telstra Display" panose="020B0504040000000004" pitchFamily="34" charset="77"/>
                <a:ea typeface="Telstra Display" panose="020B0504040000000004" pitchFamily="34" charset="77"/>
              </a:rPr>
              <a:t> </a:t>
            </a:r>
            <a:r>
              <a:rPr lang="en-AU" b="1" dirty="0" err="1">
                <a:latin typeface="Telstra Display" panose="020B0504040000000004" pitchFamily="34" charset="77"/>
                <a:ea typeface="Telstra Display" panose="020B0504040000000004" pitchFamily="34" charset="77"/>
              </a:rPr>
              <a:t>tế</a:t>
            </a:r>
            <a:endParaRPr lang="en-AU" b="1" dirty="0">
              <a:latin typeface="Telstra Display" panose="020B0504040000000004" pitchFamily="34" charset="77"/>
              <a:ea typeface="Telstra Display" panose="020B0504040000000004" pitchFamily="34" charset="77"/>
            </a:endParaRPr>
          </a:p>
        </p:txBody>
      </p:sp>
      <p:sp>
        <p:nvSpPr>
          <p:cNvPr id="11" name="Content Placeholder 2">
            <a:extLst>
              <a:ext uri="{FF2B5EF4-FFF2-40B4-BE49-F238E27FC236}">
                <a16:creationId xmlns:a16="http://schemas.microsoft.com/office/drawing/2014/main" id="{CAF9BAA6-5038-8A0C-0FFE-6268A2412E93}"/>
              </a:ext>
            </a:extLst>
          </p:cNvPr>
          <p:cNvSpPr txBox="1">
            <a:spLocks/>
          </p:cNvSpPr>
          <p:nvPr/>
        </p:nvSpPr>
        <p:spPr>
          <a:xfrm>
            <a:off x="2113047" y="2617420"/>
            <a:ext cx="2052000"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Mua </a:t>
            </a:r>
            <a:r>
              <a:rPr lang="en-AU" sz="2000" dirty="0" err="1"/>
              <a:t>sắm</a:t>
            </a:r>
            <a:endParaRPr lang="en-AU" sz="2000" dirty="0"/>
          </a:p>
        </p:txBody>
      </p:sp>
      <p:sp>
        <p:nvSpPr>
          <p:cNvPr id="21" name="Content Placeholder 2">
            <a:extLst>
              <a:ext uri="{FF2B5EF4-FFF2-40B4-BE49-F238E27FC236}">
                <a16:creationId xmlns:a16="http://schemas.microsoft.com/office/drawing/2014/main" id="{3CC06C4C-152F-C82D-F89A-5864DBA7576F}"/>
              </a:ext>
            </a:extLst>
          </p:cNvPr>
          <p:cNvSpPr txBox="1">
            <a:spLocks/>
          </p:cNvSpPr>
          <p:nvPr/>
        </p:nvSpPr>
        <p:spPr>
          <a:xfrm>
            <a:off x="2113047" y="3516542"/>
            <a:ext cx="3528336" cy="81208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t>Lưu lại những ngày quan trọng vào lịch.</a:t>
            </a:r>
            <a:endParaRPr lang="en-AU" sz="2000" dirty="0"/>
          </a:p>
        </p:txBody>
      </p:sp>
      <p:sp>
        <p:nvSpPr>
          <p:cNvPr id="12" name="Content Placeholder 2">
            <a:extLst>
              <a:ext uri="{FF2B5EF4-FFF2-40B4-BE49-F238E27FC236}">
                <a16:creationId xmlns:a16="http://schemas.microsoft.com/office/drawing/2014/main" id="{1E2961B5-72E8-DE28-245D-88C319C6F3F9}"/>
              </a:ext>
            </a:extLst>
          </p:cNvPr>
          <p:cNvSpPr txBox="1">
            <a:spLocks/>
          </p:cNvSpPr>
          <p:nvPr/>
        </p:nvSpPr>
        <p:spPr>
          <a:xfrm>
            <a:off x="2113047" y="4281519"/>
            <a:ext cx="2052000"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err="1"/>
              <a:t>Ngân</a:t>
            </a:r>
            <a:r>
              <a:rPr lang="en-AU" sz="2000" dirty="0"/>
              <a:t> </a:t>
            </a:r>
            <a:r>
              <a:rPr lang="en-AU" sz="2000" dirty="0" err="1"/>
              <a:t>hàng</a:t>
            </a:r>
            <a:endParaRPr lang="en-AU" sz="2000" dirty="0"/>
          </a:p>
        </p:txBody>
      </p:sp>
      <p:sp>
        <p:nvSpPr>
          <p:cNvPr id="25" name="Content Placeholder 2">
            <a:extLst>
              <a:ext uri="{FF2B5EF4-FFF2-40B4-BE49-F238E27FC236}">
                <a16:creationId xmlns:a16="http://schemas.microsoft.com/office/drawing/2014/main" id="{1A9BC7E9-CDBB-A79D-C05B-AFDA68F86180}"/>
              </a:ext>
            </a:extLst>
          </p:cNvPr>
          <p:cNvSpPr txBox="1">
            <a:spLocks/>
          </p:cNvSpPr>
          <p:nvPr/>
        </p:nvSpPr>
        <p:spPr>
          <a:xfrm>
            <a:off x="2113047" y="5140358"/>
            <a:ext cx="3239530"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err="1"/>
              <a:t>Viết</a:t>
            </a:r>
            <a:r>
              <a:rPr lang="en-AU" sz="2000" dirty="0"/>
              <a:t> </a:t>
            </a:r>
            <a:r>
              <a:rPr lang="en-AU" sz="2000" dirty="0" err="1"/>
              <a:t>thư</a:t>
            </a:r>
            <a:endParaRPr lang="en-AU" sz="2000" dirty="0"/>
          </a:p>
        </p:txBody>
      </p:sp>
      <p:sp>
        <p:nvSpPr>
          <p:cNvPr id="13" name="Content Placeholder 2">
            <a:extLst>
              <a:ext uri="{FF2B5EF4-FFF2-40B4-BE49-F238E27FC236}">
                <a16:creationId xmlns:a16="http://schemas.microsoft.com/office/drawing/2014/main" id="{1BF13336-BCB5-9058-B52D-BD66CEFA2D19}"/>
              </a:ext>
            </a:extLst>
          </p:cNvPr>
          <p:cNvSpPr txBox="1">
            <a:spLocks/>
          </p:cNvSpPr>
          <p:nvPr/>
        </p:nvSpPr>
        <p:spPr>
          <a:xfrm>
            <a:off x="2093996" y="6056158"/>
            <a:ext cx="4254595"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err="1"/>
              <a:t>Đặt</a:t>
            </a:r>
            <a:r>
              <a:rPr lang="en-AU" sz="2000" dirty="0"/>
              <a:t> </a:t>
            </a:r>
            <a:r>
              <a:rPr lang="en-AU" sz="2000" dirty="0" err="1"/>
              <a:t>vé</a:t>
            </a:r>
            <a:r>
              <a:rPr lang="en-AU" sz="2000" dirty="0"/>
              <a:t> </a:t>
            </a:r>
            <a:r>
              <a:rPr lang="en-AU" sz="2000" dirty="0" err="1"/>
              <a:t>và</a:t>
            </a:r>
            <a:r>
              <a:rPr lang="en-AU" sz="2000" dirty="0"/>
              <a:t> </a:t>
            </a:r>
            <a:r>
              <a:rPr lang="en-AU" sz="2000" dirty="0" err="1"/>
              <a:t>lịch</a:t>
            </a:r>
            <a:r>
              <a:rPr lang="en-AU" sz="2000" dirty="0"/>
              <a:t> </a:t>
            </a:r>
            <a:r>
              <a:rPr lang="en-AU" sz="2000" dirty="0" err="1"/>
              <a:t>hẹn</a:t>
            </a:r>
            <a:endParaRPr lang="en-AU" sz="2000" dirty="0"/>
          </a:p>
        </p:txBody>
      </p:sp>
      <p:sp>
        <p:nvSpPr>
          <p:cNvPr id="6" name="Content Placeholder 2">
            <a:extLst>
              <a:ext uri="{FF2B5EF4-FFF2-40B4-BE49-F238E27FC236}">
                <a16:creationId xmlns:a16="http://schemas.microsoft.com/office/drawing/2014/main" id="{C5DC948D-E4D2-B455-C150-CAB1BADDAF7B}"/>
              </a:ext>
            </a:extLst>
          </p:cNvPr>
          <p:cNvSpPr txBox="1">
            <a:spLocks/>
          </p:cNvSpPr>
          <p:nvPr/>
        </p:nvSpPr>
        <p:spPr>
          <a:xfrm>
            <a:off x="6458215" y="1781008"/>
            <a:ext cx="4504554"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b="1" dirty="0" err="1">
                <a:latin typeface="Telstra Display" panose="020B0504040000000004" pitchFamily="34" charset="77"/>
                <a:ea typeface="Telstra Display" panose="020B0504040000000004" pitchFamily="34" charset="77"/>
              </a:rPr>
              <a:t>Giải</a:t>
            </a:r>
            <a:r>
              <a:rPr lang="en-AU" b="1" dirty="0">
                <a:latin typeface="Telstra Display" panose="020B0504040000000004" pitchFamily="34" charset="77"/>
                <a:ea typeface="Telstra Display" panose="020B0504040000000004" pitchFamily="34" charset="77"/>
              </a:rPr>
              <a:t> </a:t>
            </a:r>
            <a:r>
              <a:rPr lang="en-AU" b="1" dirty="0" err="1">
                <a:latin typeface="Telstra Display" panose="020B0504040000000004" pitchFamily="34" charset="77"/>
                <a:ea typeface="Telstra Display" panose="020B0504040000000004" pitchFamily="34" charset="77"/>
              </a:rPr>
              <a:t>trí</a:t>
            </a:r>
            <a:endParaRPr lang="en-AU" b="1" dirty="0">
              <a:latin typeface="Telstra Display" panose="020B0504040000000004" pitchFamily="34" charset="77"/>
              <a:ea typeface="Telstra Display" panose="020B0504040000000004" pitchFamily="34" charset="77"/>
            </a:endParaRPr>
          </a:p>
        </p:txBody>
      </p:sp>
      <p:sp>
        <p:nvSpPr>
          <p:cNvPr id="22" name="Content Placeholder 2">
            <a:extLst>
              <a:ext uri="{FF2B5EF4-FFF2-40B4-BE49-F238E27FC236}">
                <a16:creationId xmlns:a16="http://schemas.microsoft.com/office/drawing/2014/main" id="{17D65B7E-FD26-1B1A-DCF3-BE5D8F79BE8D}"/>
              </a:ext>
            </a:extLst>
          </p:cNvPr>
          <p:cNvSpPr txBox="1">
            <a:spLocks/>
          </p:cNvSpPr>
          <p:nvPr/>
        </p:nvSpPr>
        <p:spPr>
          <a:xfrm>
            <a:off x="7305545" y="2704898"/>
            <a:ext cx="3239530" cy="81208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Nghe </a:t>
            </a:r>
            <a:r>
              <a:rPr lang="en-AU" sz="2000" dirty="0" err="1"/>
              <a:t>nhạc</a:t>
            </a:r>
            <a:r>
              <a:rPr lang="en-AU" sz="2000" dirty="0"/>
              <a:t>, podcast </a:t>
            </a:r>
            <a:r>
              <a:rPr lang="en-AU" sz="2000" dirty="0" err="1"/>
              <a:t>và</a:t>
            </a:r>
            <a:r>
              <a:rPr lang="en-AU" sz="2000" dirty="0"/>
              <a:t> </a:t>
            </a:r>
            <a:r>
              <a:rPr lang="en-AU" sz="2000" dirty="0" err="1"/>
              <a:t>sách</a:t>
            </a:r>
            <a:r>
              <a:rPr lang="en-AU" sz="2000" dirty="0"/>
              <a:t> </a:t>
            </a:r>
            <a:r>
              <a:rPr lang="en-AU" sz="2000" dirty="0" err="1"/>
              <a:t>nói</a:t>
            </a:r>
            <a:r>
              <a:rPr lang="en-AU" sz="2000" dirty="0"/>
              <a:t>.</a:t>
            </a:r>
          </a:p>
        </p:txBody>
      </p:sp>
      <p:sp>
        <p:nvSpPr>
          <p:cNvPr id="4" name="Content Placeholder 2">
            <a:extLst>
              <a:ext uri="{FF2B5EF4-FFF2-40B4-BE49-F238E27FC236}">
                <a16:creationId xmlns:a16="http://schemas.microsoft.com/office/drawing/2014/main" id="{90BF36A7-B014-7F74-BF1E-42EF41116DF7}"/>
              </a:ext>
            </a:extLst>
          </p:cNvPr>
          <p:cNvSpPr txBox="1">
            <a:spLocks/>
          </p:cNvSpPr>
          <p:nvPr/>
        </p:nvSpPr>
        <p:spPr>
          <a:xfrm>
            <a:off x="7270706" y="3778308"/>
            <a:ext cx="3363098"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err="1"/>
              <a:t>Chơi</a:t>
            </a:r>
            <a:r>
              <a:rPr lang="en-AU" sz="2000" dirty="0"/>
              <a:t> </a:t>
            </a:r>
            <a:r>
              <a:rPr lang="en-AU" sz="2000" dirty="0" err="1"/>
              <a:t>trò</a:t>
            </a:r>
            <a:r>
              <a:rPr lang="en-AU" sz="2000" dirty="0"/>
              <a:t> </a:t>
            </a:r>
            <a:r>
              <a:rPr lang="en-AU" sz="2000" dirty="0" err="1"/>
              <a:t>chơi</a:t>
            </a:r>
            <a:r>
              <a:rPr lang="en-AU" sz="2000" dirty="0"/>
              <a:t> </a:t>
            </a:r>
            <a:r>
              <a:rPr lang="en-AU" sz="2000" dirty="0" err="1"/>
              <a:t>điện</a:t>
            </a:r>
            <a:r>
              <a:rPr lang="en-AU" sz="2000" dirty="0"/>
              <a:t> </a:t>
            </a:r>
            <a:r>
              <a:rPr lang="en-AU" sz="2000" dirty="0" err="1"/>
              <a:t>tử</a:t>
            </a:r>
            <a:endParaRPr lang="en-AU" sz="2000" dirty="0"/>
          </a:p>
        </p:txBody>
      </p:sp>
      <p:sp>
        <p:nvSpPr>
          <p:cNvPr id="23" name="Content Placeholder 2">
            <a:extLst>
              <a:ext uri="{FF2B5EF4-FFF2-40B4-BE49-F238E27FC236}">
                <a16:creationId xmlns:a16="http://schemas.microsoft.com/office/drawing/2014/main" id="{9D0C09AD-4905-45D5-451D-8272DEBACD91}"/>
              </a:ext>
            </a:extLst>
          </p:cNvPr>
          <p:cNvSpPr txBox="1">
            <a:spLocks/>
          </p:cNvSpPr>
          <p:nvPr/>
        </p:nvSpPr>
        <p:spPr>
          <a:xfrm>
            <a:off x="7305545" y="4682485"/>
            <a:ext cx="3091249"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err="1"/>
              <a:t>Xem</a:t>
            </a:r>
            <a:r>
              <a:rPr lang="en-AU" sz="2000" dirty="0"/>
              <a:t> </a:t>
            </a:r>
            <a:r>
              <a:rPr lang="en-AU" sz="2000" dirty="0" err="1"/>
              <a:t>phim</a:t>
            </a:r>
            <a:endParaRPr lang="en-AU" sz="2000" dirty="0"/>
          </a:p>
        </p:txBody>
      </p:sp>
      <p:sp>
        <p:nvSpPr>
          <p:cNvPr id="14" name="Content Placeholder 2">
            <a:extLst>
              <a:ext uri="{FF2B5EF4-FFF2-40B4-BE49-F238E27FC236}">
                <a16:creationId xmlns:a16="http://schemas.microsoft.com/office/drawing/2014/main" id="{209AE0C9-CB67-5BFD-21D8-FDCB4523E7D1}"/>
              </a:ext>
            </a:extLst>
          </p:cNvPr>
          <p:cNvSpPr txBox="1">
            <a:spLocks/>
          </p:cNvSpPr>
          <p:nvPr/>
        </p:nvSpPr>
        <p:spPr>
          <a:xfrm>
            <a:off x="7330258" y="5476249"/>
            <a:ext cx="3091249"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err="1"/>
              <a:t>Đọc</a:t>
            </a:r>
            <a:r>
              <a:rPr lang="en-AU" sz="2000" dirty="0"/>
              <a:t> </a:t>
            </a:r>
            <a:r>
              <a:rPr lang="en-AU" sz="2000" dirty="0" err="1"/>
              <a:t>sách</a:t>
            </a:r>
            <a:r>
              <a:rPr lang="en-AU" sz="2000" dirty="0"/>
              <a:t> </a:t>
            </a:r>
            <a:r>
              <a:rPr lang="en-AU" sz="2000" dirty="0" err="1"/>
              <a:t>điện</a:t>
            </a:r>
            <a:r>
              <a:rPr lang="en-AU" sz="2000" dirty="0"/>
              <a:t> </a:t>
            </a:r>
            <a:r>
              <a:rPr lang="en-AU" sz="2000" dirty="0" err="1"/>
              <a:t>tử</a:t>
            </a:r>
            <a:endParaRPr lang="en-AU" sz="2000" dirty="0"/>
          </a:p>
        </p:txBody>
      </p:sp>
      <p:sp>
        <p:nvSpPr>
          <p:cNvPr id="26" name="Content Placeholder 2">
            <a:extLst>
              <a:ext uri="{FF2B5EF4-FFF2-40B4-BE49-F238E27FC236}">
                <a16:creationId xmlns:a16="http://schemas.microsoft.com/office/drawing/2014/main" id="{922201FF-40E2-3D6B-BEFB-7679041D9712}"/>
              </a:ext>
            </a:extLst>
          </p:cNvPr>
          <p:cNvSpPr txBox="1">
            <a:spLocks/>
          </p:cNvSpPr>
          <p:nvPr/>
        </p:nvSpPr>
        <p:spPr>
          <a:xfrm>
            <a:off x="7305545" y="6111704"/>
            <a:ext cx="4129218"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b="1" dirty="0" err="1"/>
              <a:t>Và</a:t>
            </a:r>
            <a:r>
              <a:rPr lang="en-AU" b="1" dirty="0"/>
              <a:t> </a:t>
            </a:r>
            <a:r>
              <a:rPr lang="en-AU" b="1" dirty="0" err="1"/>
              <a:t>nhiều</a:t>
            </a:r>
            <a:r>
              <a:rPr lang="en-AU" b="1" dirty="0"/>
              <a:t> </a:t>
            </a:r>
            <a:r>
              <a:rPr lang="en-AU" b="1" dirty="0" err="1"/>
              <a:t>điều</a:t>
            </a:r>
            <a:r>
              <a:rPr lang="en-AU" b="1" dirty="0"/>
              <a:t> </a:t>
            </a:r>
            <a:r>
              <a:rPr lang="en-AU" b="1" dirty="0" err="1"/>
              <a:t>khác</a:t>
            </a:r>
            <a:r>
              <a:rPr lang="en-AU" b="1" dirty="0"/>
              <a:t>!</a:t>
            </a:r>
          </a:p>
        </p:txBody>
      </p:sp>
      <p:pic>
        <p:nvPicPr>
          <p:cNvPr id="30" name="Picture 29">
            <a:extLst>
              <a:ext uri="{FF2B5EF4-FFF2-40B4-BE49-F238E27FC236}">
                <a16:creationId xmlns:a16="http://schemas.microsoft.com/office/drawing/2014/main" id="{B8908513-649E-2805-8E6F-193CD75D7F3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81021" y="4548260"/>
            <a:ext cx="749300" cy="711200"/>
          </a:xfrm>
          <a:prstGeom prst="rect">
            <a:avLst/>
          </a:prstGeom>
        </p:spPr>
      </p:pic>
      <p:pic>
        <p:nvPicPr>
          <p:cNvPr id="31" name="Picture 30">
            <a:extLst>
              <a:ext uri="{FF2B5EF4-FFF2-40B4-BE49-F238E27FC236}">
                <a16:creationId xmlns:a16="http://schemas.microsoft.com/office/drawing/2014/main" id="{F85B36EA-C722-B844-6DE9-F699830CFB7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381020" y="2621552"/>
            <a:ext cx="698500" cy="711200"/>
          </a:xfrm>
          <a:prstGeom prst="rect">
            <a:avLst/>
          </a:prstGeom>
        </p:spPr>
      </p:pic>
      <p:pic>
        <p:nvPicPr>
          <p:cNvPr id="33" name="Picture 32">
            <a:extLst>
              <a:ext uri="{FF2B5EF4-FFF2-40B4-BE49-F238E27FC236}">
                <a16:creationId xmlns:a16="http://schemas.microsoft.com/office/drawing/2014/main" id="{F7FFCB91-AB0C-37A3-C700-1DC373FC49C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62751" y="3433460"/>
            <a:ext cx="711200" cy="736600"/>
          </a:xfrm>
          <a:prstGeom prst="rect">
            <a:avLst/>
          </a:prstGeom>
        </p:spPr>
      </p:pic>
      <p:pic>
        <p:nvPicPr>
          <p:cNvPr id="5" name="Picture 4">
            <a:extLst>
              <a:ext uri="{FF2B5EF4-FFF2-40B4-BE49-F238E27FC236}">
                <a16:creationId xmlns:a16="http://schemas.microsoft.com/office/drawing/2014/main" id="{AC564376-1F84-5305-8FA9-EAC5BFE8A9C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381020" y="3659755"/>
            <a:ext cx="711200" cy="774700"/>
          </a:xfrm>
          <a:prstGeom prst="rect">
            <a:avLst/>
          </a:prstGeom>
        </p:spPr>
      </p:pic>
      <p:pic>
        <p:nvPicPr>
          <p:cNvPr id="8" name="Picture 7">
            <a:extLst>
              <a:ext uri="{FF2B5EF4-FFF2-40B4-BE49-F238E27FC236}">
                <a16:creationId xmlns:a16="http://schemas.microsoft.com/office/drawing/2014/main" id="{F4E3E3B2-E770-B390-11CA-3B94857D55A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69101" y="2617420"/>
            <a:ext cx="698500" cy="711200"/>
          </a:xfrm>
          <a:prstGeom prst="rect">
            <a:avLst/>
          </a:prstGeom>
        </p:spPr>
      </p:pic>
      <p:pic>
        <p:nvPicPr>
          <p:cNvPr id="9" name="Picture 8">
            <a:extLst>
              <a:ext uri="{FF2B5EF4-FFF2-40B4-BE49-F238E27FC236}">
                <a16:creationId xmlns:a16="http://schemas.microsoft.com/office/drawing/2014/main" id="{7C2FA55D-2498-99AA-2C52-1740C36D3F4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050051" y="4250691"/>
            <a:ext cx="736600" cy="762000"/>
          </a:xfrm>
          <a:prstGeom prst="rect">
            <a:avLst/>
          </a:prstGeom>
        </p:spPr>
      </p:pic>
      <p:pic>
        <p:nvPicPr>
          <p:cNvPr id="10" name="Picture 9">
            <a:extLst>
              <a:ext uri="{FF2B5EF4-FFF2-40B4-BE49-F238E27FC236}">
                <a16:creationId xmlns:a16="http://schemas.microsoft.com/office/drawing/2014/main" id="{8A97AD8B-21E4-A2D9-9212-63B24857CBD6}"/>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061481" y="5964468"/>
            <a:ext cx="736600" cy="736600"/>
          </a:xfrm>
          <a:prstGeom prst="rect">
            <a:avLst/>
          </a:prstGeom>
        </p:spPr>
      </p:pic>
      <p:pic>
        <p:nvPicPr>
          <p:cNvPr id="16" name="Picture 15">
            <a:extLst>
              <a:ext uri="{FF2B5EF4-FFF2-40B4-BE49-F238E27FC236}">
                <a16:creationId xmlns:a16="http://schemas.microsoft.com/office/drawing/2014/main" id="{6E648D49-C862-9F09-301C-53F9E76C69E0}"/>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061481" y="4999708"/>
            <a:ext cx="774700" cy="774700"/>
          </a:xfrm>
          <a:prstGeom prst="rect">
            <a:avLst/>
          </a:prstGeom>
        </p:spPr>
      </p:pic>
      <p:pic>
        <p:nvPicPr>
          <p:cNvPr id="3" name="Picture 2">
            <a:extLst>
              <a:ext uri="{FF2B5EF4-FFF2-40B4-BE49-F238E27FC236}">
                <a16:creationId xmlns:a16="http://schemas.microsoft.com/office/drawing/2014/main" id="{F3DF328A-ED71-6DEB-C95B-89F1165A182E}"/>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6413975" y="5470277"/>
            <a:ext cx="850900" cy="711200"/>
          </a:xfrm>
          <a:prstGeom prst="rect">
            <a:avLst/>
          </a:prstGeom>
        </p:spPr>
      </p:pic>
    </p:spTree>
    <p:extLst>
      <p:ext uri="{BB962C8B-B14F-4D97-AF65-F5344CB8AC3E}">
        <p14:creationId xmlns:p14="http://schemas.microsoft.com/office/powerpoint/2010/main" val="378749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dissolve">
                                      <p:cBhvr>
                                        <p:cTn id="10" dur="500"/>
                                        <p:tgtEl>
                                          <p:spTgt spid="3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par>
                                <p:cTn id="17" presetID="9"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par>
                                <p:cTn id="20" presetID="9"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par>
                                <p:cTn id="32" presetID="9"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dissolve">
                                      <p:cBhvr>
                                        <p:cTn id="34" dur="500"/>
                                        <p:tgtEl>
                                          <p:spTgt spid="16"/>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dissolv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dissolve">
                                      <p:cBhvr>
                                        <p:cTn id="42" dur="500"/>
                                        <p:tgtEl>
                                          <p:spTgt spid="22"/>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dissolve">
                                      <p:cBhvr>
                                        <p:cTn id="45" dur="500"/>
                                        <p:tgtEl>
                                          <p:spTgt spid="23"/>
                                        </p:tgtEl>
                                      </p:cBhvr>
                                    </p:animEffect>
                                  </p:childTnLst>
                                </p:cTn>
                              </p:par>
                              <p:par>
                                <p:cTn id="46" presetID="9" presetClass="entr" presetSubtype="0" fill="hold"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dissolve">
                                      <p:cBhvr>
                                        <p:cTn id="48" dur="500"/>
                                        <p:tgtEl>
                                          <p:spTgt spid="30"/>
                                        </p:tgtEl>
                                      </p:cBhvr>
                                    </p:animEffect>
                                  </p:childTnLst>
                                </p:cTn>
                              </p:par>
                              <p:par>
                                <p:cTn id="49" presetID="9"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dissolve">
                                      <p:cBhvr>
                                        <p:cTn id="51" dur="500"/>
                                        <p:tgtEl>
                                          <p:spTgt spid="31"/>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dissolve">
                                      <p:cBhvr>
                                        <p:cTn id="54" dur="500"/>
                                        <p:tgtEl>
                                          <p:spTgt spid="4"/>
                                        </p:tgtEl>
                                      </p:cBhvr>
                                    </p:animEffect>
                                  </p:childTnLst>
                                </p:cTn>
                              </p:par>
                              <p:par>
                                <p:cTn id="55" presetID="9" presetClass="entr" presetSubtype="0" fill="hold"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dissolve">
                                      <p:cBhvr>
                                        <p:cTn id="57" dur="500"/>
                                        <p:tgtEl>
                                          <p:spTgt spid="5"/>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dissolve">
                                      <p:cBhvr>
                                        <p:cTn id="60" dur="500"/>
                                        <p:tgtEl>
                                          <p:spTgt spid="6"/>
                                        </p:tgtEl>
                                      </p:cBhvr>
                                    </p:animEffect>
                                  </p:childTnLst>
                                </p:cTn>
                              </p:par>
                              <p:par>
                                <p:cTn id="61" presetID="9"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dissolve">
                                      <p:cBhvr>
                                        <p:cTn id="63" dur="500"/>
                                        <p:tgtEl>
                                          <p:spTgt spid="3"/>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dissolve">
                                      <p:cBhvr>
                                        <p:cTn id="66" dur="500"/>
                                        <p:tgtEl>
                                          <p:spTgt spid="14"/>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dissolve">
                                      <p:cBhvr>
                                        <p:cTn id="6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21" grpId="0"/>
      <p:bldP spid="12" grpId="0"/>
      <p:bldP spid="25" grpId="0"/>
      <p:bldP spid="13" grpId="0"/>
      <p:bldP spid="6" grpId="0"/>
      <p:bldP spid="22" grpId="0"/>
      <p:bldP spid="4" grpId="0"/>
      <p:bldP spid="23" grpId="0"/>
      <p:bldP spid="14"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16EB6-0C7A-55CE-CB75-1D72A628B7C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27E11E3-9D9D-BE77-E089-25C50951230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96274" y="1535994"/>
            <a:ext cx="11399450" cy="4582984"/>
          </a:xfrm>
          <a:prstGeom prst="rect">
            <a:avLst/>
          </a:prstGeom>
        </p:spPr>
      </p:pic>
      <p:sp>
        <p:nvSpPr>
          <p:cNvPr id="5" name="Title 1">
            <a:extLst>
              <a:ext uri="{FF2B5EF4-FFF2-40B4-BE49-F238E27FC236}">
                <a16:creationId xmlns:a16="http://schemas.microsoft.com/office/drawing/2014/main" id="{6364D540-A8AA-C9FA-26EA-29D3186DB1F2}"/>
              </a:ext>
            </a:extLst>
          </p:cNvPr>
          <p:cNvSpPr>
            <a:spLocks noGrp="1"/>
          </p:cNvSpPr>
          <p:nvPr>
            <p:ph type="title"/>
          </p:nvPr>
        </p:nvSpPr>
        <p:spPr>
          <a:xfrm>
            <a:off x="904101" y="2179915"/>
            <a:ext cx="5191898" cy="3142091"/>
          </a:xfrm>
        </p:spPr>
        <p:txBody>
          <a:bodyPr>
            <a:normAutofit/>
          </a:bodyPr>
          <a:lstStyle/>
          <a:p>
            <a:pPr>
              <a:lnSpc>
                <a:spcPct val="120000"/>
              </a:lnSpc>
              <a:spcBef>
                <a:spcPts val="0"/>
              </a:spcBef>
            </a:pPr>
            <a:r>
              <a:rPr lang="en-AU" dirty="0" err="1">
                <a:solidFill>
                  <a:schemeClr val="bg1"/>
                </a:solidFill>
              </a:rPr>
              <a:t>Bạn</a:t>
            </a:r>
            <a:r>
              <a:rPr lang="en-AU" dirty="0">
                <a:solidFill>
                  <a:schemeClr val="bg1"/>
                </a:solidFill>
              </a:rPr>
              <a:t> </a:t>
            </a:r>
            <a:r>
              <a:rPr lang="en-AU" dirty="0" err="1">
                <a:solidFill>
                  <a:schemeClr val="bg1"/>
                </a:solidFill>
              </a:rPr>
              <a:t>hiện</a:t>
            </a:r>
            <a:r>
              <a:rPr lang="en-AU" dirty="0">
                <a:solidFill>
                  <a:schemeClr val="bg1"/>
                </a:solidFill>
              </a:rPr>
              <a:t> </a:t>
            </a:r>
            <a:r>
              <a:rPr lang="en-AU" dirty="0" err="1">
                <a:solidFill>
                  <a:schemeClr val="bg1"/>
                </a:solidFill>
              </a:rPr>
              <a:t>đang</a:t>
            </a:r>
            <a:r>
              <a:rPr lang="en-AU" dirty="0">
                <a:solidFill>
                  <a:schemeClr val="bg1"/>
                </a:solidFill>
              </a:rPr>
              <a:t> </a:t>
            </a:r>
            <a:r>
              <a:rPr lang="en-AU" dirty="0" err="1">
                <a:solidFill>
                  <a:schemeClr val="bg1"/>
                </a:solidFill>
              </a:rPr>
              <a:t>sử</a:t>
            </a:r>
            <a:r>
              <a:rPr lang="en-AU" dirty="0">
                <a:solidFill>
                  <a:schemeClr val="bg1"/>
                </a:solidFill>
              </a:rPr>
              <a:t> </a:t>
            </a:r>
            <a:r>
              <a:rPr lang="en-AU" dirty="0" err="1">
                <a:solidFill>
                  <a:schemeClr val="bg1"/>
                </a:solidFill>
              </a:rPr>
              <a:t>dụng</a:t>
            </a:r>
            <a:r>
              <a:rPr lang="en-AU" dirty="0">
                <a:solidFill>
                  <a:schemeClr val="bg1"/>
                </a:solidFill>
              </a:rPr>
              <a:t> </a:t>
            </a:r>
            <a:r>
              <a:rPr lang="en-AU" dirty="0" err="1">
                <a:solidFill>
                  <a:schemeClr val="bg1"/>
                </a:solidFill>
              </a:rPr>
              <a:t>thiết</a:t>
            </a:r>
            <a:r>
              <a:rPr lang="en-AU" dirty="0">
                <a:solidFill>
                  <a:schemeClr val="bg1"/>
                </a:solidFill>
              </a:rPr>
              <a:t> </a:t>
            </a:r>
            <a:r>
              <a:rPr lang="en-AU" dirty="0" err="1">
                <a:solidFill>
                  <a:schemeClr val="bg1"/>
                </a:solidFill>
              </a:rPr>
              <a:t>bị</a:t>
            </a:r>
            <a:r>
              <a:rPr lang="en-AU" dirty="0">
                <a:solidFill>
                  <a:schemeClr val="bg1"/>
                </a:solidFill>
              </a:rPr>
              <a:t> </a:t>
            </a:r>
            <a:r>
              <a:rPr lang="en-AU" dirty="0" err="1">
                <a:solidFill>
                  <a:schemeClr val="bg1"/>
                </a:solidFill>
              </a:rPr>
              <a:t>của</a:t>
            </a:r>
            <a:r>
              <a:rPr lang="en-AU" dirty="0">
                <a:solidFill>
                  <a:schemeClr val="bg1"/>
                </a:solidFill>
              </a:rPr>
              <a:t> </a:t>
            </a:r>
            <a:r>
              <a:rPr lang="en-AU" dirty="0" err="1">
                <a:solidFill>
                  <a:schemeClr val="bg1"/>
                </a:solidFill>
              </a:rPr>
              <a:t>mình</a:t>
            </a:r>
            <a:r>
              <a:rPr lang="en-AU" dirty="0">
                <a:solidFill>
                  <a:schemeClr val="bg1"/>
                </a:solidFill>
              </a:rPr>
              <a:t> </a:t>
            </a:r>
            <a:r>
              <a:rPr lang="en-AU" dirty="0" err="1">
                <a:solidFill>
                  <a:schemeClr val="bg1"/>
                </a:solidFill>
              </a:rPr>
              <a:t>để</a:t>
            </a:r>
            <a:r>
              <a:rPr lang="en-AU" dirty="0">
                <a:solidFill>
                  <a:schemeClr val="bg1"/>
                </a:solidFill>
              </a:rPr>
              <a:t> </a:t>
            </a:r>
            <a:r>
              <a:rPr lang="en-AU" dirty="0" err="1">
                <a:solidFill>
                  <a:schemeClr val="bg1"/>
                </a:solidFill>
              </a:rPr>
              <a:t>làm</a:t>
            </a:r>
            <a:r>
              <a:rPr lang="en-AU" dirty="0">
                <a:solidFill>
                  <a:schemeClr val="bg1"/>
                </a:solidFill>
              </a:rPr>
              <a:t> </a:t>
            </a:r>
            <a:r>
              <a:rPr lang="en-AU" dirty="0" err="1">
                <a:solidFill>
                  <a:schemeClr val="bg1"/>
                </a:solidFill>
              </a:rPr>
              <a:t>gì</a:t>
            </a:r>
            <a:r>
              <a:rPr lang="en-AU" dirty="0">
                <a:solidFill>
                  <a:schemeClr val="bg1"/>
                </a:solidFill>
              </a:rPr>
              <a:t>?</a:t>
            </a:r>
          </a:p>
        </p:txBody>
      </p:sp>
    </p:spTree>
    <p:extLst>
      <p:ext uri="{BB962C8B-B14F-4D97-AF65-F5344CB8AC3E}">
        <p14:creationId xmlns:p14="http://schemas.microsoft.com/office/powerpoint/2010/main" val="1269605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3A9A5-D1A4-8378-EF21-97661232264F}"/>
              </a:ext>
            </a:extLst>
          </p:cNvPr>
          <p:cNvSpPr>
            <a:spLocks noGrp="1"/>
          </p:cNvSpPr>
          <p:nvPr>
            <p:ph type="title"/>
          </p:nvPr>
        </p:nvSpPr>
        <p:spPr/>
        <p:txBody>
          <a:bodyPr/>
          <a:lstStyle/>
          <a:p>
            <a:r>
              <a:rPr lang="en-AU" dirty="0" err="1"/>
              <a:t>Kết</a:t>
            </a:r>
            <a:r>
              <a:rPr lang="en-AU" dirty="0"/>
              <a:t> </a:t>
            </a:r>
            <a:r>
              <a:rPr lang="en-AU" dirty="0" err="1"/>
              <a:t>nối</a:t>
            </a:r>
            <a:r>
              <a:rPr lang="en-AU" dirty="0"/>
              <a:t> internet</a:t>
            </a:r>
          </a:p>
        </p:txBody>
      </p:sp>
      <p:sp>
        <p:nvSpPr>
          <p:cNvPr id="15" name="Content Placeholder 2">
            <a:extLst>
              <a:ext uri="{FF2B5EF4-FFF2-40B4-BE49-F238E27FC236}">
                <a16:creationId xmlns:a16="http://schemas.microsoft.com/office/drawing/2014/main" id="{E3D11A72-1A9E-3FE5-B7C0-83B9F6D82359}"/>
              </a:ext>
            </a:extLst>
          </p:cNvPr>
          <p:cNvSpPr txBox="1">
            <a:spLocks/>
          </p:cNvSpPr>
          <p:nvPr/>
        </p:nvSpPr>
        <p:spPr>
          <a:xfrm>
            <a:off x="545805" y="5227196"/>
            <a:ext cx="4504554"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AU" dirty="0"/>
              <a:t>Wi-Fi</a:t>
            </a:r>
          </a:p>
        </p:txBody>
      </p:sp>
      <p:sp>
        <p:nvSpPr>
          <p:cNvPr id="16" name="Content Placeholder 2">
            <a:extLst>
              <a:ext uri="{FF2B5EF4-FFF2-40B4-BE49-F238E27FC236}">
                <a16:creationId xmlns:a16="http://schemas.microsoft.com/office/drawing/2014/main" id="{B6EC8DA8-9B33-BB99-A939-710246A508F3}"/>
              </a:ext>
            </a:extLst>
          </p:cNvPr>
          <p:cNvSpPr txBox="1">
            <a:spLocks/>
          </p:cNvSpPr>
          <p:nvPr/>
        </p:nvSpPr>
        <p:spPr>
          <a:xfrm>
            <a:off x="6096000" y="5227196"/>
            <a:ext cx="4504554"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AU" dirty="0" err="1"/>
              <a:t>Dữ</a:t>
            </a:r>
            <a:r>
              <a:rPr lang="en-AU" dirty="0"/>
              <a:t> </a:t>
            </a:r>
            <a:r>
              <a:rPr lang="en-AU" dirty="0" err="1"/>
              <a:t>liệu</a:t>
            </a:r>
            <a:r>
              <a:rPr lang="en-AU" dirty="0"/>
              <a:t> </a:t>
            </a:r>
            <a:r>
              <a:rPr lang="en-AU" dirty="0" err="1"/>
              <a:t>điện</a:t>
            </a:r>
            <a:r>
              <a:rPr lang="en-AU" dirty="0"/>
              <a:t> </a:t>
            </a:r>
            <a:r>
              <a:rPr lang="en-AU" dirty="0" err="1"/>
              <a:t>thoại</a:t>
            </a:r>
            <a:r>
              <a:rPr lang="en-AU" dirty="0"/>
              <a:t> di </a:t>
            </a:r>
            <a:r>
              <a:rPr lang="en-AU" dirty="0" err="1"/>
              <a:t>động</a:t>
            </a:r>
            <a:endParaRPr lang="en-AU" dirty="0"/>
          </a:p>
        </p:txBody>
      </p:sp>
      <p:pic>
        <p:nvPicPr>
          <p:cNvPr id="18" name="Graphic 17">
            <a:extLst>
              <a:ext uri="{FF2B5EF4-FFF2-40B4-BE49-F238E27FC236}">
                <a16:creationId xmlns:a16="http://schemas.microsoft.com/office/drawing/2014/main" id="{1C25F032-2BBE-A4B5-6C23-D57FEDA70257}"/>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86227" y="2485924"/>
            <a:ext cx="2324100" cy="2324100"/>
          </a:xfrm>
          <a:prstGeom prst="rect">
            <a:avLst/>
          </a:prstGeom>
        </p:spPr>
      </p:pic>
      <p:pic>
        <p:nvPicPr>
          <p:cNvPr id="20" name="Graphic 19">
            <a:extLst>
              <a:ext uri="{FF2B5EF4-FFF2-40B4-BE49-F238E27FC236}">
                <a16:creationId xmlns:a16="http://schemas.microsoft.com/office/drawing/2014/main" id="{BA64E1EF-9C5F-25C9-427E-106A49DE8D9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0618" y="2485924"/>
            <a:ext cx="2324100" cy="2324100"/>
          </a:xfrm>
          <a:prstGeom prst="rect">
            <a:avLst/>
          </a:prstGeom>
        </p:spPr>
      </p:pic>
    </p:spTree>
    <p:extLst>
      <p:ext uri="{BB962C8B-B14F-4D97-AF65-F5344CB8AC3E}">
        <p14:creationId xmlns:p14="http://schemas.microsoft.com/office/powerpoint/2010/main" val="315091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D7AF6-5CF9-31D4-4D05-3FDD71C5228E}"/>
              </a:ext>
            </a:extLst>
          </p:cNvPr>
          <p:cNvSpPr>
            <a:spLocks noGrp="1"/>
          </p:cNvSpPr>
          <p:nvPr>
            <p:ph type="title"/>
          </p:nvPr>
        </p:nvSpPr>
        <p:spPr/>
        <p:txBody>
          <a:bodyPr>
            <a:normAutofit/>
          </a:bodyPr>
          <a:lstStyle/>
          <a:p>
            <a:r>
              <a:rPr lang="en-AU" dirty="0" err="1"/>
              <a:t>Các</a:t>
            </a:r>
            <a:r>
              <a:rPr lang="en-AU" dirty="0"/>
              <a:t> </a:t>
            </a:r>
            <a:r>
              <a:rPr lang="en-AU" dirty="0" err="1"/>
              <a:t>đặc</a:t>
            </a:r>
            <a:r>
              <a:rPr lang="en-AU" dirty="0"/>
              <a:t> </a:t>
            </a:r>
            <a:r>
              <a:rPr lang="en-AU" dirty="0" err="1"/>
              <a:t>điểm</a:t>
            </a:r>
            <a:r>
              <a:rPr lang="en-AU" dirty="0"/>
              <a:t> </a:t>
            </a:r>
            <a:r>
              <a:rPr lang="en-AU" dirty="0" err="1"/>
              <a:t>chính</a:t>
            </a:r>
            <a:endParaRPr lang="en-AU" dirty="0"/>
          </a:p>
        </p:txBody>
      </p:sp>
      <p:sp>
        <p:nvSpPr>
          <p:cNvPr id="3" name="Content Placeholder 2">
            <a:extLst>
              <a:ext uri="{FF2B5EF4-FFF2-40B4-BE49-F238E27FC236}">
                <a16:creationId xmlns:a16="http://schemas.microsoft.com/office/drawing/2014/main" id="{B31815C9-6B90-CC45-CB7B-72C0DAD69BFD}"/>
              </a:ext>
            </a:extLst>
          </p:cNvPr>
          <p:cNvSpPr>
            <a:spLocks noGrp="1"/>
          </p:cNvSpPr>
          <p:nvPr>
            <p:ph idx="1"/>
          </p:nvPr>
        </p:nvSpPr>
        <p:spPr/>
        <p:txBody>
          <a:bodyPr>
            <a:normAutofit/>
          </a:bodyPr>
          <a:lstStyle/>
          <a:p>
            <a:pPr marL="0" indent="0">
              <a:lnSpc>
                <a:spcPct val="120000"/>
              </a:lnSpc>
              <a:buNone/>
            </a:pPr>
            <a:r>
              <a:rPr lang="en-AU" b="1" dirty="0" err="1">
                <a:solidFill>
                  <a:schemeClr val="accent1"/>
                </a:solidFill>
              </a:rPr>
              <a:t>Máy</a:t>
            </a:r>
            <a:r>
              <a:rPr lang="en-AU" b="1" dirty="0">
                <a:solidFill>
                  <a:schemeClr val="accent1"/>
                </a:solidFill>
              </a:rPr>
              <a:t> </a:t>
            </a:r>
            <a:r>
              <a:rPr lang="en-AU" b="1" dirty="0" err="1">
                <a:solidFill>
                  <a:schemeClr val="accent1"/>
                </a:solidFill>
              </a:rPr>
              <a:t>tính</a:t>
            </a:r>
            <a:r>
              <a:rPr lang="en-AU" b="1" dirty="0">
                <a:solidFill>
                  <a:schemeClr val="accent1"/>
                </a:solidFill>
              </a:rPr>
              <a:t> </a:t>
            </a:r>
            <a:r>
              <a:rPr lang="en-AU" b="1" dirty="0" err="1">
                <a:solidFill>
                  <a:schemeClr val="accent1"/>
                </a:solidFill>
              </a:rPr>
              <a:t>để</a:t>
            </a:r>
            <a:r>
              <a:rPr lang="en-AU" b="1" dirty="0">
                <a:solidFill>
                  <a:schemeClr val="accent1"/>
                </a:solidFill>
              </a:rPr>
              <a:t> </a:t>
            </a:r>
            <a:r>
              <a:rPr lang="en-AU" b="1" dirty="0" err="1">
                <a:solidFill>
                  <a:schemeClr val="accent1"/>
                </a:solidFill>
              </a:rPr>
              <a:t>bàn</a:t>
            </a:r>
            <a:r>
              <a:rPr lang="en-AU" b="1" dirty="0">
                <a:solidFill>
                  <a:schemeClr val="accent1"/>
                </a:solidFill>
              </a:rPr>
              <a:t> (Desktop)</a:t>
            </a:r>
          </a:p>
          <a:p>
            <a:pPr>
              <a:lnSpc>
                <a:spcPct val="120000"/>
              </a:lnSpc>
            </a:pPr>
            <a:r>
              <a:rPr lang="en-AU" sz="2000" dirty="0" err="1"/>
              <a:t>Màn</a:t>
            </a:r>
            <a:r>
              <a:rPr lang="en-AU" sz="2000" dirty="0"/>
              <a:t> </a:t>
            </a:r>
            <a:r>
              <a:rPr lang="en-AU" sz="2000" dirty="0" err="1"/>
              <a:t>hình</a:t>
            </a:r>
            <a:endParaRPr lang="en-AU" sz="2000" dirty="0"/>
          </a:p>
          <a:p>
            <a:pPr>
              <a:lnSpc>
                <a:spcPct val="120000"/>
              </a:lnSpc>
            </a:pPr>
            <a:r>
              <a:rPr lang="en-AU" sz="2000" dirty="0" err="1"/>
              <a:t>Bàn</a:t>
            </a:r>
            <a:r>
              <a:rPr lang="en-AU" sz="2000" dirty="0"/>
              <a:t> </a:t>
            </a:r>
            <a:r>
              <a:rPr lang="en-AU" sz="2000" dirty="0" err="1"/>
              <a:t>phím</a:t>
            </a:r>
            <a:r>
              <a:rPr lang="en-AU" sz="2000" dirty="0"/>
              <a:t>, </a:t>
            </a:r>
            <a:r>
              <a:rPr lang="en-AU" sz="2000" dirty="0" err="1"/>
              <a:t>độ</a:t>
            </a:r>
            <a:r>
              <a:rPr lang="en-AU" sz="2000" dirty="0"/>
              <a:t> </a:t>
            </a:r>
            <a:r>
              <a:rPr lang="en-AU" sz="2000" dirty="0" err="1"/>
              <a:t>sáng</a:t>
            </a:r>
            <a:r>
              <a:rPr lang="en-AU" sz="2000" dirty="0"/>
              <a:t>, v.v.</a:t>
            </a:r>
          </a:p>
          <a:p>
            <a:pPr>
              <a:lnSpc>
                <a:spcPct val="120000"/>
              </a:lnSpc>
            </a:pPr>
            <a:r>
              <a:rPr lang="en-AU" sz="2000" dirty="0" err="1"/>
              <a:t>Chuột</a:t>
            </a:r>
            <a:endParaRPr lang="en-AU" sz="2000" dirty="0"/>
          </a:p>
          <a:p>
            <a:pPr>
              <a:lnSpc>
                <a:spcPct val="120000"/>
              </a:lnSpc>
            </a:pPr>
            <a:r>
              <a:rPr lang="en-AU" sz="2000" dirty="0" err="1"/>
              <a:t>Hộp</a:t>
            </a:r>
            <a:r>
              <a:rPr lang="en-AU" sz="2000" dirty="0"/>
              <a:t> </a:t>
            </a:r>
            <a:r>
              <a:rPr lang="en-AU" sz="2000" dirty="0" err="1"/>
              <a:t>máy</a:t>
            </a:r>
            <a:r>
              <a:rPr lang="en-AU" sz="2000" dirty="0"/>
              <a:t> </a:t>
            </a:r>
            <a:r>
              <a:rPr lang="en-AU" sz="2000" dirty="0" err="1"/>
              <a:t>tính</a:t>
            </a:r>
            <a:endParaRPr lang="en-AU" sz="2000" dirty="0"/>
          </a:p>
          <a:p>
            <a:pPr>
              <a:lnSpc>
                <a:spcPct val="120000"/>
              </a:lnSpc>
            </a:pPr>
            <a:r>
              <a:rPr lang="en-AU" sz="2000" dirty="0" err="1"/>
              <a:t>Nút</a:t>
            </a:r>
            <a:r>
              <a:rPr lang="en-AU" sz="2000" dirty="0"/>
              <a:t> </a:t>
            </a:r>
            <a:r>
              <a:rPr lang="en-AU" sz="2000" dirty="0" err="1"/>
              <a:t>nguồn</a:t>
            </a:r>
            <a:endParaRPr lang="en-AU" sz="2000" dirty="0"/>
          </a:p>
          <a:p>
            <a:pPr>
              <a:lnSpc>
                <a:spcPct val="120000"/>
              </a:lnSpc>
            </a:pPr>
            <a:r>
              <a:rPr lang="en-AU" sz="2000" dirty="0" err="1"/>
              <a:t>Cổng</a:t>
            </a:r>
            <a:r>
              <a:rPr lang="en-AU" sz="2000" dirty="0"/>
              <a:t> </a:t>
            </a:r>
            <a:r>
              <a:rPr lang="en-AU" sz="2000" dirty="0" err="1"/>
              <a:t>kết</a:t>
            </a:r>
            <a:r>
              <a:rPr lang="en-AU" sz="2000" dirty="0"/>
              <a:t> </a:t>
            </a:r>
            <a:r>
              <a:rPr lang="en-AU" sz="2000" dirty="0" err="1"/>
              <a:t>nối</a:t>
            </a:r>
            <a:endParaRPr lang="en-AU" sz="2000" dirty="0"/>
          </a:p>
          <a:p>
            <a:pPr>
              <a:lnSpc>
                <a:spcPct val="120000"/>
              </a:lnSpc>
            </a:pPr>
            <a:r>
              <a:rPr lang="en-AU" sz="2000" dirty="0"/>
              <a:t>Camera </a:t>
            </a:r>
            <a:r>
              <a:rPr lang="en-AU" sz="2000" dirty="0" err="1"/>
              <a:t>và</a:t>
            </a:r>
            <a:r>
              <a:rPr lang="en-AU" sz="2000" dirty="0"/>
              <a:t> loa</a:t>
            </a:r>
          </a:p>
          <a:p>
            <a:pPr marL="457200" indent="-457200">
              <a:lnSpc>
                <a:spcPct val="120000"/>
              </a:lnSpc>
              <a:buFont typeface="+mj-lt"/>
              <a:buAutoNum type="arabicPeriod"/>
            </a:pPr>
            <a:endParaRPr lang="en-AU" sz="2000" dirty="0"/>
          </a:p>
        </p:txBody>
      </p:sp>
      <p:pic>
        <p:nvPicPr>
          <p:cNvPr id="32" name="Graphic 31">
            <a:extLst>
              <a:ext uri="{FF2B5EF4-FFF2-40B4-BE49-F238E27FC236}">
                <a16:creationId xmlns:a16="http://schemas.microsoft.com/office/drawing/2014/main" id="{E40BFD5D-FD42-3E21-7073-6AB382572339}"/>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10200" y="1690688"/>
            <a:ext cx="6299200" cy="4673600"/>
          </a:xfrm>
          <a:prstGeom prst="rect">
            <a:avLst/>
          </a:prstGeom>
        </p:spPr>
      </p:pic>
    </p:spTree>
    <p:extLst>
      <p:ext uri="{BB962C8B-B14F-4D97-AF65-F5344CB8AC3E}">
        <p14:creationId xmlns:p14="http://schemas.microsoft.com/office/powerpoint/2010/main" val="75256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98710-7CA2-2389-BB50-1C0B3AF167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D5009C-E6E4-094D-68E1-035590642911}"/>
              </a:ext>
            </a:extLst>
          </p:cNvPr>
          <p:cNvSpPr>
            <a:spLocks noGrp="1"/>
          </p:cNvSpPr>
          <p:nvPr>
            <p:ph type="title"/>
          </p:nvPr>
        </p:nvSpPr>
        <p:spPr/>
        <p:txBody>
          <a:bodyPr>
            <a:normAutofit/>
          </a:bodyPr>
          <a:lstStyle/>
          <a:p>
            <a:r>
              <a:rPr lang="en-AU" dirty="0" err="1"/>
              <a:t>Các</a:t>
            </a:r>
            <a:r>
              <a:rPr lang="en-AU" dirty="0"/>
              <a:t> </a:t>
            </a:r>
            <a:r>
              <a:rPr lang="en-AU" dirty="0" err="1"/>
              <a:t>đặc</a:t>
            </a:r>
            <a:r>
              <a:rPr lang="en-AU" dirty="0"/>
              <a:t> </a:t>
            </a:r>
            <a:r>
              <a:rPr lang="en-AU" dirty="0" err="1"/>
              <a:t>điểm</a:t>
            </a:r>
            <a:r>
              <a:rPr lang="en-AU" dirty="0"/>
              <a:t> </a:t>
            </a:r>
            <a:r>
              <a:rPr lang="en-AU" dirty="0" err="1"/>
              <a:t>chính</a:t>
            </a:r>
            <a:endParaRPr lang="en-AU" dirty="0"/>
          </a:p>
        </p:txBody>
      </p:sp>
      <p:sp>
        <p:nvSpPr>
          <p:cNvPr id="3" name="Content Placeholder 2">
            <a:extLst>
              <a:ext uri="{FF2B5EF4-FFF2-40B4-BE49-F238E27FC236}">
                <a16:creationId xmlns:a16="http://schemas.microsoft.com/office/drawing/2014/main" id="{5692F266-50FA-EAE4-43DB-8D24DA67173E}"/>
              </a:ext>
            </a:extLst>
          </p:cNvPr>
          <p:cNvSpPr>
            <a:spLocks noGrp="1"/>
          </p:cNvSpPr>
          <p:nvPr>
            <p:ph idx="1"/>
          </p:nvPr>
        </p:nvSpPr>
        <p:spPr/>
        <p:txBody>
          <a:bodyPr>
            <a:normAutofit/>
          </a:bodyPr>
          <a:lstStyle/>
          <a:p>
            <a:pPr marL="0" indent="0">
              <a:lnSpc>
                <a:spcPct val="120000"/>
              </a:lnSpc>
              <a:buNone/>
            </a:pPr>
            <a:r>
              <a:rPr lang="en-AU" b="1" dirty="0" err="1">
                <a:solidFill>
                  <a:schemeClr val="accent1"/>
                </a:solidFill>
              </a:rPr>
              <a:t>Máy</a:t>
            </a:r>
            <a:r>
              <a:rPr lang="en-AU" b="1" dirty="0">
                <a:solidFill>
                  <a:schemeClr val="accent1"/>
                </a:solidFill>
              </a:rPr>
              <a:t> </a:t>
            </a:r>
            <a:r>
              <a:rPr lang="en-AU" b="1" dirty="0" err="1">
                <a:solidFill>
                  <a:schemeClr val="accent1"/>
                </a:solidFill>
              </a:rPr>
              <a:t>tính</a:t>
            </a:r>
            <a:r>
              <a:rPr lang="en-AU" b="1" dirty="0">
                <a:solidFill>
                  <a:schemeClr val="accent1"/>
                </a:solidFill>
              </a:rPr>
              <a:t> </a:t>
            </a:r>
            <a:r>
              <a:rPr lang="en-AU" b="1" dirty="0" err="1">
                <a:solidFill>
                  <a:schemeClr val="accent1"/>
                </a:solidFill>
              </a:rPr>
              <a:t>xách</a:t>
            </a:r>
            <a:r>
              <a:rPr lang="en-AU" b="1" dirty="0">
                <a:solidFill>
                  <a:schemeClr val="accent1"/>
                </a:solidFill>
              </a:rPr>
              <a:t> </a:t>
            </a:r>
            <a:r>
              <a:rPr lang="en-AU" b="1" dirty="0" err="1">
                <a:solidFill>
                  <a:schemeClr val="accent1"/>
                </a:solidFill>
              </a:rPr>
              <a:t>tay</a:t>
            </a:r>
            <a:r>
              <a:rPr lang="en-AU" b="1" dirty="0">
                <a:solidFill>
                  <a:schemeClr val="accent1"/>
                </a:solidFill>
              </a:rPr>
              <a:t> (Laptop)</a:t>
            </a:r>
          </a:p>
          <a:p>
            <a:pPr>
              <a:lnSpc>
                <a:spcPct val="120000"/>
              </a:lnSpc>
            </a:pPr>
            <a:r>
              <a:rPr lang="en-AU" sz="2000" dirty="0" err="1"/>
              <a:t>Màn</a:t>
            </a:r>
            <a:r>
              <a:rPr lang="en-AU" sz="2000" dirty="0"/>
              <a:t> </a:t>
            </a:r>
            <a:r>
              <a:rPr lang="en-AU" sz="2000" dirty="0" err="1"/>
              <a:t>hình</a:t>
            </a:r>
            <a:endParaRPr lang="en-AU" sz="2000" dirty="0"/>
          </a:p>
          <a:p>
            <a:pPr>
              <a:lnSpc>
                <a:spcPct val="120000"/>
              </a:lnSpc>
            </a:pPr>
            <a:r>
              <a:rPr lang="en-AU" sz="2000" dirty="0" err="1"/>
              <a:t>Bàn</a:t>
            </a:r>
            <a:r>
              <a:rPr lang="en-AU" sz="2000" dirty="0"/>
              <a:t> </a:t>
            </a:r>
            <a:r>
              <a:rPr lang="en-AU" sz="2000" dirty="0" err="1"/>
              <a:t>phím</a:t>
            </a:r>
            <a:endParaRPr lang="en-AU" sz="2000" dirty="0"/>
          </a:p>
          <a:p>
            <a:pPr>
              <a:lnSpc>
                <a:spcPct val="120000"/>
              </a:lnSpc>
            </a:pPr>
            <a:r>
              <a:rPr lang="en-AU" sz="2000" dirty="0" err="1"/>
              <a:t>Bàn</a:t>
            </a:r>
            <a:r>
              <a:rPr lang="en-AU" sz="2000" dirty="0"/>
              <a:t> di </a:t>
            </a:r>
            <a:r>
              <a:rPr lang="en-AU" sz="2000" dirty="0" err="1"/>
              <a:t>chuột</a:t>
            </a:r>
            <a:r>
              <a:rPr lang="en-AU" sz="2000" dirty="0"/>
              <a:t> (</a:t>
            </a:r>
            <a:r>
              <a:rPr lang="en-AU" sz="2000" dirty="0" err="1"/>
              <a:t>có</a:t>
            </a:r>
            <a:r>
              <a:rPr lang="en-AU" sz="2000" dirty="0"/>
              <a:t> </a:t>
            </a:r>
            <a:r>
              <a:rPr lang="en-AU" sz="2000" dirty="0" err="1"/>
              <a:t>thể</a:t>
            </a:r>
            <a:r>
              <a:rPr lang="en-AU" sz="2000" dirty="0"/>
              <a:t> </a:t>
            </a:r>
            <a:r>
              <a:rPr lang="en-AU" sz="2000" dirty="0" err="1"/>
              <a:t>có</a:t>
            </a:r>
            <a:r>
              <a:rPr lang="en-AU" sz="2000" dirty="0"/>
              <a:t> </a:t>
            </a:r>
            <a:r>
              <a:rPr lang="en-AU" sz="2000" dirty="0" err="1"/>
              <a:t>nút</a:t>
            </a:r>
            <a:r>
              <a:rPr lang="en-AU" sz="2000" dirty="0"/>
              <a:t>)</a:t>
            </a:r>
          </a:p>
          <a:p>
            <a:pPr>
              <a:lnSpc>
                <a:spcPct val="120000"/>
              </a:lnSpc>
            </a:pPr>
            <a:r>
              <a:rPr lang="en-AU" sz="2000" dirty="0" err="1"/>
              <a:t>Nút</a:t>
            </a:r>
            <a:r>
              <a:rPr lang="en-AU" sz="2000" dirty="0"/>
              <a:t> </a:t>
            </a:r>
            <a:r>
              <a:rPr lang="en-AU" sz="2000" dirty="0" err="1"/>
              <a:t>nguồn</a:t>
            </a:r>
            <a:endParaRPr lang="en-AU" sz="2000" dirty="0"/>
          </a:p>
          <a:p>
            <a:pPr>
              <a:lnSpc>
                <a:spcPct val="120000"/>
              </a:lnSpc>
            </a:pPr>
            <a:r>
              <a:rPr lang="en-AU" sz="2000" dirty="0" err="1"/>
              <a:t>Cổng</a:t>
            </a:r>
            <a:r>
              <a:rPr lang="en-AU" sz="2000" dirty="0"/>
              <a:t> </a:t>
            </a:r>
            <a:r>
              <a:rPr lang="en-AU" sz="2000" dirty="0" err="1"/>
              <a:t>kết</a:t>
            </a:r>
            <a:r>
              <a:rPr lang="en-AU" sz="2000" dirty="0"/>
              <a:t> </a:t>
            </a:r>
            <a:r>
              <a:rPr lang="en-AU" sz="2000" dirty="0" err="1"/>
              <a:t>nối</a:t>
            </a:r>
            <a:endParaRPr lang="en-AU" sz="2000" dirty="0"/>
          </a:p>
          <a:p>
            <a:pPr>
              <a:lnSpc>
                <a:spcPct val="120000"/>
              </a:lnSpc>
            </a:pPr>
            <a:r>
              <a:rPr lang="en-AU" sz="2000" dirty="0"/>
              <a:t>Camera </a:t>
            </a:r>
            <a:r>
              <a:rPr lang="en-AU" sz="2000" dirty="0" err="1"/>
              <a:t>và</a:t>
            </a:r>
            <a:r>
              <a:rPr lang="en-AU" sz="2000" dirty="0"/>
              <a:t> loa</a:t>
            </a:r>
          </a:p>
          <a:p>
            <a:pPr marL="457200" indent="-457200">
              <a:lnSpc>
                <a:spcPct val="120000"/>
              </a:lnSpc>
              <a:buFont typeface="+mj-lt"/>
              <a:buAutoNum type="arabicPeriod"/>
            </a:pPr>
            <a:endParaRPr lang="en-AU" sz="2000" dirty="0"/>
          </a:p>
        </p:txBody>
      </p:sp>
      <p:pic>
        <p:nvPicPr>
          <p:cNvPr id="4" name="Graphic 3">
            <a:extLst>
              <a:ext uri="{FF2B5EF4-FFF2-40B4-BE49-F238E27FC236}">
                <a16:creationId xmlns:a16="http://schemas.microsoft.com/office/drawing/2014/main" id="{DE13CC2B-F36B-4605-03EF-D3438B880463}"/>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05120" y="1690688"/>
            <a:ext cx="6299200" cy="4673600"/>
          </a:xfrm>
          <a:prstGeom prst="rect">
            <a:avLst/>
          </a:prstGeom>
        </p:spPr>
      </p:pic>
    </p:spTree>
    <p:extLst>
      <p:ext uri="{BB962C8B-B14F-4D97-AF65-F5344CB8AC3E}">
        <p14:creationId xmlns:p14="http://schemas.microsoft.com/office/powerpoint/2010/main" val="4288418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05E1F-7AD1-261D-FB22-A793988C56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65762B-75A2-F97A-2958-F5424528B1CB}"/>
              </a:ext>
            </a:extLst>
          </p:cNvPr>
          <p:cNvSpPr>
            <a:spLocks noGrp="1"/>
          </p:cNvSpPr>
          <p:nvPr>
            <p:ph type="title"/>
          </p:nvPr>
        </p:nvSpPr>
        <p:spPr/>
        <p:txBody>
          <a:bodyPr>
            <a:normAutofit/>
          </a:bodyPr>
          <a:lstStyle/>
          <a:p>
            <a:r>
              <a:rPr lang="en-AU" dirty="0" err="1"/>
              <a:t>Các</a:t>
            </a:r>
            <a:r>
              <a:rPr lang="en-AU" dirty="0"/>
              <a:t> </a:t>
            </a:r>
            <a:r>
              <a:rPr lang="en-AU" dirty="0" err="1"/>
              <a:t>đặc</a:t>
            </a:r>
            <a:r>
              <a:rPr lang="en-AU" dirty="0"/>
              <a:t> </a:t>
            </a:r>
            <a:r>
              <a:rPr lang="en-AU" dirty="0" err="1"/>
              <a:t>điểm</a:t>
            </a:r>
            <a:r>
              <a:rPr lang="en-AU" dirty="0"/>
              <a:t> </a:t>
            </a:r>
            <a:r>
              <a:rPr lang="en-AU" dirty="0" err="1"/>
              <a:t>chính</a:t>
            </a:r>
            <a:r>
              <a:rPr lang="en-AU" dirty="0"/>
              <a:t> </a:t>
            </a:r>
          </a:p>
        </p:txBody>
      </p:sp>
      <p:sp>
        <p:nvSpPr>
          <p:cNvPr id="3" name="Content Placeholder 2">
            <a:extLst>
              <a:ext uri="{FF2B5EF4-FFF2-40B4-BE49-F238E27FC236}">
                <a16:creationId xmlns:a16="http://schemas.microsoft.com/office/drawing/2014/main" id="{EC659B4B-2028-0735-85BF-7AFB1F2551A1}"/>
              </a:ext>
            </a:extLst>
          </p:cNvPr>
          <p:cNvSpPr>
            <a:spLocks noGrp="1"/>
          </p:cNvSpPr>
          <p:nvPr>
            <p:ph idx="1"/>
          </p:nvPr>
        </p:nvSpPr>
        <p:spPr>
          <a:xfrm>
            <a:off x="838200" y="1825625"/>
            <a:ext cx="4389120" cy="4351338"/>
          </a:xfrm>
        </p:spPr>
        <p:txBody>
          <a:bodyPr>
            <a:normAutofit/>
          </a:bodyPr>
          <a:lstStyle/>
          <a:p>
            <a:pPr marL="0" indent="0">
              <a:lnSpc>
                <a:spcPct val="120000"/>
              </a:lnSpc>
              <a:buNone/>
            </a:pPr>
            <a:r>
              <a:rPr lang="en-AU" b="1" dirty="0" err="1">
                <a:solidFill>
                  <a:schemeClr val="accent1"/>
                </a:solidFill>
              </a:rPr>
              <a:t>Máy</a:t>
            </a:r>
            <a:r>
              <a:rPr lang="en-AU" b="1" dirty="0">
                <a:solidFill>
                  <a:schemeClr val="accent1"/>
                </a:solidFill>
              </a:rPr>
              <a:t> </a:t>
            </a:r>
            <a:r>
              <a:rPr lang="en-AU" b="1" dirty="0" err="1">
                <a:solidFill>
                  <a:schemeClr val="accent1"/>
                </a:solidFill>
              </a:rPr>
              <a:t>tính</a:t>
            </a:r>
            <a:r>
              <a:rPr lang="en-AU" b="1" dirty="0">
                <a:solidFill>
                  <a:schemeClr val="accent1"/>
                </a:solidFill>
              </a:rPr>
              <a:t> </a:t>
            </a:r>
            <a:r>
              <a:rPr lang="en-AU" b="1" dirty="0" err="1">
                <a:solidFill>
                  <a:schemeClr val="accent1"/>
                </a:solidFill>
              </a:rPr>
              <a:t>bảng</a:t>
            </a:r>
            <a:r>
              <a:rPr lang="en-AU" b="1" dirty="0">
                <a:solidFill>
                  <a:schemeClr val="accent1"/>
                </a:solidFill>
              </a:rPr>
              <a:t> (Tablets)</a:t>
            </a:r>
          </a:p>
          <a:p>
            <a:pPr>
              <a:lnSpc>
                <a:spcPct val="120000"/>
              </a:lnSpc>
            </a:pPr>
            <a:r>
              <a:rPr lang="vi-VN" sz="2000" dirty="0"/>
              <a:t>Màn hình cảm ứng</a:t>
            </a:r>
          </a:p>
          <a:p>
            <a:pPr>
              <a:lnSpc>
                <a:spcPct val="120000"/>
              </a:lnSpc>
            </a:pPr>
            <a:r>
              <a:rPr lang="vi-VN" sz="2000" dirty="0"/>
              <a:t>Nút nguồn</a:t>
            </a:r>
          </a:p>
          <a:p>
            <a:pPr>
              <a:lnSpc>
                <a:spcPct val="120000"/>
              </a:lnSpc>
            </a:pPr>
            <a:r>
              <a:rPr lang="vi-VN" sz="2000" dirty="0"/>
              <a:t>Nút điều chỉnh âm lượng</a:t>
            </a:r>
          </a:p>
          <a:p>
            <a:pPr>
              <a:lnSpc>
                <a:spcPct val="120000"/>
              </a:lnSpc>
            </a:pPr>
            <a:r>
              <a:rPr lang="vi-VN" sz="2000" dirty="0"/>
              <a:t>Camera trước/ sau và loa</a:t>
            </a:r>
          </a:p>
          <a:p>
            <a:pPr>
              <a:lnSpc>
                <a:spcPct val="120000"/>
              </a:lnSpc>
            </a:pPr>
            <a:r>
              <a:rPr lang="vi-VN" sz="2000" dirty="0"/>
              <a:t>Cổng kết nối</a:t>
            </a:r>
            <a:endParaRPr lang="en-AU" sz="2000" dirty="0"/>
          </a:p>
        </p:txBody>
      </p:sp>
      <p:pic>
        <p:nvPicPr>
          <p:cNvPr id="5" name="Graphic 4">
            <a:extLst>
              <a:ext uri="{FF2B5EF4-FFF2-40B4-BE49-F238E27FC236}">
                <a16:creationId xmlns:a16="http://schemas.microsoft.com/office/drawing/2014/main" id="{FFA89846-4015-5B04-338C-C3EDC72D788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94960" y="1690688"/>
            <a:ext cx="6300000" cy="4664789"/>
          </a:xfrm>
          <a:prstGeom prst="rect">
            <a:avLst/>
          </a:prstGeom>
        </p:spPr>
      </p:pic>
    </p:spTree>
    <p:extLst>
      <p:ext uri="{BB962C8B-B14F-4D97-AF65-F5344CB8AC3E}">
        <p14:creationId xmlns:p14="http://schemas.microsoft.com/office/powerpoint/2010/main" val="3195242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D0458-6EE6-48AD-E241-D3505D0E42F9}"/>
              </a:ext>
            </a:extLst>
          </p:cNvPr>
          <p:cNvSpPr>
            <a:spLocks noGrp="1"/>
          </p:cNvSpPr>
          <p:nvPr>
            <p:ph type="title"/>
          </p:nvPr>
        </p:nvSpPr>
        <p:spPr/>
        <p:txBody>
          <a:bodyPr/>
          <a:lstStyle/>
          <a:p>
            <a:r>
              <a:rPr lang="en-AU" dirty="0" err="1"/>
              <a:t>Hãy</a:t>
            </a:r>
            <a:r>
              <a:rPr lang="en-AU" dirty="0"/>
              <a:t> </a:t>
            </a:r>
            <a:r>
              <a:rPr lang="en-AU" dirty="0" err="1"/>
              <a:t>tắt</a:t>
            </a:r>
            <a:r>
              <a:rPr lang="en-AU" dirty="0"/>
              <a:t> </a:t>
            </a:r>
            <a:r>
              <a:rPr lang="en-AU" dirty="0" err="1"/>
              <a:t>rồi</a:t>
            </a:r>
            <a:r>
              <a:rPr lang="en-AU" dirty="0"/>
              <a:t> </a:t>
            </a:r>
            <a:r>
              <a:rPr lang="en-AU" dirty="0" err="1"/>
              <a:t>bật</a:t>
            </a:r>
            <a:r>
              <a:rPr lang="en-AU" dirty="0"/>
              <a:t> </a:t>
            </a:r>
            <a:r>
              <a:rPr lang="en-AU" dirty="0" err="1"/>
              <a:t>lại</a:t>
            </a:r>
            <a:r>
              <a:rPr lang="en-AU" dirty="0"/>
              <a:t> </a:t>
            </a:r>
            <a:r>
              <a:rPr lang="en-AU" dirty="0" err="1"/>
              <a:t>thiết</a:t>
            </a:r>
            <a:r>
              <a:rPr lang="en-AU" dirty="0"/>
              <a:t> </a:t>
            </a:r>
            <a:r>
              <a:rPr lang="en-AU" dirty="0" err="1"/>
              <a:t>bị</a:t>
            </a:r>
            <a:r>
              <a:rPr lang="en-AU" dirty="0"/>
              <a:t> </a:t>
            </a:r>
            <a:r>
              <a:rPr lang="en-AU" dirty="0" err="1"/>
              <a:t>của</a:t>
            </a:r>
            <a:r>
              <a:rPr lang="en-AU" dirty="0"/>
              <a:t> </a:t>
            </a:r>
            <a:r>
              <a:rPr lang="en-AU" dirty="0" err="1"/>
              <a:t>bạn</a:t>
            </a:r>
            <a:r>
              <a:rPr lang="en-AU" dirty="0"/>
              <a:t>.</a:t>
            </a:r>
          </a:p>
        </p:txBody>
      </p:sp>
      <p:pic>
        <p:nvPicPr>
          <p:cNvPr id="3" name="Picture 2">
            <a:extLst>
              <a:ext uri="{FF2B5EF4-FFF2-40B4-BE49-F238E27FC236}">
                <a16:creationId xmlns:a16="http://schemas.microsoft.com/office/drawing/2014/main" id="{C050656B-25AD-7249-6559-BC694FEE7D5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5999" y="1690687"/>
            <a:ext cx="11520001" cy="4631450"/>
          </a:xfrm>
          <a:prstGeom prst="rect">
            <a:avLst/>
          </a:prstGeom>
        </p:spPr>
      </p:pic>
      <p:sp>
        <p:nvSpPr>
          <p:cNvPr id="6" name="Title 1">
            <a:extLst>
              <a:ext uri="{FF2B5EF4-FFF2-40B4-BE49-F238E27FC236}">
                <a16:creationId xmlns:a16="http://schemas.microsoft.com/office/drawing/2014/main" id="{5AE4CB54-DEEE-D3E7-8B20-511B4A1D8286}"/>
              </a:ext>
            </a:extLst>
          </p:cNvPr>
          <p:cNvSpPr txBox="1">
            <a:spLocks/>
          </p:cNvSpPr>
          <p:nvPr/>
        </p:nvSpPr>
        <p:spPr>
          <a:xfrm>
            <a:off x="838200" y="2435367"/>
            <a:ext cx="5191898" cy="31420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a:lnSpc>
                <a:spcPct val="120000"/>
              </a:lnSpc>
              <a:spcBef>
                <a:spcPts val="0"/>
              </a:spcBef>
            </a:pPr>
            <a:r>
              <a:rPr lang="en-AU" dirty="0" err="1"/>
              <a:t>Mật</a:t>
            </a:r>
            <a:r>
              <a:rPr lang="en-AU" dirty="0"/>
              <a:t> </a:t>
            </a:r>
            <a:r>
              <a:rPr lang="en-AU" dirty="0" err="1"/>
              <a:t>mã</a:t>
            </a:r>
            <a:r>
              <a:rPr lang="en-AU" dirty="0"/>
              <a:t> </a:t>
            </a:r>
            <a:r>
              <a:rPr lang="en-AU" dirty="0" err="1"/>
              <a:t>của</a:t>
            </a:r>
            <a:r>
              <a:rPr lang="en-AU" dirty="0"/>
              <a:t> </a:t>
            </a:r>
            <a:r>
              <a:rPr lang="en-AU" dirty="0" err="1"/>
              <a:t>bạn</a:t>
            </a:r>
            <a:r>
              <a:rPr lang="en-AU" dirty="0"/>
              <a:t> </a:t>
            </a:r>
            <a:r>
              <a:rPr lang="en-AU" dirty="0" err="1"/>
              <a:t>có</a:t>
            </a:r>
            <a:r>
              <a:rPr lang="en-AU" dirty="0"/>
              <a:t> </a:t>
            </a:r>
            <a:r>
              <a:rPr lang="en-AU" dirty="0" err="1"/>
              <a:t>dễ</a:t>
            </a:r>
            <a:r>
              <a:rPr lang="en-AU" dirty="0"/>
              <a:t> </a:t>
            </a:r>
            <a:r>
              <a:rPr lang="en-AU" dirty="0" err="1"/>
              <a:t>đoán</a:t>
            </a:r>
            <a:r>
              <a:rPr lang="en-AU" dirty="0"/>
              <a:t> </a:t>
            </a:r>
            <a:r>
              <a:rPr lang="en-AU" dirty="0" err="1"/>
              <a:t>không</a:t>
            </a:r>
            <a:r>
              <a:rPr lang="en-AU" dirty="0"/>
              <a:t>?</a:t>
            </a:r>
          </a:p>
        </p:txBody>
      </p:sp>
    </p:spTree>
    <p:extLst>
      <p:ext uri="{BB962C8B-B14F-4D97-AF65-F5344CB8AC3E}">
        <p14:creationId xmlns:p14="http://schemas.microsoft.com/office/powerpoint/2010/main" val="107840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F87C5-E780-B5D6-D3B0-416ED4AD8A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0582FF-0347-BA6E-9EAB-E1C70A5A0777}"/>
              </a:ext>
            </a:extLst>
          </p:cNvPr>
          <p:cNvSpPr>
            <a:spLocks noGrp="1"/>
          </p:cNvSpPr>
          <p:nvPr>
            <p:ph type="title"/>
          </p:nvPr>
        </p:nvSpPr>
        <p:spPr/>
        <p:txBody>
          <a:bodyPr/>
          <a:lstStyle/>
          <a:p>
            <a:r>
              <a:rPr lang="vi-VN" dirty="0"/>
              <a:t>Hãy cùng định hướng trên máy tính.</a:t>
            </a:r>
            <a:endParaRPr lang="en-AU" dirty="0"/>
          </a:p>
        </p:txBody>
      </p:sp>
      <p:sp>
        <p:nvSpPr>
          <p:cNvPr id="3" name="Content Placeholder 2">
            <a:extLst>
              <a:ext uri="{FF2B5EF4-FFF2-40B4-BE49-F238E27FC236}">
                <a16:creationId xmlns:a16="http://schemas.microsoft.com/office/drawing/2014/main" id="{FF07D363-9675-4B25-1336-3CEB6F90DF3A}"/>
              </a:ext>
            </a:extLst>
          </p:cNvPr>
          <p:cNvSpPr>
            <a:spLocks noGrp="1"/>
          </p:cNvSpPr>
          <p:nvPr>
            <p:ph idx="1"/>
          </p:nvPr>
        </p:nvSpPr>
        <p:spPr>
          <a:xfrm>
            <a:off x="838200" y="4221480"/>
            <a:ext cx="1598428" cy="883920"/>
          </a:xfrm>
        </p:spPr>
        <p:txBody>
          <a:bodyPr>
            <a:normAutofit lnSpcReduction="10000"/>
          </a:bodyPr>
          <a:lstStyle/>
          <a:p>
            <a:pPr marL="0" indent="0" algn="ctr">
              <a:lnSpc>
                <a:spcPct val="120000"/>
              </a:lnSpc>
              <a:buNone/>
            </a:pPr>
            <a:r>
              <a:rPr lang="en-AU" sz="2000" dirty="0" err="1"/>
              <a:t>Chuột</a:t>
            </a:r>
            <a:endParaRPr lang="en-AU" sz="2000" dirty="0"/>
          </a:p>
          <a:p>
            <a:pPr marL="0" indent="0" algn="ctr">
              <a:lnSpc>
                <a:spcPct val="120000"/>
              </a:lnSpc>
              <a:buNone/>
            </a:pPr>
            <a:r>
              <a:rPr lang="en-AU" sz="2000" dirty="0"/>
              <a:t>Mouse</a:t>
            </a:r>
          </a:p>
        </p:txBody>
      </p:sp>
      <p:sp>
        <p:nvSpPr>
          <p:cNvPr id="35" name="Content Placeholder 2">
            <a:extLst>
              <a:ext uri="{FF2B5EF4-FFF2-40B4-BE49-F238E27FC236}">
                <a16:creationId xmlns:a16="http://schemas.microsoft.com/office/drawing/2014/main" id="{46CD064B-6561-8E74-5597-C2AFEFFEEF45}"/>
              </a:ext>
            </a:extLst>
          </p:cNvPr>
          <p:cNvSpPr txBox="1">
            <a:spLocks/>
          </p:cNvSpPr>
          <p:nvPr/>
        </p:nvSpPr>
        <p:spPr>
          <a:xfrm>
            <a:off x="2016979" y="4221480"/>
            <a:ext cx="1598428" cy="7675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AU" sz="2000" dirty="0"/>
              <a:t>or</a:t>
            </a:r>
          </a:p>
        </p:txBody>
      </p:sp>
      <p:sp>
        <p:nvSpPr>
          <p:cNvPr id="11" name="Content Placeholder 2">
            <a:extLst>
              <a:ext uri="{FF2B5EF4-FFF2-40B4-BE49-F238E27FC236}">
                <a16:creationId xmlns:a16="http://schemas.microsoft.com/office/drawing/2014/main" id="{9048BCCF-E00F-8855-76CD-5F3B71133991}"/>
              </a:ext>
            </a:extLst>
          </p:cNvPr>
          <p:cNvSpPr txBox="1">
            <a:spLocks/>
          </p:cNvSpPr>
          <p:nvPr/>
        </p:nvSpPr>
        <p:spPr>
          <a:xfrm>
            <a:off x="3615407" y="4221479"/>
            <a:ext cx="1598428" cy="12344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err="1"/>
              <a:t>Bàn</a:t>
            </a:r>
            <a:r>
              <a:rPr lang="en-AU" sz="2000" dirty="0"/>
              <a:t> di </a:t>
            </a:r>
            <a:r>
              <a:rPr lang="en-AU" sz="2000" dirty="0" err="1"/>
              <a:t>chuột</a:t>
            </a:r>
            <a:endParaRPr lang="en-AU" sz="2000" dirty="0"/>
          </a:p>
          <a:p>
            <a:pPr marL="0" indent="0" algn="ctr">
              <a:lnSpc>
                <a:spcPct val="120000"/>
              </a:lnSpc>
              <a:buNone/>
            </a:pPr>
            <a:r>
              <a:rPr lang="en-AU" sz="2000" dirty="0"/>
              <a:t>Trackpad</a:t>
            </a:r>
          </a:p>
        </p:txBody>
      </p:sp>
      <p:sp>
        <p:nvSpPr>
          <p:cNvPr id="12" name="Content Placeholder 2">
            <a:extLst>
              <a:ext uri="{FF2B5EF4-FFF2-40B4-BE49-F238E27FC236}">
                <a16:creationId xmlns:a16="http://schemas.microsoft.com/office/drawing/2014/main" id="{37CE1DC0-4647-E995-C2FF-573013AD0E08}"/>
              </a:ext>
            </a:extLst>
          </p:cNvPr>
          <p:cNvSpPr txBox="1">
            <a:spLocks/>
          </p:cNvSpPr>
          <p:nvPr/>
        </p:nvSpPr>
        <p:spPr>
          <a:xfrm>
            <a:off x="8394500" y="4221480"/>
            <a:ext cx="1598428" cy="88392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err="1"/>
              <a:t>Bàn</a:t>
            </a:r>
            <a:r>
              <a:rPr lang="en-AU" sz="2000" dirty="0"/>
              <a:t> </a:t>
            </a:r>
            <a:r>
              <a:rPr lang="en-AU" sz="2000" dirty="0" err="1"/>
              <a:t>phím</a:t>
            </a:r>
            <a:endParaRPr lang="en-AU" sz="2000" dirty="0"/>
          </a:p>
          <a:p>
            <a:pPr marL="0" indent="0" algn="ctr">
              <a:lnSpc>
                <a:spcPct val="120000"/>
              </a:lnSpc>
              <a:buNone/>
            </a:pPr>
            <a:r>
              <a:rPr lang="en-AU" sz="2000" dirty="0"/>
              <a:t>Keyboard</a:t>
            </a:r>
          </a:p>
        </p:txBody>
      </p:sp>
      <p:pic>
        <p:nvPicPr>
          <p:cNvPr id="32" name="Picture 31">
            <a:extLst>
              <a:ext uri="{FF2B5EF4-FFF2-40B4-BE49-F238E27FC236}">
                <a16:creationId xmlns:a16="http://schemas.microsoft.com/office/drawing/2014/main" id="{18A22768-E9C0-4534-BF59-8F8E89F94621}"/>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404574" y="2792768"/>
            <a:ext cx="2040520" cy="1428712"/>
          </a:xfrm>
          <a:prstGeom prst="rect">
            <a:avLst/>
          </a:prstGeom>
        </p:spPr>
      </p:pic>
      <p:pic>
        <p:nvPicPr>
          <p:cNvPr id="33" name="Picture 32">
            <a:extLst>
              <a:ext uri="{FF2B5EF4-FFF2-40B4-BE49-F238E27FC236}">
                <a16:creationId xmlns:a16="http://schemas.microsoft.com/office/drawing/2014/main" id="{72DCAA78-E613-A5AE-B6CA-92F750FA8FD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274780" y="2636520"/>
            <a:ext cx="3837868" cy="1584960"/>
          </a:xfrm>
          <a:prstGeom prst="rect">
            <a:avLst/>
          </a:prstGeom>
        </p:spPr>
      </p:pic>
      <p:pic>
        <p:nvPicPr>
          <p:cNvPr id="34" name="Picture 33">
            <a:extLst>
              <a:ext uri="{FF2B5EF4-FFF2-40B4-BE49-F238E27FC236}">
                <a16:creationId xmlns:a16="http://schemas.microsoft.com/office/drawing/2014/main" id="{9D1116E2-A5D5-05D3-926B-08B2B79312D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176168" y="2764562"/>
            <a:ext cx="1005840" cy="1428712"/>
          </a:xfrm>
          <a:prstGeom prst="rect">
            <a:avLst/>
          </a:prstGeom>
        </p:spPr>
      </p:pic>
    </p:spTree>
    <p:extLst>
      <p:ext uri="{BB962C8B-B14F-4D97-AF65-F5344CB8AC3E}">
        <p14:creationId xmlns:p14="http://schemas.microsoft.com/office/powerpoint/2010/main" val="287475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dissolve">
                                      <p:cBhvr>
                                        <p:cTn id="18" dur="500"/>
                                        <p:tgtEl>
                                          <p:spTgt spid="32"/>
                                        </p:tgtEl>
                                      </p:cBhvr>
                                    </p:animEffect>
                                  </p:childTnLst>
                                </p:cTn>
                              </p:par>
                              <p:par>
                                <p:cTn id="19" presetID="9"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dissolve">
                                      <p:cBhvr>
                                        <p:cTn id="21" dur="500"/>
                                        <p:tgtEl>
                                          <p:spTgt spid="34"/>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dissolve">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dissolve">
                                      <p:cBhvr>
                                        <p:cTn id="29" dur="500"/>
                                        <p:tgtEl>
                                          <p:spTgt spid="12"/>
                                        </p:tgtEl>
                                      </p:cBhvr>
                                    </p:animEffect>
                                  </p:childTnLst>
                                </p:cTn>
                              </p:par>
                              <p:par>
                                <p:cTn id="30" presetID="9" presetClass="entr" presetSubtype="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dissolve">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5"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AF9DC-C20E-F83F-1FA3-A8653037EE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0D3660-549B-2790-C91A-272F6E405C7C}"/>
              </a:ext>
            </a:extLst>
          </p:cNvPr>
          <p:cNvSpPr>
            <a:spLocks noGrp="1"/>
          </p:cNvSpPr>
          <p:nvPr>
            <p:ph type="title"/>
          </p:nvPr>
        </p:nvSpPr>
        <p:spPr/>
        <p:txBody>
          <a:bodyPr/>
          <a:lstStyle/>
          <a:p>
            <a:r>
              <a:rPr lang="vi-VN" dirty="0"/>
              <a:t>Hãy cùng định hướng trên máy tính bảng</a:t>
            </a:r>
            <a:endParaRPr lang="en-AU" dirty="0"/>
          </a:p>
        </p:txBody>
      </p:sp>
      <p:sp>
        <p:nvSpPr>
          <p:cNvPr id="3" name="Content Placeholder 2">
            <a:extLst>
              <a:ext uri="{FF2B5EF4-FFF2-40B4-BE49-F238E27FC236}">
                <a16:creationId xmlns:a16="http://schemas.microsoft.com/office/drawing/2014/main" id="{2D4B5552-AEAD-0D7A-BE4C-C294B6398ACC}"/>
              </a:ext>
            </a:extLst>
          </p:cNvPr>
          <p:cNvSpPr>
            <a:spLocks noGrp="1"/>
          </p:cNvSpPr>
          <p:nvPr>
            <p:ph idx="1"/>
          </p:nvPr>
        </p:nvSpPr>
        <p:spPr>
          <a:xfrm>
            <a:off x="500232" y="3738600"/>
            <a:ext cx="1598428" cy="947700"/>
          </a:xfrm>
        </p:spPr>
        <p:txBody>
          <a:bodyPr>
            <a:normAutofit/>
          </a:bodyPr>
          <a:lstStyle/>
          <a:p>
            <a:pPr marL="0" indent="0" algn="ctr">
              <a:lnSpc>
                <a:spcPct val="120000"/>
              </a:lnSpc>
              <a:buNone/>
            </a:pPr>
            <a:r>
              <a:rPr lang="en-AU" sz="2000" dirty="0" err="1"/>
              <a:t>Chạm</a:t>
            </a:r>
            <a:endParaRPr lang="en-AU" sz="2000" dirty="0"/>
          </a:p>
          <a:p>
            <a:pPr marL="0" indent="0" algn="ctr">
              <a:lnSpc>
                <a:spcPct val="120000"/>
              </a:lnSpc>
              <a:buNone/>
            </a:pPr>
            <a:r>
              <a:rPr lang="en-AU" sz="2000" dirty="0"/>
              <a:t>Tap</a:t>
            </a:r>
          </a:p>
        </p:txBody>
      </p:sp>
      <p:sp>
        <p:nvSpPr>
          <p:cNvPr id="4" name="Oval 3">
            <a:extLst>
              <a:ext uri="{FF2B5EF4-FFF2-40B4-BE49-F238E27FC236}">
                <a16:creationId xmlns:a16="http://schemas.microsoft.com/office/drawing/2014/main" id="{EF335EC1-BA42-95CF-54D4-0AA4D01000C8}"/>
              </a:ext>
              <a:ext uri="{C183D7F6-B498-43B3-948B-1728B52AA6E4}">
                <adec:decorative xmlns:adec="http://schemas.microsoft.com/office/drawing/2017/decorative" val="1"/>
              </a:ext>
            </a:extLst>
          </p:cNvPr>
          <p:cNvSpPr/>
          <p:nvPr/>
        </p:nvSpPr>
        <p:spPr>
          <a:xfrm>
            <a:off x="1137221" y="2979737"/>
            <a:ext cx="324451" cy="32445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5" name="Group 14">
            <a:extLst>
              <a:ext uri="{FF2B5EF4-FFF2-40B4-BE49-F238E27FC236}">
                <a16:creationId xmlns:a16="http://schemas.microsoft.com/office/drawing/2014/main" id="{F89E9215-AEA7-DCF5-41FC-CF29C62F6A6F}"/>
              </a:ext>
              <a:ext uri="{C183D7F6-B498-43B3-948B-1728B52AA6E4}">
                <adec:decorative xmlns:adec="http://schemas.microsoft.com/office/drawing/2017/decorative" val="1"/>
              </a:ext>
            </a:extLst>
          </p:cNvPr>
          <p:cNvGrpSpPr/>
          <p:nvPr/>
        </p:nvGrpSpPr>
        <p:grpSpPr>
          <a:xfrm>
            <a:off x="3242164" y="2864407"/>
            <a:ext cx="439781" cy="439781"/>
            <a:chOff x="1050183" y="2747961"/>
            <a:chExt cx="439781" cy="439781"/>
          </a:xfrm>
        </p:grpSpPr>
        <p:sp>
          <p:nvSpPr>
            <p:cNvPr id="6" name="Oval 5">
              <a:extLst>
                <a:ext uri="{FF2B5EF4-FFF2-40B4-BE49-F238E27FC236}">
                  <a16:creationId xmlns:a16="http://schemas.microsoft.com/office/drawing/2014/main" id="{88644B52-64D6-945F-3987-ED1F44BDC3D6}"/>
                </a:ext>
              </a:extLst>
            </p:cNvPr>
            <p:cNvSpPr/>
            <p:nvPr/>
          </p:nvSpPr>
          <p:spPr>
            <a:xfrm>
              <a:off x="1050183" y="2747961"/>
              <a:ext cx="439781" cy="439781"/>
            </a:xfrm>
            <a:prstGeom prst="ellipse">
              <a:avLst/>
            </a:prstGeom>
            <a:solidFill>
              <a:schemeClr val="bg1"/>
            </a:solid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7054C430-5F79-2E72-3291-94A817BDFCF8}"/>
                </a:ext>
              </a:extLst>
            </p:cNvPr>
            <p:cNvSpPr/>
            <p:nvPr/>
          </p:nvSpPr>
          <p:spPr>
            <a:xfrm>
              <a:off x="1157275" y="2856640"/>
              <a:ext cx="225597" cy="225597"/>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7" name="Group 16">
            <a:extLst>
              <a:ext uri="{FF2B5EF4-FFF2-40B4-BE49-F238E27FC236}">
                <a16:creationId xmlns:a16="http://schemas.microsoft.com/office/drawing/2014/main" id="{F4F1C264-AFFB-E28A-8B61-4C5663D22B01}"/>
              </a:ext>
              <a:ext uri="{C183D7F6-B498-43B3-948B-1728B52AA6E4}">
                <adec:decorative xmlns:adec="http://schemas.microsoft.com/office/drawing/2017/decorative" val="1"/>
              </a:ext>
            </a:extLst>
          </p:cNvPr>
          <p:cNvGrpSpPr/>
          <p:nvPr/>
        </p:nvGrpSpPr>
        <p:grpSpPr>
          <a:xfrm>
            <a:off x="5462437" y="2931722"/>
            <a:ext cx="689411" cy="305149"/>
            <a:chOff x="979090" y="3719232"/>
            <a:chExt cx="689411" cy="305149"/>
          </a:xfrm>
        </p:grpSpPr>
        <p:sp>
          <p:nvSpPr>
            <p:cNvPr id="8" name="Terminator 7">
              <a:extLst>
                <a:ext uri="{FF2B5EF4-FFF2-40B4-BE49-F238E27FC236}">
                  <a16:creationId xmlns:a16="http://schemas.microsoft.com/office/drawing/2014/main" id="{CB1BCAA1-D411-EAD5-E674-488A83999961}"/>
                </a:ext>
              </a:extLst>
            </p:cNvPr>
            <p:cNvSpPr/>
            <p:nvPr/>
          </p:nvSpPr>
          <p:spPr>
            <a:xfrm>
              <a:off x="979090" y="3785628"/>
              <a:ext cx="683739" cy="172354"/>
            </a:xfrm>
            <a:prstGeom prst="flowChartTerminator">
              <a:avLst/>
            </a:prstGeom>
            <a:gradFill flip="none" rotWithShape="1">
              <a:gsLst>
                <a:gs pos="0">
                  <a:schemeClr val="bg1"/>
                </a:gs>
                <a:gs pos="25000">
                  <a:schemeClr val="accent4"/>
                </a:gs>
                <a:gs pos="83000">
                  <a:schemeClr val="accent4"/>
                </a:gs>
                <a:gs pos="100000">
                  <a:schemeClr val="accent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rminator 8">
              <a:extLst>
                <a:ext uri="{FF2B5EF4-FFF2-40B4-BE49-F238E27FC236}">
                  <a16:creationId xmlns:a16="http://schemas.microsoft.com/office/drawing/2014/main" id="{09957893-4879-D009-02E6-AC4C7E874D10}"/>
                </a:ext>
              </a:extLst>
            </p:cNvPr>
            <p:cNvSpPr/>
            <p:nvPr/>
          </p:nvSpPr>
          <p:spPr>
            <a:xfrm rot="2511358">
              <a:off x="1341235" y="3719232"/>
              <a:ext cx="327266" cy="132793"/>
            </a:xfrm>
            <a:prstGeom prst="flowChartTermina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rminator 9">
              <a:extLst>
                <a:ext uri="{FF2B5EF4-FFF2-40B4-BE49-F238E27FC236}">
                  <a16:creationId xmlns:a16="http://schemas.microsoft.com/office/drawing/2014/main" id="{95DB390F-2CF3-85A9-27ED-92B2BB5EA292}"/>
                </a:ext>
              </a:extLst>
            </p:cNvPr>
            <p:cNvSpPr/>
            <p:nvPr/>
          </p:nvSpPr>
          <p:spPr>
            <a:xfrm rot="19088642" flipV="1">
              <a:off x="1341235" y="3891588"/>
              <a:ext cx="327266" cy="132793"/>
            </a:xfrm>
            <a:prstGeom prst="flowChartTermina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8" name="Group 17">
            <a:extLst>
              <a:ext uri="{FF2B5EF4-FFF2-40B4-BE49-F238E27FC236}">
                <a16:creationId xmlns:a16="http://schemas.microsoft.com/office/drawing/2014/main" id="{533B0F29-443F-A031-0F38-843D80C400B1}"/>
              </a:ext>
              <a:ext uri="{C183D7F6-B498-43B3-948B-1728B52AA6E4}">
                <adec:decorative xmlns:adec="http://schemas.microsoft.com/office/drawing/2017/decorative" val="1"/>
              </a:ext>
            </a:extLst>
          </p:cNvPr>
          <p:cNvGrpSpPr/>
          <p:nvPr/>
        </p:nvGrpSpPr>
        <p:grpSpPr>
          <a:xfrm rot="5400000">
            <a:off x="7740209" y="2931720"/>
            <a:ext cx="689411" cy="305149"/>
            <a:chOff x="979090" y="3719232"/>
            <a:chExt cx="689411" cy="305149"/>
          </a:xfrm>
        </p:grpSpPr>
        <p:sp>
          <p:nvSpPr>
            <p:cNvPr id="19" name="Terminator 18">
              <a:extLst>
                <a:ext uri="{FF2B5EF4-FFF2-40B4-BE49-F238E27FC236}">
                  <a16:creationId xmlns:a16="http://schemas.microsoft.com/office/drawing/2014/main" id="{2FE78FCF-FB06-61D8-81FD-050FDD7FBE9D}"/>
                </a:ext>
              </a:extLst>
            </p:cNvPr>
            <p:cNvSpPr/>
            <p:nvPr/>
          </p:nvSpPr>
          <p:spPr>
            <a:xfrm>
              <a:off x="979090" y="3785628"/>
              <a:ext cx="683739" cy="172354"/>
            </a:xfrm>
            <a:prstGeom prst="flowChartTerminator">
              <a:avLst/>
            </a:prstGeom>
            <a:gradFill flip="none" rotWithShape="1">
              <a:gsLst>
                <a:gs pos="0">
                  <a:schemeClr val="bg1"/>
                </a:gs>
                <a:gs pos="25000">
                  <a:schemeClr val="accent4"/>
                </a:gs>
                <a:gs pos="83000">
                  <a:schemeClr val="accent4"/>
                </a:gs>
                <a:gs pos="100000">
                  <a:schemeClr val="accent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erminator 19">
              <a:extLst>
                <a:ext uri="{FF2B5EF4-FFF2-40B4-BE49-F238E27FC236}">
                  <a16:creationId xmlns:a16="http://schemas.microsoft.com/office/drawing/2014/main" id="{1290CA89-6B82-4691-9073-FBE668EA9812}"/>
                </a:ext>
              </a:extLst>
            </p:cNvPr>
            <p:cNvSpPr/>
            <p:nvPr/>
          </p:nvSpPr>
          <p:spPr>
            <a:xfrm rot="2511358">
              <a:off x="1341235" y="3719232"/>
              <a:ext cx="327266" cy="132793"/>
            </a:xfrm>
            <a:prstGeom prst="flowChartTermina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rminator 20">
              <a:extLst>
                <a:ext uri="{FF2B5EF4-FFF2-40B4-BE49-F238E27FC236}">
                  <a16:creationId xmlns:a16="http://schemas.microsoft.com/office/drawing/2014/main" id="{E0C4DC7A-9541-0914-7CE0-DA087801798C}"/>
                </a:ext>
              </a:extLst>
            </p:cNvPr>
            <p:cNvSpPr/>
            <p:nvPr/>
          </p:nvSpPr>
          <p:spPr>
            <a:xfrm rot="19088642" flipV="1">
              <a:off x="1341235" y="3891588"/>
              <a:ext cx="327266" cy="132793"/>
            </a:xfrm>
            <a:prstGeom prst="flowChartTermina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0" name="Group 29">
            <a:extLst>
              <a:ext uri="{FF2B5EF4-FFF2-40B4-BE49-F238E27FC236}">
                <a16:creationId xmlns:a16="http://schemas.microsoft.com/office/drawing/2014/main" id="{DC216AE1-4679-5E24-2D81-119DDF966261}"/>
              </a:ext>
              <a:ext uri="{C183D7F6-B498-43B3-948B-1728B52AA6E4}">
                <adec:decorative xmlns:adec="http://schemas.microsoft.com/office/drawing/2017/decorative" val="1"/>
              </a:ext>
            </a:extLst>
          </p:cNvPr>
          <p:cNvGrpSpPr/>
          <p:nvPr/>
        </p:nvGrpSpPr>
        <p:grpSpPr>
          <a:xfrm>
            <a:off x="10017979" y="2819726"/>
            <a:ext cx="921641" cy="523466"/>
            <a:chOff x="579896" y="5482812"/>
            <a:chExt cx="1272395" cy="722684"/>
          </a:xfrm>
        </p:grpSpPr>
        <p:grpSp>
          <p:nvGrpSpPr>
            <p:cNvPr id="22" name="Group 21">
              <a:extLst>
                <a:ext uri="{FF2B5EF4-FFF2-40B4-BE49-F238E27FC236}">
                  <a16:creationId xmlns:a16="http://schemas.microsoft.com/office/drawing/2014/main" id="{0155B139-704D-46FF-B959-491B6ED1FD39}"/>
                </a:ext>
              </a:extLst>
            </p:cNvPr>
            <p:cNvGrpSpPr/>
            <p:nvPr/>
          </p:nvGrpSpPr>
          <p:grpSpPr>
            <a:xfrm rot="8801882">
              <a:off x="579896" y="5900347"/>
              <a:ext cx="689411" cy="305149"/>
              <a:chOff x="979090" y="3719232"/>
              <a:chExt cx="689411" cy="305149"/>
            </a:xfrm>
          </p:grpSpPr>
          <p:sp>
            <p:nvSpPr>
              <p:cNvPr id="23" name="Terminator 22">
                <a:extLst>
                  <a:ext uri="{FF2B5EF4-FFF2-40B4-BE49-F238E27FC236}">
                    <a16:creationId xmlns:a16="http://schemas.microsoft.com/office/drawing/2014/main" id="{853356AA-504A-8D05-97FF-E0C9400303BB}"/>
                  </a:ext>
                </a:extLst>
              </p:cNvPr>
              <p:cNvSpPr/>
              <p:nvPr/>
            </p:nvSpPr>
            <p:spPr>
              <a:xfrm>
                <a:off x="979090" y="3785628"/>
                <a:ext cx="683739" cy="172354"/>
              </a:xfrm>
              <a:prstGeom prst="flowChartTerminator">
                <a:avLst/>
              </a:prstGeom>
              <a:gradFill flip="none" rotWithShape="1">
                <a:gsLst>
                  <a:gs pos="0">
                    <a:schemeClr val="bg1"/>
                  </a:gs>
                  <a:gs pos="72000">
                    <a:schemeClr val="accent4"/>
                  </a:gs>
                  <a:gs pos="83000">
                    <a:schemeClr val="accent4"/>
                  </a:gs>
                  <a:gs pos="100000">
                    <a:schemeClr val="accent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rminator 23">
                <a:extLst>
                  <a:ext uri="{FF2B5EF4-FFF2-40B4-BE49-F238E27FC236}">
                    <a16:creationId xmlns:a16="http://schemas.microsoft.com/office/drawing/2014/main" id="{2735C636-9582-54AE-CC6D-BD1014EC935C}"/>
                  </a:ext>
                </a:extLst>
              </p:cNvPr>
              <p:cNvSpPr/>
              <p:nvPr/>
            </p:nvSpPr>
            <p:spPr>
              <a:xfrm rot="2511358">
                <a:off x="1341235" y="3719232"/>
                <a:ext cx="327266" cy="132793"/>
              </a:xfrm>
              <a:prstGeom prst="flowChartTermina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erminator 24">
                <a:extLst>
                  <a:ext uri="{FF2B5EF4-FFF2-40B4-BE49-F238E27FC236}">
                    <a16:creationId xmlns:a16="http://schemas.microsoft.com/office/drawing/2014/main" id="{862B2E70-F65E-6949-A3B8-BAC9A860CECF}"/>
                  </a:ext>
                </a:extLst>
              </p:cNvPr>
              <p:cNvSpPr/>
              <p:nvPr/>
            </p:nvSpPr>
            <p:spPr>
              <a:xfrm rot="19088642" flipV="1">
                <a:off x="1341235" y="3891588"/>
                <a:ext cx="327266" cy="132793"/>
              </a:xfrm>
              <a:prstGeom prst="flowChartTermina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6" name="Group 25">
              <a:extLst>
                <a:ext uri="{FF2B5EF4-FFF2-40B4-BE49-F238E27FC236}">
                  <a16:creationId xmlns:a16="http://schemas.microsoft.com/office/drawing/2014/main" id="{5E08C373-42AC-E259-F92D-E93567C32FE0}"/>
                </a:ext>
              </a:extLst>
            </p:cNvPr>
            <p:cNvGrpSpPr/>
            <p:nvPr/>
          </p:nvGrpSpPr>
          <p:grpSpPr>
            <a:xfrm rot="8801882" flipH="1" flipV="1">
              <a:off x="1162880" y="5482812"/>
              <a:ext cx="689411" cy="305149"/>
              <a:chOff x="979090" y="3719232"/>
              <a:chExt cx="689411" cy="305149"/>
            </a:xfrm>
          </p:grpSpPr>
          <p:sp>
            <p:nvSpPr>
              <p:cNvPr id="27" name="Terminator 26">
                <a:extLst>
                  <a:ext uri="{FF2B5EF4-FFF2-40B4-BE49-F238E27FC236}">
                    <a16:creationId xmlns:a16="http://schemas.microsoft.com/office/drawing/2014/main" id="{CDE81C32-994A-26FD-CA21-0A4030CA1FA3}"/>
                  </a:ext>
                </a:extLst>
              </p:cNvPr>
              <p:cNvSpPr/>
              <p:nvPr/>
            </p:nvSpPr>
            <p:spPr>
              <a:xfrm>
                <a:off x="979090" y="3785628"/>
                <a:ext cx="683739" cy="172354"/>
              </a:xfrm>
              <a:prstGeom prst="flowChartTerminator">
                <a:avLst/>
              </a:prstGeom>
              <a:gradFill flip="none" rotWithShape="1">
                <a:gsLst>
                  <a:gs pos="0">
                    <a:schemeClr val="bg1"/>
                  </a:gs>
                  <a:gs pos="71000">
                    <a:schemeClr val="accent4"/>
                  </a:gs>
                  <a:gs pos="83000">
                    <a:schemeClr val="accent4"/>
                  </a:gs>
                  <a:gs pos="100000">
                    <a:schemeClr val="accent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rminator 27">
                <a:extLst>
                  <a:ext uri="{FF2B5EF4-FFF2-40B4-BE49-F238E27FC236}">
                    <a16:creationId xmlns:a16="http://schemas.microsoft.com/office/drawing/2014/main" id="{D5F50C68-B67D-4AF9-3354-9D13F6E4557E}"/>
                  </a:ext>
                </a:extLst>
              </p:cNvPr>
              <p:cNvSpPr/>
              <p:nvPr/>
            </p:nvSpPr>
            <p:spPr>
              <a:xfrm rot="2511358">
                <a:off x="1341235" y="3719232"/>
                <a:ext cx="327266" cy="132793"/>
              </a:xfrm>
              <a:prstGeom prst="flowChartTermina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Terminator 28">
                <a:extLst>
                  <a:ext uri="{FF2B5EF4-FFF2-40B4-BE49-F238E27FC236}">
                    <a16:creationId xmlns:a16="http://schemas.microsoft.com/office/drawing/2014/main" id="{E2CF0B59-23E4-9CAA-ED87-7D128B9F9474}"/>
                  </a:ext>
                </a:extLst>
              </p:cNvPr>
              <p:cNvSpPr/>
              <p:nvPr/>
            </p:nvSpPr>
            <p:spPr>
              <a:xfrm rot="19088642" flipV="1">
                <a:off x="1341235" y="3891588"/>
                <a:ext cx="327266" cy="132793"/>
              </a:xfrm>
              <a:prstGeom prst="flowChartTermina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sp>
        <p:nvSpPr>
          <p:cNvPr id="11" name="Content Placeholder 2">
            <a:extLst>
              <a:ext uri="{FF2B5EF4-FFF2-40B4-BE49-F238E27FC236}">
                <a16:creationId xmlns:a16="http://schemas.microsoft.com/office/drawing/2014/main" id="{5FE6E256-787E-1E15-5CD3-26B5E085D16C}"/>
              </a:ext>
            </a:extLst>
          </p:cNvPr>
          <p:cNvSpPr txBox="1">
            <a:spLocks/>
          </p:cNvSpPr>
          <p:nvPr/>
        </p:nvSpPr>
        <p:spPr>
          <a:xfrm>
            <a:off x="2662840" y="3738600"/>
            <a:ext cx="1598428" cy="132556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err="1"/>
              <a:t>Chạm</a:t>
            </a:r>
            <a:r>
              <a:rPr lang="en-AU" sz="2000" dirty="0"/>
              <a:t> </a:t>
            </a:r>
            <a:r>
              <a:rPr lang="en-AU" sz="2000" dirty="0" err="1"/>
              <a:t>và</a:t>
            </a:r>
            <a:r>
              <a:rPr lang="en-AU" sz="2000" dirty="0"/>
              <a:t> </a:t>
            </a:r>
            <a:r>
              <a:rPr lang="en-AU" sz="2000" dirty="0" err="1"/>
              <a:t>giữ</a:t>
            </a:r>
            <a:endParaRPr lang="en-AU" sz="2000" dirty="0"/>
          </a:p>
          <a:p>
            <a:pPr marL="0" indent="0" algn="ctr">
              <a:lnSpc>
                <a:spcPct val="120000"/>
              </a:lnSpc>
              <a:buNone/>
            </a:pPr>
            <a:r>
              <a:rPr lang="en-AU" sz="2000" dirty="0"/>
              <a:t>Touch and Hold</a:t>
            </a:r>
          </a:p>
        </p:txBody>
      </p:sp>
      <p:sp>
        <p:nvSpPr>
          <p:cNvPr id="12" name="Content Placeholder 2">
            <a:extLst>
              <a:ext uri="{FF2B5EF4-FFF2-40B4-BE49-F238E27FC236}">
                <a16:creationId xmlns:a16="http://schemas.microsoft.com/office/drawing/2014/main" id="{49F836B4-5ABE-FCF3-3842-6AE20AD84FE1}"/>
              </a:ext>
            </a:extLst>
          </p:cNvPr>
          <p:cNvSpPr txBox="1">
            <a:spLocks/>
          </p:cNvSpPr>
          <p:nvPr/>
        </p:nvSpPr>
        <p:spPr>
          <a:xfrm>
            <a:off x="5005092" y="3738600"/>
            <a:ext cx="1598428" cy="89436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err="1"/>
              <a:t>Cuộn</a:t>
            </a:r>
            <a:endParaRPr lang="en-AU" sz="2000" dirty="0"/>
          </a:p>
          <a:p>
            <a:pPr marL="0" indent="0" algn="ctr">
              <a:lnSpc>
                <a:spcPct val="120000"/>
              </a:lnSpc>
              <a:buNone/>
            </a:pPr>
            <a:r>
              <a:rPr lang="en-AU" sz="2000" dirty="0"/>
              <a:t>Swipe</a:t>
            </a:r>
          </a:p>
        </p:txBody>
      </p:sp>
      <p:sp>
        <p:nvSpPr>
          <p:cNvPr id="13" name="Content Placeholder 2">
            <a:extLst>
              <a:ext uri="{FF2B5EF4-FFF2-40B4-BE49-F238E27FC236}">
                <a16:creationId xmlns:a16="http://schemas.microsoft.com/office/drawing/2014/main" id="{1F6EFBF0-B3E3-D2BF-4793-07BB1CDFF04A}"/>
              </a:ext>
            </a:extLst>
          </p:cNvPr>
          <p:cNvSpPr txBox="1">
            <a:spLocks/>
          </p:cNvSpPr>
          <p:nvPr/>
        </p:nvSpPr>
        <p:spPr>
          <a:xfrm>
            <a:off x="7281694" y="3738600"/>
            <a:ext cx="1598428" cy="89436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err="1"/>
              <a:t>Vuốt</a:t>
            </a:r>
            <a:endParaRPr lang="en-AU" sz="2000" dirty="0"/>
          </a:p>
          <a:p>
            <a:pPr marL="0" indent="0" algn="ctr">
              <a:lnSpc>
                <a:spcPct val="120000"/>
              </a:lnSpc>
              <a:buNone/>
            </a:pPr>
            <a:r>
              <a:rPr lang="en-AU" sz="2000" dirty="0"/>
              <a:t>Scroll</a:t>
            </a:r>
          </a:p>
        </p:txBody>
      </p:sp>
      <p:sp>
        <p:nvSpPr>
          <p:cNvPr id="14" name="Content Placeholder 2">
            <a:extLst>
              <a:ext uri="{FF2B5EF4-FFF2-40B4-BE49-F238E27FC236}">
                <a16:creationId xmlns:a16="http://schemas.microsoft.com/office/drawing/2014/main" id="{16169B2B-F78C-F051-CA27-D7FDB44368FA}"/>
              </a:ext>
            </a:extLst>
          </p:cNvPr>
          <p:cNvSpPr txBox="1">
            <a:spLocks/>
          </p:cNvSpPr>
          <p:nvPr/>
        </p:nvSpPr>
        <p:spPr>
          <a:xfrm>
            <a:off x="9647769" y="3738600"/>
            <a:ext cx="1433519" cy="148872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err="1"/>
              <a:t>Phóng</a:t>
            </a:r>
            <a:r>
              <a:rPr lang="en-AU" sz="2000" dirty="0"/>
              <a:t> to/ Thu </a:t>
            </a:r>
            <a:r>
              <a:rPr lang="en-AU" sz="2000" dirty="0" err="1"/>
              <a:t>nhỏ</a:t>
            </a:r>
            <a:endParaRPr lang="en-AU" sz="2000" dirty="0"/>
          </a:p>
          <a:p>
            <a:pPr marL="0" indent="0" algn="ctr">
              <a:lnSpc>
                <a:spcPct val="120000"/>
              </a:lnSpc>
              <a:buNone/>
            </a:pPr>
            <a:r>
              <a:rPr lang="en-AU" sz="2000" dirty="0"/>
              <a:t>Zoom in and out</a:t>
            </a:r>
          </a:p>
        </p:txBody>
      </p:sp>
    </p:spTree>
    <p:extLst>
      <p:ext uri="{BB962C8B-B14F-4D97-AF65-F5344CB8AC3E}">
        <p14:creationId xmlns:p14="http://schemas.microsoft.com/office/powerpoint/2010/main" val="97671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dissolve">
                                      <p:cBhvr>
                                        <p:cTn id="20" dur="500"/>
                                        <p:tgtEl>
                                          <p:spTgt spid="15"/>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dissolv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dissolve">
                                      <p:cBhvr>
                                        <p:cTn id="36" dur="500"/>
                                        <p:tgtEl>
                                          <p:spTgt spid="18"/>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dissolv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dissolve">
                                      <p:cBhvr>
                                        <p:cTn id="44" dur="500"/>
                                        <p:tgtEl>
                                          <p:spTgt spid="30"/>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dissolve">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11"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51145C-3B2A-E39D-F62E-D2E9C400060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8199" y="1973403"/>
            <a:ext cx="10600159" cy="4268385"/>
          </a:xfrm>
          <a:prstGeom prst="rect">
            <a:avLst/>
          </a:prstGeom>
        </p:spPr>
      </p:pic>
      <p:sp>
        <p:nvSpPr>
          <p:cNvPr id="2" name="Title 1">
            <a:extLst>
              <a:ext uri="{FF2B5EF4-FFF2-40B4-BE49-F238E27FC236}">
                <a16:creationId xmlns:a16="http://schemas.microsoft.com/office/drawing/2014/main" id="{801DBCE8-DB8B-067B-BD80-40E77CEE90C6}"/>
              </a:ext>
            </a:extLst>
          </p:cNvPr>
          <p:cNvSpPr>
            <a:spLocks noGrp="1"/>
          </p:cNvSpPr>
          <p:nvPr>
            <p:ph type="title"/>
          </p:nvPr>
        </p:nvSpPr>
        <p:spPr/>
        <p:txBody>
          <a:bodyPr/>
          <a:lstStyle/>
          <a:p>
            <a:r>
              <a:rPr lang="vi-VN" dirty="0"/>
              <a:t>Lời tri ân Đất nước</a:t>
            </a:r>
            <a:endParaRPr lang="en-AU" dirty="0"/>
          </a:p>
        </p:txBody>
      </p:sp>
      <p:sp>
        <p:nvSpPr>
          <p:cNvPr id="5" name="Content Placeholder 2">
            <a:extLst>
              <a:ext uri="{FF2B5EF4-FFF2-40B4-BE49-F238E27FC236}">
                <a16:creationId xmlns:a16="http://schemas.microsoft.com/office/drawing/2014/main" id="{56FE940C-8851-7B65-90A5-4E4009FF4EC7}"/>
              </a:ext>
            </a:extLst>
          </p:cNvPr>
          <p:cNvSpPr txBox="1">
            <a:spLocks/>
          </p:cNvSpPr>
          <p:nvPr/>
        </p:nvSpPr>
        <p:spPr>
          <a:xfrm>
            <a:off x="1252997" y="2593558"/>
            <a:ext cx="4843003" cy="265739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solidFill>
                  <a:schemeClr val="bg1"/>
                </a:solidFill>
              </a:rPr>
              <a:t>Chúng tôi công nhận và thừa nhận mối liên hệ lâu đời, nguyên thủy và hiện hữu của Thổ dân và dân đảo Torres Strait với đất đai, đường thủy và bầu trời trên khắp lục địa Úc. Chúng tôi bày tỏ lòng kính trọng đối với các bậc Trưởng lão trong quá khứ và hiện tại.</a:t>
            </a:r>
            <a:endParaRPr lang="en-AU" sz="2000" dirty="0">
              <a:solidFill>
                <a:schemeClr val="bg1"/>
              </a:solidFill>
            </a:endParaRPr>
          </a:p>
        </p:txBody>
      </p:sp>
      <p:sp>
        <p:nvSpPr>
          <p:cNvPr id="3" name="TextBox 2">
            <a:extLst>
              <a:ext uri="{FF2B5EF4-FFF2-40B4-BE49-F238E27FC236}">
                <a16:creationId xmlns:a16="http://schemas.microsoft.com/office/drawing/2014/main" id="{A1B3DBE1-92A5-BCF4-8DDE-012DBE6F825A}"/>
              </a:ext>
            </a:extLst>
          </p:cNvPr>
          <p:cNvSpPr txBox="1"/>
          <p:nvPr/>
        </p:nvSpPr>
        <p:spPr>
          <a:xfrm>
            <a:off x="8467673" y="6354375"/>
            <a:ext cx="2970685" cy="276999"/>
          </a:xfrm>
          <a:prstGeom prst="rect">
            <a:avLst/>
          </a:prstGeom>
          <a:noFill/>
        </p:spPr>
        <p:txBody>
          <a:bodyPr wrap="none" rtlCol="0">
            <a:spAutoFit/>
          </a:bodyPr>
          <a:lstStyle/>
          <a:p>
            <a:r>
              <a:rPr lang="en-AU" sz="1200" dirty="0">
                <a:latin typeface="Telstra Text" panose="020B0504040000000004" pitchFamily="34" charset="77"/>
                <a:ea typeface="Telstra Text" panose="020B0504040000000004" pitchFamily="34" charset="77"/>
              </a:rPr>
              <a:t>Artwork: 'Connection' by Bobbi Lockyer. </a:t>
            </a:r>
          </a:p>
        </p:txBody>
      </p:sp>
    </p:spTree>
    <p:extLst>
      <p:ext uri="{BB962C8B-B14F-4D97-AF65-F5344CB8AC3E}">
        <p14:creationId xmlns:p14="http://schemas.microsoft.com/office/powerpoint/2010/main" val="333191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B9840-067A-8774-346D-E5A1CCA317BC}"/>
              </a:ext>
            </a:extLst>
          </p:cNvPr>
          <p:cNvSpPr>
            <a:spLocks noGrp="1"/>
          </p:cNvSpPr>
          <p:nvPr>
            <p:ph type="title"/>
          </p:nvPr>
        </p:nvSpPr>
        <p:spPr/>
        <p:txBody>
          <a:bodyPr/>
          <a:lstStyle/>
          <a:p>
            <a:r>
              <a:rPr lang="en-AU" dirty="0" err="1"/>
              <a:t>Các</a:t>
            </a:r>
            <a:r>
              <a:rPr lang="en-AU" dirty="0"/>
              <a:t> </a:t>
            </a:r>
            <a:r>
              <a:rPr lang="en-AU" dirty="0" err="1"/>
              <a:t>biểu</a:t>
            </a:r>
            <a:r>
              <a:rPr lang="en-AU" dirty="0"/>
              <a:t> </a:t>
            </a:r>
            <a:r>
              <a:rPr lang="en-AU" dirty="0" err="1"/>
              <a:t>tượng</a:t>
            </a:r>
            <a:endParaRPr lang="en-AU" dirty="0"/>
          </a:p>
        </p:txBody>
      </p:sp>
      <p:pic>
        <p:nvPicPr>
          <p:cNvPr id="4" name="Picture 3">
            <a:extLst>
              <a:ext uri="{FF2B5EF4-FFF2-40B4-BE49-F238E27FC236}">
                <a16:creationId xmlns:a16="http://schemas.microsoft.com/office/drawing/2014/main" id="{339D3D38-4941-998B-7D15-577B5CE9278A}"/>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9327" y="2869569"/>
            <a:ext cx="1208295" cy="1208295"/>
          </a:xfrm>
          <a:prstGeom prst="rect">
            <a:avLst/>
          </a:prstGeom>
        </p:spPr>
      </p:pic>
      <p:sp>
        <p:nvSpPr>
          <p:cNvPr id="9" name="Content Placeholder 2">
            <a:extLst>
              <a:ext uri="{FF2B5EF4-FFF2-40B4-BE49-F238E27FC236}">
                <a16:creationId xmlns:a16="http://schemas.microsoft.com/office/drawing/2014/main" id="{91AF82C4-7E6E-EC19-EAFF-B001B3E74617}"/>
              </a:ext>
            </a:extLst>
          </p:cNvPr>
          <p:cNvSpPr txBox="1">
            <a:spLocks/>
          </p:cNvSpPr>
          <p:nvPr/>
        </p:nvSpPr>
        <p:spPr>
          <a:xfrm>
            <a:off x="526696" y="4357504"/>
            <a:ext cx="1953555"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AU" sz="2000" dirty="0"/>
              <a:t>Pin</a:t>
            </a:r>
          </a:p>
        </p:txBody>
      </p:sp>
      <p:sp>
        <p:nvSpPr>
          <p:cNvPr id="5" name="Content Placeholder 2">
            <a:extLst>
              <a:ext uri="{FF2B5EF4-FFF2-40B4-BE49-F238E27FC236}">
                <a16:creationId xmlns:a16="http://schemas.microsoft.com/office/drawing/2014/main" id="{6E806D11-4661-4C57-3200-F0AD2E4F3B40}"/>
              </a:ext>
            </a:extLst>
          </p:cNvPr>
          <p:cNvSpPr txBox="1">
            <a:spLocks/>
          </p:cNvSpPr>
          <p:nvPr/>
        </p:nvSpPr>
        <p:spPr>
          <a:xfrm>
            <a:off x="2814109" y="4357504"/>
            <a:ext cx="1953555"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AU" sz="2000" dirty="0"/>
              <a:t>Wi-Fi</a:t>
            </a:r>
          </a:p>
        </p:txBody>
      </p:sp>
      <p:sp>
        <p:nvSpPr>
          <p:cNvPr id="6" name="Content Placeholder 2">
            <a:extLst>
              <a:ext uri="{FF2B5EF4-FFF2-40B4-BE49-F238E27FC236}">
                <a16:creationId xmlns:a16="http://schemas.microsoft.com/office/drawing/2014/main" id="{572B8C1B-8573-293D-489D-C2C68D5EB6DF}"/>
              </a:ext>
            </a:extLst>
          </p:cNvPr>
          <p:cNvSpPr txBox="1">
            <a:spLocks/>
          </p:cNvSpPr>
          <p:nvPr/>
        </p:nvSpPr>
        <p:spPr>
          <a:xfrm>
            <a:off x="4893661" y="4357504"/>
            <a:ext cx="2404677" cy="130965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err="1"/>
              <a:t>Dữ</a:t>
            </a:r>
            <a:r>
              <a:rPr lang="en-AU" sz="2000" dirty="0"/>
              <a:t> </a:t>
            </a:r>
            <a:r>
              <a:rPr lang="en-AU" sz="2000" dirty="0" err="1"/>
              <a:t>liệu</a:t>
            </a:r>
            <a:r>
              <a:rPr lang="en-AU" sz="2000" dirty="0"/>
              <a:t> </a:t>
            </a:r>
            <a:r>
              <a:rPr lang="en-AU" sz="2000" dirty="0" err="1"/>
              <a:t>điện</a:t>
            </a:r>
            <a:r>
              <a:rPr lang="en-AU" sz="2000" dirty="0"/>
              <a:t> </a:t>
            </a:r>
            <a:r>
              <a:rPr lang="en-AU" sz="2000" dirty="0" err="1"/>
              <a:t>thoại</a:t>
            </a:r>
            <a:r>
              <a:rPr lang="en-AU" sz="2000" dirty="0"/>
              <a:t> di </a:t>
            </a:r>
            <a:r>
              <a:rPr lang="en-AU" sz="2000" dirty="0" err="1"/>
              <a:t>động</a:t>
            </a:r>
            <a:endParaRPr lang="en-AU" sz="2000" dirty="0"/>
          </a:p>
          <a:p>
            <a:pPr marL="0" indent="0" algn="ctr">
              <a:lnSpc>
                <a:spcPct val="120000"/>
              </a:lnSpc>
              <a:buNone/>
            </a:pPr>
            <a:r>
              <a:rPr lang="en-AU" sz="2000" dirty="0"/>
              <a:t>Mobile data</a:t>
            </a:r>
          </a:p>
        </p:txBody>
      </p:sp>
      <p:sp>
        <p:nvSpPr>
          <p:cNvPr id="11" name="Content Placeholder 2">
            <a:extLst>
              <a:ext uri="{FF2B5EF4-FFF2-40B4-BE49-F238E27FC236}">
                <a16:creationId xmlns:a16="http://schemas.microsoft.com/office/drawing/2014/main" id="{7B81CEA5-0E29-A472-3659-9336FC1B6E87}"/>
              </a:ext>
            </a:extLst>
          </p:cNvPr>
          <p:cNvSpPr txBox="1">
            <a:spLocks/>
          </p:cNvSpPr>
          <p:nvPr/>
        </p:nvSpPr>
        <p:spPr>
          <a:xfrm>
            <a:off x="7303203" y="4357504"/>
            <a:ext cx="2404677"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AU" sz="2000" dirty="0"/>
              <a:t>Bluetooth</a:t>
            </a:r>
          </a:p>
        </p:txBody>
      </p:sp>
      <p:sp>
        <p:nvSpPr>
          <p:cNvPr id="10" name="Content Placeholder 2">
            <a:extLst>
              <a:ext uri="{FF2B5EF4-FFF2-40B4-BE49-F238E27FC236}">
                <a16:creationId xmlns:a16="http://schemas.microsoft.com/office/drawing/2014/main" id="{7B36C35E-8526-8FA9-A097-E67430AFCFA8}"/>
              </a:ext>
            </a:extLst>
          </p:cNvPr>
          <p:cNvSpPr txBox="1">
            <a:spLocks/>
          </p:cNvSpPr>
          <p:nvPr/>
        </p:nvSpPr>
        <p:spPr>
          <a:xfrm>
            <a:off x="9338250" y="4357504"/>
            <a:ext cx="2404677" cy="94032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AU" sz="2000" dirty="0" err="1"/>
              <a:t>Âm</a:t>
            </a:r>
            <a:r>
              <a:rPr lang="en-AU" sz="2000" dirty="0"/>
              <a:t> </a:t>
            </a:r>
            <a:r>
              <a:rPr lang="en-AU" sz="2000" dirty="0" err="1"/>
              <a:t>lượng</a:t>
            </a:r>
            <a:endParaRPr lang="en-AU" sz="2000" dirty="0"/>
          </a:p>
          <a:p>
            <a:pPr marL="0" indent="0" algn="ctr">
              <a:lnSpc>
                <a:spcPct val="120000"/>
              </a:lnSpc>
              <a:buFont typeface="Arial" panose="020B0604020202020204" pitchFamily="34" charset="0"/>
              <a:buNone/>
            </a:pPr>
            <a:r>
              <a:rPr lang="en-AU" sz="2000" dirty="0"/>
              <a:t>Volume</a:t>
            </a:r>
          </a:p>
        </p:txBody>
      </p:sp>
      <p:pic>
        <p:nvPicPr>
          <p:cNvPr id="12" name="Picture 11">
            <a:extLst>
              <a:ext uri="{FF2B5EF4-FFF2-40B4-BE49-F238E27FC236}">
                <a16:creationId xmlns:a16="http://schemas.microsoft.com/office/drawing/2014/main" id="{20FAFAFF-E4B0-F234-6B98-27D34A7BA3D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21709" y="2835490"/>
            <a:ext cx="1167664" cy="1167664"/>
          </a:xfrm>
          <a:prstGeom prst="rect">
            <a:avLst/>
          </a:prstGeom>
        </p:spPr>
      </p:pic>
      <p:pic>
        <p:nvPicPr>
          <p:cNvPr id="13" name="Picture 12">
            <a:extLst>
              <a:ext uri="{FF2B5EF4-FFF2-40B4-BE49-F238E27FC236}">
                <a16:creationId xmlns:a16="http://schemas.microsoft.com/office/drawing/2014/main" id="{369A3D2A-C8A4-25CD-D87E-FDE7201183EF}"/>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56757" y="2790138"/>
            <a:ext cx="1167664" cy="1167664"/>
          </a:xfrm>
          <a:prstGeom prst="rect">
            <a:avLst/>
          </a:prstGeom>
        </p:spPr>
      </p:pic>
      <p:pic>
        <p:nvPicPr>
          <p:cNvPr id="15" name="Picture 14">
            <a:extLst>
              <a:ext uri="{FF2B5EF4-FFF2-40B4-BE49-F238E27FC236}">
                <a16:creationId xmlns:a16="http://schemas.microsoft.com/office/drawing/2014/main" id="{C40C8E35-35AF-9C81-2331-612FB8067256}"/>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89505" y="2760781"/>
            <a:ext cx="1317083" cy="1317083"/>
          </a:xfrm>
          <a:prstGeom prst="rect">
            <a:avLst/>
          </a:prstGeom>
        </p:spPr>
      </p:pic>
      <p:pic>
        <p:nvPicPr>
          <p:cNvPr id="16" name="Picture 15">
            <a:extLst>
              <a:ext uri="{FF2B5EF4-FFF2-40B4-BE49-F238E27FC236}">
                <a16:creationId xmlns:a16="http://schemas.microsoft.com/office/drawing/2014/main" id="{D54ABF8E-DF2A-6C1E-E650-4D4A90E6F9FB}"/>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73648" y="2760781"/>
            <a:ext cx="1317083" cy="1317083"/>
          </a:xfrm>
          <a:prstGeom prst="rect">
            <a:avLst/>
          </a:prstGeom>
        </p:spPr>
      </p:pic>
    </p:spTree>
    <p:extLst>
      <p:ext uri="{BB962C8B-B14F-4D97-AF65-F5344CB8AC3E}">
        <p14:creationId xmlns:p14="http://schemas.microsoft.com/office/powerpoint/2010/main" val="330810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par>
                                <p:cTn id="16" presetID="9"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dissolv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par>
                                <p:cTn id="24" presetID="9"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dissolv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dissolve">
                                      <p:cBhvr>
                                        <p:cTn id="31" dur="500"/>
                                        <p:tgtEl>
                                          <p:spTgt spid="11"/>
                                        </p:tgtEl>
                                      </p:cBhvr>
                                    </p:animEffect>
                                  </p:childTnLst>
                                </p:cTn>
                              </p:par>
                              <p:par>
                                <p:cTn id="32" presetID="9"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dissolv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dissolve">
                                      <p:cBhvr>
                                        <p:cTn id="39" dur="500"/>
                                        <p:tgtEl>
                                          <p:spTgt spid="13"/>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dissolv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6" grpId="0"/>
      <p:bldP spid="11"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09850-DB14-1C25-7B56-3E9B37EC38E9}"/>
              </a:ext>
            </a:extLst>
          </p:cNvPr>
          <p:cNvSpPr>
            <a:spLocks noGrp="1"/>
          </p:cNvSpPr>
          <p:nvPr>
            <p:ph type="title"/>
          </p:nvPr>
        </p:nvSpPr>
        <p:spPr/>
        <p:txBody>
          <a:bodyPr/>
          <a:lstStyle/>
          <a:p>
            <a:r>
              <a:rPr lang="en-AU" dirty="0" err="1"/>
              <a:t>Hãy</a:t>
            </a:r>
            <a:r>
              <a:rPr lang="en-AU" dirty="0"/>
              <a:t> </a:t>
            </a:r>
            <a:r>
              <a:rPr lang="en-AU" dirty="0" err="1"/>
              <a:t>mở</a:t>
            </a:r>
            <a:r>
              <a:rPr lang="en-AU" dirty="0"/>
              <a:t> </a:t>
            </a:r>
            <a:r>
              <a:rPr lang="en-AU" dirty="0" err="1"/>
              <a:t>các</a:t>
            </a:r>
            <a:r>
              <a:rPr lang="en-AU" dirty="0"/>
              <a:t> </a:t>
            </a:r>
            <a:r>
              <a:rPr lang="en-AU" dirty="0" err="1"/>
              <a:t>chương</a:t>
            </a:r>
            <a:r>
              <a:rPr lang="en-AU" dirty="0"/>
              <a:t> </a:t>
            </a:r>
            <a:r>
              <a:rPr lang="en-AU" dirty="0" err="1"/>
              <a:t>trình</a:t>
            </a:r>
            <a:r>
              <a:rPr lang="en-AU" dirty="0"/>
              <a:t> </a:t>
            </a:r>
            <a:r>
              <a:rPr lang="en-AU" dirty="0" err="1"/>
              <a:t>và</a:t>
            </a:r>
            <a:r>
              <a:rPr lang="en-AU" dirty="0"/>
              <a:t> </a:t>
            </a:r>
            <a:r>
              <a:rPr lang="en-AU" dirty="0" err="1"/>
              <a:t>ứng</a:t>
            </a:r>
            <a:r>
              <a:rPr lang="en-AU" dirty="0"/>
              <a:t> </a:t>
            </a:r>
            <a:r>
              <a:rPr lang="en-AU" dirty="0" err="1"/>
              <a:t>dụng</a:t>
            </a:r>
            <a:endParaRPr lang="en-AU" dirty="0"/>
          </a:p>
        </p:txBody>
      </p:sp>
      <p:sp>
        <p:nvSpPr>
          <p:cNvPr id="4" name="Content Placeholder 2">
            <a:extLst>
              <a:ext uri="{FF2B5EF4-FFF2-40B4-BE49-F238E27FC236}">
                <a16:creationId xmlns:a16="http://schemas.microsoft.com/office/drawing/2014/main" id="{18A46C17-16F8-E6BF-C80D-BBFB00E03973}"/>
              </a:ext>
            </a:extLst>
          </p:cNvPr>
          <p:cNvSpPr txBox="1">
            <a:spLocks/>
          </p:cNvSpPr>
          <p:nvPr/>
        </p:nvSpPr>
        <p:spPr>
          <a:xfrm>
            <a:off x="986737" y="3824460"/>
            <a:ext cx="2266507" cy="10704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err="1"/>
              <a:t>Giảm</a:t>
            </a:r>
            <a:r>
              <a:rPr lang="en-AU" sz="2000" dirty="0"/>
              <a:t> </a:t>
            </a:r>
            <a:r>
              <a:rPr lang="en-AU" sz="2000" dirty="0" err="1"/>
              <a:t>tối</a:t>
            </a:r>
            <a:r>
              <a:rPr lang="en-AU" sz="2000" dirty="0"/>
              <a:t> </a:t>
            </a:r>
            <a:r>
              <a:rPr lang="en-AU" sz="2000" dirty="0" err="1"/>
              <a:t>thiểu</a:t>
            </a:r>
            <a:endParaRPr lang="en-AU" sz="2000" dirty="0"/>
          </a:p>
          <a:p>
            <a:pPr marL="0" indent="0" algn="ctr">
              <a:lnSpc>
                <a:spcPct val="120000"/>
              </a:lnSpc>
              <a:buNone/>
            </a:pPr>
            <a:r>
              <a:rPr lang="en-AU" sz="2000" dirty="0"/>
              <a:t>Minimise</a:t>
            </a:r>
          </a:p>
        </p:txBody>
      </p:sp>
      <p:sp>
        <p:nvSpPr>
          <p:cNvPr id="5" name="Content Placeholder 2">
            <a:extLst>
              <a:ext uri="{FF2B5EF4-FFF2-40B4-BE49-F238E27FC236}">
                <a16:creationId xmlns:a16="http://schemas.microsoft.com/office/drawing/2014/main" id="{49BFCCDA-7174-B965-66B4-948B5CB122DF}"/>
              </a:ext>
            </a:extLst>
          </p:cNvPr>
          <p:cNvSpPr txBox="1">
            <a:spLocks/>
          </p:cNvSpPr>
          <p:nvPr/>
        </p:nvSpPr>
        <p:spPr>
          <a:xfrm>
            <a:off x="4899519" y="3824461"/>
            <a:ext cx="2266507" cy="10180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err="1"/>
              <a:t>Toàn</a:t>
            </a:r>
            <a:r>
              <a:rPr lang="en-AU" sz="2000" dirty="0"/>
              <a:t> </a:t>
            </a:r>
            <a:r>
              <a:rPr lang="en-AU" sz="2000" dirty="0" err="1"/>
              <a:t>màn</a:t>
            </a:r>
            <a:r>
              <a:rPr lang="en-AU" sz="2000" dirty="0"/>
              <a:t> </a:t>
            </a:r>
            <a:r>
              <a:rPr lang="en-AU" sz="2000" dirty="0" err="1"/>
              <a:t>hình</a:t>
            </a:r>
            <a:endParaRPr lang="en-AU" sz="2000" dirty="0"/>
          </a:p>
          <a:p>
            <a:pPr marL="0" indent="0" algn="ctr">
              <a:lnSpc>
                <a:spcPct val="120000"/>
              </a:lnSpc>
              <a:buNone/>
            </a:pPr>
            <a:r>
              <a:rPr lang="en-AU" sz="2000" dirty="0"/>
              <a:t>Full Screen</a:t>
            </a:r>
          </a:p>
        </p:txBody>
      </p:sp>
      <p:sp>
        <p:nvSpPr>
          <p:cNvPr id="6" name="Content Placeholder 2">
            <a:extLst>
              <a:ext uri="{FF2B5EF4-FFF2-40B4-BE49-F238E27FC236}">
                <a16:creationId xmlns:a16="http://schemas.microsoft.com/office/drawing/2014/main" id="{91A045FC-8161-98D1-F072-8033CED2540D}"/>
              </a:ext>
            </a:extLst>
          </p:cNvPr>
          <p:cNvSpPr txBox="1">
            <a:spLocks/>
          </p:cNvSpPr>
          <p:nvPr/>
        </p:nvSpPr>
        <p:spPr>
          <a:xfrm>
            <a:off x="8440161" y="3824461"/>
            <a:ext cx="2266507" cy="10180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err="1"/>
              <a:t>Đóng</a:t>
            </a:r>
            <a:endParaRPr lang="en-AU" sz="2000" dirty="0"/>
          </a:p>
          <a:p>
            <a:pPr marL="0" indent="0" algn="ctr">
              <a:lnSpc>
                <a:spcPct val="120000"/>
              </a:lnSpc>
              <a:buNone/>
            </a:pPr>
            <a:r>
              <a:rPr lang="en-AU" sz="2000" dirty="0"/>
              <a:t>Close </a:t>
            </a:r>
          </a:p>
        </p:txBody>
      </p:sp>
      <p:cxnSp>
        <p:nvCxnSpPr>
          <p:cNvPr id="12" name="Straight Connector 11">
            <a:extLst>
              <a:ext uri="{FF2B5EF4-FFF2-40B4-BE49-F238E27FC236}">
                <a16:creationId xmlns:a16="http://schemas.microsoft.com/office/drawing/2014/main" id="{9547B910-7764-166A-636C-878C6E1D059D}"/>
              </a:ext>
              <a:ext uri="{C183D7F6-B498-43B3-948B-1728B52AA6E4}">
                <adec:decorative xmlns:adec="http://schemas.microsoft.com/office/drawing/2017/decorative" val="1"/>
              </a:ext>
            </a:extLst>
          </p:cNvPr>
          <p:cNvCxnSpPr>
            <a:cxnSpLocks/>
          </p:cNvCxnSpPr>
          <p:nvPr/>
        </p:nvCxnSpPr>
        <p:spPr>
          <a:xfrm>
            <a:off x="1817095" y="2937510"/>
            <a:ext cx="605790" cy="0"/>
          </a:xfrm>
          <a:prstGeom prst="line">
            <a:avLst/>
          </a:prstGeom>
          <a:ln w="76200">
            <a:solidFill>
              <a:schemeClr val="accent4"/>
            </a:solidFill>
          </a:ln>
        </p:spPr>
        <p:style>
          <a:lnRef idx="2">
            <a:schemeClr val="accent1"/>
          </a:lnRef>
          <a:fillRef idx="0">
            <a:schemeClr val="accent1"/>
          </a:fillRef>
          <a:effectRef idx="1">
            <a:schemeClr val="accent1"/>
          </a:effectRef>
          <a:fontRef idx="minor">
            <a:schemeClr val="tx1"/>
          </a:fontRef>
        </p:style>
      </p:cxnSp>
      <p:grpSp>
        <p:nvGrpSpPr>
          <p:cNvPr id="25" name="Group 24">
            <a:extLst>
              <a:ext uri="{FF2B5EF4-FFF2-40B4-BE49-F238E27FC236}">
                <a16:creationId xmlns:a16="http://schemas.microsoft.com/office/drawing/2014/main" id="{CC32299C-3B62-3338-E70A-CAC246DDBF07}"/>
              </a:ext>
              <a:ext uri="{C183D7F6-B498-43B3-948B-1728B52AA6E4}">
                <adec:decorative xmlns:adec="http://schemas.microsoft.com/office/drawing/2017/decorative" val="1"/>
              </a:ext>
            </a:extLst>
          </p:cNvPr>
          <p:cNvGrpSpPr/>
          <p:nvPr/>
        </p:nvGrpSpPr>
        <p:grpSpPr>
          <a:xfrm>
            <a:off x="5726772" y="2673491"/>
            <a:ext cx="612000" cy="432448"/>
            <a:chOff x="5617984" y="2618511"/>
            <a:chExt cx="612000" cy="432448"/>
          </a:xfrm>
        </p:grpSpPr>
        <p:cxnSp>
          <p:nvCxnSpPr>
            <p:cNvPr id="14" name="Straight Connector 13">
              <a:extLst>
                <a:ext uri="{FF2B5EF4-FFF2-40B4-BE49-F238E27FC236}">
                  <a16:creationId xmlns:a16="http://schemas.microsoft.com/office/drawing/2014/main" id="{EE61D594-895B-BE1E-37EF-7C05F5621508}"/>
                </a:ext>
              </a:extLst>
            </p:cNvPr>
            <p:cNvCxnSpPr>
              <a:cxnSpLocks/>
            </p:cNvCxnSpPr>
            <p:nvPr/>
          </p:nvCxnSpPr>
          <p:spPr>
            <a:xfrm>
              <a:off x="5617984" y="2658450"/>
              <a:ext cx="611366" cy="0"/>
            </a:xfrm>
            <a:prstGeom prst="line">
              <a:avLst/>
            </a:prstGeom>
            <a:ln w="762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B1B839D-E74D-05D5-629C-A4EBB5839F43}"/>
                </a:ext>
              </a:extLst>
            </p:cNvPr>
            <p:cNvCxnSpPr>
              <a:cxnSpLocks/>
            </p:cNvCxnSpPr>
            <p:nvPr/>
          </p:nvCxnSpPr>
          <p:spPr>
            <a:xfrm>
              <a:off x="5617984" y="3011759"/>
              <a:ext cx="612000" cy="0"/>
            </a:xfrm>
            <a:prstGeom prst="line">
              <a:avLst/>
            </a:prstGeom>
            <a:ln w="762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585ED52-38D6-9D02-B634-A5F009000EC8}"/>
                </a:ext>
              </a:extLst>
            </p:cNvPr>
            <p:cNvCxnSpPr>
              <a:cxnSpLocks/>
            </p:cNvCxnSpPr>
            <p:nvPr/>
          </p:nvCxnSpPr>
          <p:spPr>
            <a:xfrm flipV="1">
              <a:off x="5637034" y="2618511"/>
              <a:ext cx="0" cy="432000"/>
            </a:xfrm>
            <a:prstGeom prst="line">
              <a:avLst/>
            </a:prstGeom>
            <a:ln w="762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8D491AD1-EBD0-DDC7-3CD3-51944265B18B}"/>
                </a:ext>
              </a:extLst>
            </p:cNvPr>
            <p:cNvCxnSpPr>
              <a:cxnSpLocks/>
            </p:cNvCxnSpPr>
            <p:nvPr/>
          </p:nvCxnSpPr>
          <p:spPr>
            <a:xfrm flipV="1">
              <a:off x="6210299" y="2618959"/>
              <a:ext cx="0" cy="432000"/>
            </a:xfrm>
            <a:prstGeom prst="line">
              <a:avLst/>
            </a:prstGeom>
            <a:ln w="76200">
              <a:solidFill>
                <a:schemeClr val="accent4"/>
              </a:solidFill>
            </a:ln>
          </p:spPr>
          <p:style>
            <a:lnRef idx="2">
              <a:schemeClr val="accent1"/>
            </a:lnRef>
            <a:fillRef idx="0">
              <a:schemeClr val="accent1"/>
            </a:fillRef>
            <a:effectRef idx="1">
              <a:schemeClr val="accent1"/>
            </a:effectRef>
            <a:fontRef idx="minor">
              <a:schemeClr val="tx1"/>
            </a:fontRef>
          </p:style>
        </p:cxnSp>
      </p:grpSp>
      <p:cxnSp>
        <p:nvCxnSpPr>
          <p:cNvPr id="26" name="Straight Connector 25">
            <a:extLst>
              <a:ext uri="{FF2B5EF4-FFF2-40B4-BE49-F238E27FC236}">
                <a16:creationId xmlns:a16="http://schemas.microsoft.com/office/drawing/2014/main" id="{5D3780F1-7F51-8937-DCC1-0240BAC3FA1D}"/>
              </a:ext>
              <a:ext uri="{C183D7F6-B498-43B3-948B-1728B52AA6E4}">
                <adec:decorative xmlns:adec="http://schemas.microsoft.com/office/drawing/2017/decorative" val="1"/>
              </a:ext>
            </a:extLst>
          </p:cNvPr>
          <p:cNvCxnSpPr>
            <a:cxnSpLocks/>
          </p:cNvCxnSpPr>
          <p:nvPr/>
        </p:nvCxnSpPr>
        <p:spPr>
          <a:xfrm>
            <a:off x="9351707" y="2706739"/>
            <a:ext cx="443415" cy="365863"/>
          </a:xfrm>
          <a:prstGeom prst="line">
            <a:avLst/>
          </a:prstGeom>
          <a:ln w="762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DE17B9E1-DD4D-D60C-ADAB-BEF32F78A153}"/>
              </a:ext>
              <a:ext uri="{C183D7F6-B498-43B3-948B-1728B52AA6E4}">
                <adec:decorative xmlns:adec="http://schemas.microsoft.com/office/drawing/2017/decorative" val="1"/>
              </a:ext>
            </a:extLst>
          </p:cNvPr>
          <p:cNvCxnSpPr>
            <a:cxnSpLocks/>
          </p:cNvCxnSpPr>
          <p:nvPr/>
        </p:nvCxnSpPr>
        <p:spPr>
          <a:xfrm flipH="1">
            <a:off x="9351707" y="2706739"/>
            <a:ext cx="443415" cy="365863"/>
          </a:xfrm>
          <a:prstGeom prst="line">
            <a:avLst/>
          </a:prstGeom>
          <a:ln w="76200">
            <a:solidFill>
              <a:schemeClr val="accent4"/>
            </a:solidFill>
          </a:ln>
        </p:spPr>
        <p:style>
          <a:lnRef idx="2">
            <a:schemeClr val="accent1"/>
          </a:lnRef>
          <a:fillRef idx="0">
            <a:schemeClr val="accent1"/>
          </a:fillRef>
          <a:effectRef idx="1">
            <a:schemeClr val="accent1"/>
          </a:effectRef>
          <a:fontRef idx="minor">
            <a:schemeClr val="tx1"/>
          </a:fontRef>
        </p:style>
      </p:cxnSp>
      <p:grpSp>
        <p:nvGrpSpPr>
          <p:cNvPr id="39" name="Group 38">
            <a:extLst>
              <a:ext uri="{FF2B5EF4-FFF2-40B4-BE49-F238E27FC236}">
                <a16:creationId xmlns:a16="http://schemas.microsoft.com/office/drawing/2014/main" id="{977C61AF-6B8A-5ED7-400D-973DAE1C8EB2}"/>
              </a:ext>
              <a:ext uri="{C183D7F6-B498-43B3-948B-1728B52AA6E4}">
                <adec:decorative xmlns:adec="http://schemas.microsoft.com/office/drawing/2017/decorative" val="1"/>
              </a:ext>
            </a:extLst>
          </p:cNvPr>
          <p:cNvGrpSpPr/>
          <p:nvPr/>
        </p:nvGrpSpPr>
        <p:grpSpPr>
          <a:xfrm>
            <a:off x="1770679" y="4907150"/>
            <a:ext cx="698622" cy="698622"/>
            <a:chOff x="1694329" y="5069542"/>
            <a:chExt cx="847164" cy="847164"/>
          </a:xfrm>
        </p:grpSpPr>
        <p:sp>
          <p:nvSpPr>
            <p:cNvPr id="31" name="Oval 30">
              <a:extLst>
                <a:ext uri="{FF2B5EF4-FFF2-40B4-BE49-F238E27FC236}">
                  <a16:creationId xmlns:a16="http://schemas.microsoft.com/office/drawing/2014/main" id="{2C559FF8-DE57-6DF6-47E0-6C9FB37A367D}"/>
                </a:ext>
              </a:extLst>
            </p:cNvPr>
            <p:cNvSpPr/>
            <p:nvPr/>
          </p:nvSpPr>
          <p:spPr>
            <a:xfrm>
              <a:off x="1694329" y="5069542"/>
              <a:ext cx="847164" cy="847164"/>
            </a:xfrm>
            <a:prstGeom prst="ellipse">
              <a:avLst/>
            </a:prstGeom>
            <a:solidFill>
              <a:srgbClr val="FFA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4" name="Straight Connector 33">
              <a:extLst>
                <a:ext uri="{FF2B5EF4-FFF2-40B4-BE49-F238E27FC236}">
                  <a16:creationId xmlns:a16="http://schemas.microsoft.com/office/drawing/2014/main" id="{377296D0-39FC-2D85-D5D5-46C3BE27ED48}"/>
                </a:ext>
              </a:extLst>
            </p:cNvPr>
            <p:cNvCxnSpPr>
              <a:cxnSpLocks/>
            </p:cNvCxnSpPr>
            <p:nvPr/>
          </p:nvCxnSpPr>
          <p:spPr>
            <a:xfrm>
              <a:off x="1807957" y="5485728"/>
              <a:ext cx="605790" cy="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40" name="Group 39">
            <a:extLst>
              <a:ext uri="{FF2B5EF4-FFF2-40B4-BE49-F238E27FC236}">
                <a16:creationId xmlns:a16="http://schemas.microsoft.com/office/drawing/2014/main" id="{D66DC7BF-7CFD-148B-B4A1-2C5376606BDC}"/>
              </a:ext>
              <a:ext uri="{C183D7F6-B498-43B3-948B-1728B52AA6E4}">
                <adec:decorative xmlns:adec="http://schemas.microsoft.com/office/drawing/2017/decorative" val="1"/>
              </a:ext>
            </a:extLst>
          </p:cNvPr>
          <p:cNvGrpSpPr/>
          <p:nvPr/>
        </p:nvGrpSpPr>
        <p:grpSpPr>
          <a:xfrm>
            <a:off x="9224103" y="4907150"/>
            <a:ext cx="698622" cy="698622"/>
            <a:chOff x="9143999" y="5069542"/>
            <a:chExt cx="847164" cy="847164"/>
          </a:xfrm>
        </p:grpSpPr>
        <p:sp>
          <p:nvSpPr>
            <p:cNvPr id="33" name="Oval 32">
              <a:extLst>
                <a:ext uri="{FF2B5EF4-FFF2-40B4-BE49-F238E27FC236}">
                  <a16:creationId xmlns:a16="http://schemas.microsoft.com/office/drawing/2014/main" id="{DF293DA6-89B6-568C-9D20-0CB00EC2A18E}"/>
                </a:ext>
              </a:extLst>
            </p:cNvPr>
            <p:cNvSpPr/>
            <p:nvPr/>
          </p:nvSpPr>
          <p:spPr>
            <a:xfrm>
              <a:off x="9143999" y="5069542"/>
              <a:ext cx="847164" cy="84716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5" name="Straight Connector 34">
              <a:extLst>
                <a:ext uri="{FF2B5EF4-FFF2-40B4-BE49-F238E27FC236}">
                  <a16:creationId xmlns:a16="http://schemas.microsoft.com/office/drawing/2014/main" id="{31A43E4A-025E-6A64-407D-AFB82FA7D4F5}"/>
                </a:ext>
              </a:extLst>
            </p:cNvPr>
            <p:cNvCxnSpPr>
              <a:cxnSpLocks/>
            </p:cNvCxnSpPr>
            <p:nvPr/>
          </p:nvCxnSpPr>
          <p:spPr>
            <a:xfrm>
              <a:off x="9344186" y="5315468"/>
              <a:ext cx="443415" cy="365863"/>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E5E0B31B-3A28-49BC-D32C-3BBA70B5F684}"/>
                </a:ext>
              </a:extLst>
            </p:cNvPr>
            <p:cNvCxnSpPr>
              <a:cxnSpLocks/>
            </p:cNvCxnSpPr>
            <p:nvPr/>
          </p:nvCxnSpPr>
          <p:spPr>
            <a:xfrm flipH="1">
              <a:off x="9344186" y="5315468"/>
              <a:ext cx="443415" cy="365863"/>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42" name="Group 41">
            <a:extLst>
              <a:ext uri="{FF2B5EF4-FFF2-40B4-BE49-F238E27FC236}">
                <a16:creationId xmlns:a16="http://schemas.microsoft.com/office/drawing/2014/main" id="{7BA0B70C-F5E2-5255-3AE9-FBC39038243D}"/>
              </a:ext>
              <a:ext uri="{C183D7F6-B498-43B3-948B-1728B52AA6E4}">
                <adec:decorative xmlns:adec="http://schemas.microsoft.com/office/drawing/2017/decorative" val="1"/>
              </a:ext>
            </a:extLst>
          </p:cNvPr>
          <p:cNvGrpSpPr/>
          <p:nvPr/>
        </p:nvGrpSpPr>
        <p:grpSpPr>
          <a:xfrm>
            <a:off x="5683461" y="4907150"/>
            <a:ext cx="698622" cy="698622"/>
            <a:chOff x="5674658" y="5069542"/>
            <a:chExt cx="847164" cy="847164"/>
          </a:xfrm>
        </p:grpSpPr>
        <p:sp>
          <p:nvSpPr>
            <p:cNvPr id="32" name="Oval 31">
              <a:extLst>
                <a:ext uri="{FF2B5EF4-FFF2-40B4-BE49-F238E27FC236}">
                  <a16:creationId xmlns:a16="http://schemas.microsoft.com/office/drawing/2014/main" id="{B85ED431-0C31-2FD5-D72E-DA6D9DE7D354}"/>
                </a:ext>
              </a:extLst>
            </p:cNvPr>
            <p:cNvSpPr/>
            <p:nvPr/>
          </p:nvSpPr>
          <p:spPr>
            <a:xfrm>
              <a:off x="5674658" y="5069542"/>
              <a:ext cx="847164" cy="847164"/>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41" name="Group 40">
              <a:extLst>
                <a:ext uri="{FF2B5EF4-FFF2-40B4-BE49-F238E27FC236}">
                  <a16:creationId xmlns:a16="http://schemas.microsoft.com/office/drawing/2014/main" id="{F175A95E-5307-A7E0-1895-B4FEFA859D3A}"/>
                </a:ext>
              </a:extLst>
            </p:cNvPr>
            <p:cNvGrpSpPr/>
            <p:nvPr/>
          </p:nvGrpSpPr>
          <p:grpSpPr>
            <a:xfrm>
              <a:off x="5865763" y="5251330"/>
              <a:ext cx="464955" cy="483588"/>
              <a:chOff x="5873501" y="5268936"/>
              <a:chExt cx="464955" cy="483588"/>
            </a:xfrm>
          </p:grpSpPr>
          <p:sp>
            <p:nvSpPr>
              <p:cNvPr id="37" name="Right Triangle 36">
                <a:extLst>
                  <a:ext uri="{FF2B5EF4-FFF2-40B4-BE49-F238E27FC236}">
                    <a16:creationId xmlns:a16="http://schemas.microsoft.com/office/drawing/2014/main" id="{EF72EAFF-56AE-5AD9-981F-24C71C99BA0A}"/>
                  </a:ext>
                </a:extLst>
              </p:cNvPr>
              <p:cNvSpPr/>
              <p:nvPr/>
            </p:nvSpPr>
            <p:spPr>
              <a:xfrm rot="5400000">
                <a:off x="5860915" y="5281522"/>
                <a:ext cx="405212" cy="380039"/>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Right Triangle 37">
                <a:extLst>
                  <a:ext uri="{FF2B5EF4-FFF2-40B4-BE49-F238E27FC236}">
                    <a16:creationId xmlns:a16="http://schemas.microsoft.com/office/drawing/2014/main" id="{B795386C-F662-D1B4-8094-8A094149961C}"/>
                  </a:ext>
                </a:extLst>
              </p:cNvPr>
              <p:cNvSpPr/>
              <p:nvPr/>
            </p:nvSpPr>
            <p:spPr>
              <a:xfrm rot="5400000" flipH="1" flipV="1">
                <a:off x="5945831" y="5359898"/>
                <a:ext cx="405212" cy="380039"/>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spTree>
    <p:extLst>
      <p:ext uri="{BB962C8B-B14F-4D97-AF65-F5344CB8AC3E}">
        <p14:creationId xmlns:p14="http://schemas.microsoft.com/office/powerpoint/2010/main" val="4257089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E1EC3-2D7A-AFE2-1BFC-74A0619A1509}"/>
              </a:ext>
            </a:extLst>
          </p:cNvPr>
          <p:cNvSpPr>
            <a:spLocks noGrp="1"/>
          </p:cNvSpPr>
          <p:nvPr>
            <p:ph type="title"/>
          </p:nvPr>
        </p:nvSpPr>
        <p:spPr/>
        <p:txBody>
          <a:bodyPr/>
          <a:lstStyle/>
          <a:p>
            <a:r>
              <a:rPr lang="en-AU" dirty="0" err="1"/>
              <a:t>Hãy</a:t>
            </a:r>
            <a:r>
              <a:rPr lang="en-AU" dirty="0"/>
              <a:t> </a:t>
            </a:r>
            <a:r>
              <a:rPr lang="en-AU" dirty="0" err="1"/>
              <a:t>điều</a:t>
            </a:r>
            <a:r>
              <a:rPr lang="en-AU" dirty="0"/>
              <a:t> </a:t>
            </a:r>
            <a:r>
              <a:rPr lang="en-AU" dirty="0" err="1"/>
              <a:t>chỉnh</a:t>
            </a:r>
            <a:r>
              <a:rPr lang="en-AU" dirty="0"/>
              <a:t> </a:t>
            </a:r>
            <a:r>
              <a:rPr lang="en-AU" dirty="0" err="1"/>
              <a:t>các</a:t>
            </a:r>
            <a:r>
              <a:rPr lang="en-AU" dirty="0"/>
              <a:t> </a:t>
            </a:r>
            <a:r>
              <a:rPr lang="en-AU" dirty="0" err="1"/>
              <a:t>cài</a:t>
            </a:r>
            <a:r>
              <a:rPr lang="en-AU" dirty="0"/>
              <a:t> </a:t>
            </a:r>
            <a:r>
              <a:rPr lang="en-AU" dirty="0" err="1"/>
              <a:t>đặt</a:t>
            </a:r>
            <a:r>
              <a:rPr lang="en-AU" dirty="0"/>
              <a:t>…</a:t>
            </a:r>
          </a:p>
        </p:txBody>
      </p:sp>
      <p:sp>
        <p:nvSpPr>
          <p:cNvPr id="4" name="Content Placeholder 2">
            <a:extLst>
              <a:ext uri="{FF2B5EF4-FFF2-40B4-BE49-F238E27FC236}">
                <a16:creationId xmlns:a16="http://schemas.microsoft.com/office/drawing/2014/main" id="{9D6450AB-7BCB-A8D5-EFDB-8F57A1A69223}"/>
              </a:ext>
            </a:extLst>
          </p:cNvPr>
          <p:cNvSpPr txBox="1">
            <a:spLocks/>
          </p:cNvSpPr>
          <p:nvPr/>
        </p:nvSpPr>
        <p:spPr>
          <a:xfrm>
            <a:off x="838200" y="4075632"/>
            <a:ext cx="4215714" cy="9230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2000" dirty="0" err="1"/>
              <a:t>Độ</a:t>
            </a:r>
            <a:r>
              <a:rPr lang="en-AU" sz="2000" dirty="0"/>
              <a:t> </a:t>
            </a:r>
            <a:r>
              <a:rPr lang="en-AU" sz="2000" dirty="0" err="1"/>
              <a:t>sáng</a:t>
            </a:r>
            <a:endParaRPr lang="en-AU" sz="2000" dirty="0"/>
          </a:p>
          <a:p>
            <a:pPr marL="0" indent="0" algn="ctr">
              <a:buNone/>
            </a:pPr>
            <a:r>
              <a:rPr lang="en-AU" sz="2000" dirty="0"/>
              <a:t>Brightness</a:t>
            </a:r>
          </a:p>
        </p:txBody>
      </p:sp>
      <p:sp>
        <p:nvSpPr>
          <p:cNvPr id="5" name="Content Placeholder 2">
            <a:extLst>
              <a:ext uri="{FF2B5EF4-FFF2-40B4-BE49-F238E27FC236}">
                <a16:creationId xmlns:a16="http://schemas.microsoft.com/office/drawing/2014/main" id="{A7DA19C8-6E5F-B55D-BF8A-D281E701E19B}"/>
              </a:ext>
            </a:extLst>
          </p:cNvPr>
          <p:cNvSpPr txBox="1">
            <a:spLocks/>
          </p:cNvSpPr>
          <p:nvPr/>
        </p:nvSpPr>
        <p:spPr>
          <a:xfrm>
            <a:off x="4174866" y="4075633"/>
            <a:ext cx="4215714" cy="8732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2000" dirty="0" err="1"/>
              <a:t>Cỡ</a:t>
            </a:r>
            <a:r>
              <a:rPr lang="en-AU" sz="2000" dirty="0"/>
              <a:t> </a:t>
            </a:r>
            <a:r>
              <a:rPr lang="en-AU" sz="2000" dirty="0" err="1"/>
              <a:t>chữ</a:t>
            </a:r>
            <a:endParaRPr lang="en-AU" sz="2000" dirty="0"/>
          </a:p>
          <a:p>
            <a:pPr marL="0" indent="0" algn="ctr">
              <a:buNone/>
            </a:pPr>
            <a:r>
              <a:rPr lang="en-AU" sz="2000" dirty="0"/>
              <a:t>Text size</a:t>
            </a:r>
          </a:p>
        </p:txBody>
      </p:sp>
      <p:sp>
        <p:nvSpPr>
          <p:cNvPr id="6" name="Content Placeholder 2">
            <a:extLst>
              <a:ext uri="{FF2B5EF4-FFF2-40B4-BE49-F238E27FC236}">
                <a16:creationId xmlns:a16="http://schemas.microsoft.com/office/drawing/2014/main" id="{8998A3FE-6B33-7438-1BDD-54F3B70C340E}"/>
              </a:ext>
            </a:extLst>
          </p:cNvPr>
          <p:cNvSpPr txBox="1">
            <a:spLocks/>
          </p:cNvSpPr>
          <p:nvPr/>
        </p:nvSpPr>
        <p:spPr>
          <a:xfrm>
            <a:off x="7511533" y="4075632"/>
            <a:ext cx="4215714" cy="8732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2000" dirty="0" err="1"/>
              <a:t>Âm</a:t>
            </a:r>
            <a:r>
              <a:rPr lang="en-AU" sz="2000" dirty="0"/>
              <a:t> </a:t>
            </a:r>
            <a:r>
              <a:rPr lang="en-AU" sz="2000" dirty="0" err="1"/>
              <a:t>lượng</a:t>
            </a:r>
            <a:endParaRPr lang="en-AU" sz="2000" dirty="0"/>
          </a:p>
          <a:p>
            <a:pPr marL="0" indent="0" algn="ctr">
              <a:buNone/>
            </a:pPr>
            <a:r>
              <a:rPr lang="en-AU" sz="2000" dirty="0"/>
              <a:t>Volume</a:t>
            </a:r>
          </a:p>
        </p:txBody>
      </p:sp>
      <p:sp>
        <p:nvSpPr>
          <p:cNvPr id="7" name="Freeform 128">
            <a:extLst>
              <a:ext uri="{FF2B5EF4-FFF2-40B4-BE49-F238E27FC236}">
                <a16:creationId xmlns:a16="http://schemas.microsoft.com/office/drawing/2014/main" id="{9C375BAF-B277-FA46-2D20-EA013E202848}"/>
              </a:ext>
              <a:ext uri="{C183D7F6-B498-43B3-948B-1728B52AA6E4}">
                <adec:decorative xmlns:adec="http://schemas.microsoft.com/office/drawing/2017/decorative" val="1"/>
              </a:ext>
            </a:extLst>
          </p:cNvPr>
          <p:cNvSpPr>
            <a:spLocks noChangeAspect="1"/>
          </p:cNvSpPr>
          <p:nvPr/>
        </p:nvSpPr>
        <p:spPr bwMode="auto">
          <a:xfrm>
            <a:off x="9079390" y="2755991"/>
            <a:ext cx="1080000" cy="1000976"/>
          </a:xfrm>
          <a:custGeom>
            <a:avLst/>
            <a:gdLst>
              <a:gd name="T0" fmla="*/ 2147483646 w 604"/>
              <a:gd name="T1" fmla="*/ 0 h 561"/>
              <a:gd name="T2" fmla="*/ 2147483646 w 604"/>
              <a:gd name="T3" fmla="*/ 0 h 561"/>
              <a:gd name="T4" fmla="*/ 2147483646 w 604"/>
              <a:gd name="T5" fmla="*/ 2147483646 h 561"/>
              <a:gd name="T6" fmla="*/ 2147483646 w 604"/>
              <a:gd name="T7" fmla="*/ 2147483646 h 561"/>
              <a:gd name="T8" fmla="*/ 2147483646 w 604"/>
              <a:gd name="T9" fmla="*/ 2147483646 h 561"/>
              <a:gd name="T10" fmla="*/ 2147483646 w 604"/>
              <a:gd name="T11" fmla="*/ 2147483646 h 561"/>
              <a:gd name="T12" fmla="*/ 2147483646 w 604"/>
              <a:gd name="T13" fmla="*/ 2147483646 h 561"/>
              <a:gd name="T14" fmla="*/ 2147483646 w 604"/>
              <a:gd name="T15" fmla="*/ 0 h 561"/>
              <a:gd name="T16" fmla="*/ 2147483646 w 604"/>
              <a:gd name="T17" fmla="*/ 2147483646 h 561"/>
              <a:gd name="T18" fmla="*/ 2147483646 w 604"/>
              <a:gd name="T19" fmla="*/ 2147483646 h 561"/>
              <a:gd name="T20" fmla="*/ 2147483646 w 604"/>
              <a:gd name="T21" fmla="*/ 2147483646 h 561"/>
              <a:gd name="T22" fmla="*/ 2147483646 w 604"/>
              <a:gd name="T23" fmla="*/ 2147483646 h 561"/>
              <a:gd name="T24" fmla="*/ 2147483646 w 604"/>
              <a:gd name="T25" fmla="*/ 2147483646 h 561"/>
              <a:gd name="T26" fmla="*/ 2147483646 w 604"/>
              <a:gd name="T27" fmla="*/ 2147483646 h 561"/>
              <a:gd name="T28" fmla="*/ 2147483646 w 604"/>
              <a:gd name="T29" fmla="*/ 2147483646 h 561"/>
              <a:gd name="T30" fmla="*/ 2147483646 w 604"/>
              <a:gd name="T31" fmla="*/ 2147483646 h 561"/>
              <a:gd name="T32" fmla="*/ 2147483646 w 604"/>
              <a:gd name="T33" fmla="*/ 2147483646 h 561"/>
              <a:gd name="T34" fmla="*/ 2147483646 w 604"/>
              <a:gd name="T35" fmla="*/ 2147483646 h 561"/>
              <a:gd name="T36" fmla="*/ 2147483646 w 604"/>
              <a:gd name="T37" fmla="*/ 2147483646 h 561"/>
              <a:gd name="T38" fmla="*/ 2147483646 w 604"/>
              <a:gd name="T39" fmla="*/ 2147483646 h 561"/>
              <a:gd name="T40" fmla="*/ 0 w 604"/>
              <a:gd name="T41" fmla="*/ 2147483646 h 561"/>
              <a:gd name="T42" fmla="*/ 0 w 604"/>
              <a:gd name="T43" fmla="*/ 2147483646 h 561"/>
              <a:gd name="T44" fmla="*/ 2147483646 w 604"/>
              <a:gd name="T45" fmla="*/ 2147483646 h 561"/>
              <a:gd name="T46" fmla="*/ 2147483646 w 604"/>
              <a:gd name="T47" fmla="*/ 2147483646 h 561"/>
              <a:gd name="T48" fmla="*/ 2147483646 w 604"/>
              <a:gd name="T49" fmla="*/ 2147483646 h 561"/>
              <a:gd name="T50" fmla="*/ 2147483646 w 604"/>
              <a:gd name="T51" fmla="*/ 2147483646 h 561"/>
              <a:gd name="T52" fmla="*/ 2147483646 w 604"/>
              <a:gd name="T53" fmla="*/ 2147483646 h 561"/>
              <a:gd name="T54" fmla="*/ 2147483646 w 604"/>
              <a:gd name="T55" fmla="*/ 2147483646 h 561"/>
              <a:gd name="T56" fmla="*/ 2147483646 w 604"/>
              <a:gd name="T57" fmla="*/ 2147483646 h 561"/>
              <a:gd name="T58" fmla="*/ 2147483646 w 604"/>
              <a:gd name="T59" fmla="*/ 2147483646 h 561"/>
              <a:gd name="T60" fmla="*/ 2147483646 w 604"/>
              <a:gd name="T61" fmla="*/ 2147483646 h 561"/>
              <a:gd name="T62" fmla="*/ 2147483646 w 604"/>
              <a:gd name="T63" fmla="*/ 2147483646 h 561"/>
              <a:gd name="T64" fmla="*/ 2147483646 w 604"/>
              <a:gd name="T65" fmla="*/ 2147483646 h 561"/>
              <a:gd name="T66" fmla="*/ 2147483646 w 604"/>
              <a:gd name="T67" fmla="*/ 2147483646 h 561"/>
              <a:gd name="T68" fmla="*/ 2147483646 w 604"/>
              <a:gd name="T69" fmla="*/ 2147483646 h 561"/>
              <a:gd name="T70" fmla="*/ 2147483646 w 604"/>
              <a:gd name="T71" fmla="*/ 2147483646 h 561"/>
              <a:gd name="T72" fmla="*/ 2147483646 w 604"/>
              <a:gd name="T73" fmla="*/ 2147483646 h 561"/>
              <a:gd name="T74" fmla="*/ 2147483646 w 604"/>
              <a:gd name="T75" fmla="*/ 2147483646 h 561"/>
              <a:gd name="T76" fmla="*/ 2147483646 w 604"/>
              <a:gd name="T77" fmla="*/ 2147483646 h 561"/>
              <a:gd name="T78" fmla="*/ 2147483646 w 604"/>
              <a:gd name="T79" fmla="*/ 2147483646 h 561"/>
              <a:gd name="T80" fmla="*/ 2147483646 w 604"/>
              <a:gd name="T81" fmla="*/ 2147483646 h 561"/>
              <a:gd name="T82" fmla="*/ 2147483646 w 604"/>
              <a:gd name="T83" fmla="*/ 2147483646 h 561"/>
              <a:gd name="T84" fmla="*/ 2147483646 w 604"/>
              <a:gd name="T85" fmla="*/ 2147483646 h 561"/>
              <a:gd name="T86" fmla="*/ 2147483646 w 604"/>
              <a:gd name="T87" fmla="*/ 2147483646 h 5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04" h="561">
                <a:moveTo>
                  <a:pt x="368" y="0"/>
                </a:moveTo>
                <a:lnTo>
                  <a:pt x="368" y="0"/>
                </a:lnTo>
                <a:cubicBezTo>
                  <a:pt x="368" y="44"/>
                  <a:pt x="368" y="44"/>
                  <a:pt x="368" y="44"/>
                </a:cubicBezTo>
                <a:cubicBezTo>
                  <a:pt x="486" y="74"/>
                  <a:pt x="559" y="162"/>
                  <a:pt x="559" y="280"/>
                </a:cubicBezTo>
                <a:cubicBezTo>
                  <a:pt x="559" y="397"/>
                  <a:pt x="486" y="486"/>
                  <a:pt x="368" y="515"/>
                </a:cubicBezTo>
                <a:cubicBezTo>
                  <a:pt x="368" y="560"/>
                  <a:pt x="368" y="560"/>
                  <a:pt x="368" y="560"/>
                </a:cubicBezTo>
                <a:cubicBezTo>
                  <a:pt x="500" y="530"/>
                  <a:pt x="603" y="427"/>
                  <a:pt x="603" y="280"/>
                </a:cubicBezTo>
                <a:cubicBezTo>
                  <a:pt x="603" y="133"/>
                  <a:pt x="500" y="30"/>
                  <a:pt x="368" y="0"/>
                </a:cubicBezTo>
                <a:close/>
                <a:moveTo>
                  <a:pt x="486" y="280"/>
                </a:moveTo>
                <a:lnTo>
                  <a:pt x="486" y="280"/>
                </a:lnTo>
                <a:cubicBezTo>
                  <a:pt x="486" y="206"/>
                  <a:pt x="441" y="147"/>
                  <a:pt x="368" y="147"/>
                </a:cubicBezTo>
                <a:cubicBezTo>
                  <a:pt x="368" y="177"/>
                  <a:pt x="368" y="177"/>
                  <a:pt x="368" y="177"/>
                </a:cubicBezTo>
                <a:cubicBezTo>
                  <a:pt x="412" y="192"/>
                  <a:pt x="441" y="235"/>
                  <a:pt x="441" y="280"/>
                </a:cubicBezTo>
                <a:cubicBezTo>
                  <a:pt x="441" y="324"/>
                  <a:pt x="412" y="368"/>
                  <a:pt x="368" y="383"/>
                </a:cubicBezTo>
                <a:cubicBezTo>
                  <a:pt x="368" y="412"/>
                  <a:pt x="368" y="412"/>
                  <a:pt x="368" y="412"/>
                </a:cubicBezTo>
                <a:cubicBezTo>
                  <a:pt x="441" y="412"/>
                  <a:pt x="486" y="353"/>
                  <a:pt x="486" y="280"/>
                </a:cubicBezTo>
                <a:close/>
                <a:moveTo>
                  <a:pt x="265" y="44"/>
                </a:moveTo>
                <a:lnTo>
                  <a:pt x="265" y="44"/>
                </a:lnTo>
                <a:cubicBezTo>
                  <a:pt x="88" y="162"/>
                  <a:pt x="88" y="162"/>
                  <a:pt x="88" y="162"/>
                </a:cubicBezTo>
                <a:cubicBezTo>
                  <a:pt x="29" y="162"/>
                  <a:pt x="29" y="162"/>
                  <a:pt x="29" y="162"/>
                </a:cubicBezTo>
                <a:cubicBezTo>
                  <a:pt x="15" y="162"/>
                  <a:pt x="0" y="177"/>
                  <a:pt x="0" y="206"/>
                </a:cubicBezTo>
                <a:cubicBezTo>
                  <a:pt x="0" y="353"/>
                  <a:pt x="0" y="353"/>
                  <a:pt x="0" y="353"/>
                </a:cubicBezTo>
                <a:cubicBezTo>
                  <a:pt x="0" y="383"/>
                  <a:pt x="15" y="397"/>
                  <a:pt x="29" y="397"/>
                </a:cubicBezTo>
                <a:cubicBezTo>
                  <a:pt x="88" y="397"/>
                  <a:pt x="88" y="397"/>
                  <a:pt x="88" y="397"/>
                </a:cubicBezTo>
                <a:cubicBezTo>
                  <a:pt x="265" y="515"/>
                  <a:pt x="265" y="515"/>
                  <a:pt x="265" y="515"/>
                </a:cubicBezTo>
                <a:cubicBezTo>
                  <a:pt x="294" y="515"/>
                  <a:pt x="309" y="501"/>
                  <a:pt x="309" y="471"/>
                </a:cubicBezTo>
                <a:cubicBezTo>
                  <a:pt x="309" y="88"/>
                  <a:pt x="309" y="88"/>
                  <a:pt x="309" y="88"/>
                </a:cubicBezTo>
                <a:cubicBezTo>
                  <a:pt x="309" y="59"/>
                  <a:pt x="294" y="44"/>
                  <a:pt x="265" y="44"/>
                </a:cubicBezTo>
                <a:close/>
                <a:moveTo>
                  <a:pt x="88" y="339"/>
                </a:moveTo>
                <a:lnTo>
                  <a:pt x="88" y="339"/>
                </a:lnTo>
                <a:cubicBezTo>
                  <a:pt x="88" y="353"/>
                  <a:pt x="88" y="353"/>
                  <a:pt x="73" y="353"/>
                </a:cubicBezTo>
                <a:cubicBezTo>
                  <a:pt x="59" y="353"/>
                  <a:pt x="59" y="353"/>
                  <a:pt x="59" y="353"/>
                </a:cubicBezTo>
                <a:cubicBezTo>
                  <a:pt x="44" y="353"/>
                  <a:pt x="29" y="353"/>
                  <a:pt x="29" y="339"/>
                </a:cubicBezTo>
                <a:cubicBezTo>
                  <a:pt x="29" y="221"/>
                  <a:pt x="29" y="221"/>
                  <a:pt x="29" y="221"/>
                </a:cubicBezTo>
                <a:cubicBezTo>
                  <a:pt x="29" y="206"/>
                  <a:pt x="44" y="206"/>
                  <a:pt x="59" y="206"/>
                </a:cubicBezTo>
                <a:cubicBezTo>
                  <a:pt x="73" y="206"/>
                  <a:pt x="73" y="206"/>
                  <a:pt x="73" y="206"/>
                </a:cubicBezTo>
                <a:cubicBezTo>
                  <a:pt x="88" y="206"/>
                  <a:pt x="88" y="206"/>
                  <a:pt x="88" y="221"/>
                </a:cubicBezTo>
                <a:lnTo>
                  <a:pt x="88" y="339"/>
                </a:lnTo>
                <a:close/>
                <a:moveTo>
                  <a:pt x="265" y="471"/>
                </a:moveTo>
                <a:lnTo>
                  <a:pt x="265" y="471"/>
                </a:lnTo>
                <a:cubicBezTo>
                  <a:pt x="132" y="383"/>
                  <a:pt x="132" y="383"/>
                  <a:pt x="132" y="383"/>
                </a:cubicBezTo>
                <a:cubicBezTo>
                  <a:pt x="132" y="353"/>
                  <a:pt x="132" y="192"/>
                  <a:pt x="132" y="162"/>
                </a:cubicBezTo>
                <a:cubicBezTo>
                  <a:pt x="265" y="88"/>
                  <a:pt x="265" y="88"/>
                  <a:pt x="265" y="88"/>
                </a:cubicBezTo>
                <a:cubicBezTo>
                  <a:pt x="265" y="103"/>
                  <a:pt x="265" y="456"/>
                  <a:pt x="265" y="471"/>
                </a:cubicBezTo>
                <a:close/>
              </a:path>
            </a:pathLst>
          </a:custGeom>
          <a:solidFill>
            <a:schemeClr val="accent3"/>
          </a:solidFill>
          <a:ln>
            <a:noFill/>
          </a:ln>
        </p:spPr>
        <p:txBody>
          <a:bodyPr wrap="none" anchor="ctr"/>
          <a:lstStyle/>
          <a:p>
            <a:endParaRPr lang="en-US"/>
          </a:p>
        </p:txBody>
      </p:sp>
      <p:sp>
        <p:nvSpPr>
          <p:cNvPr id="11" name="Freeform 59">
            <a:extLst>
              <a:ext uri="{FF2B5EF4-FFF2-40B4-BE49-F238E27FC236}">
                <a16:creationId xmlns:a16="http://schemas.microsoft.com/office/drawing/2014/main" id="{AA1D6DC8-7F35-C3F1-C253-1B376DF456D5}"/>
              </a:ext>
              <a:ext uri="{C183D7F6-B498-43B3-948B-1728B52AA6E4}">
                <adec:decorative xmlns:adec="http://schemas.microsoft.com/office/drawing/2017/decorative" val="1"/>
              </a:ext>
            </a:extLst>
          </p:cNvPr>
          <p:cNvSpPr>
            <a:spLocks noChangeAspect="1"/>
          </p:cNvSpPr>
          <p:nvPr/>
        </p:nvSpPr>
        <p:spPr bwMode="auto">
          <a:xfrm>
            <a:off x="2406057" y="2755991"/>
            <a:ext cx="1080000" cy="1072171"/>
          </a:xfrm>
          <a:custGeom>
            <a:avLst/>
            <a:gdLst>
              <a:gd name="T0" fmla="*/ 2147483646 w 609"/>
              <a:gd name="T1" fmla="*/ 2147483646 h 602"/>
              <a:gd name="T2" fmla="*/ 2147483646 w 609"/>
              <a:gd name="T3" fmla="*/ 2147483646 h 602"/>
              <a:gd name="T4" fmla="*/ 2147483646 w 609"/>
              <a:gd name="T5" fmla="*/ 2147483646 h 602"/>
              <a:gd name="T6" fmla="*/ 2147483646 w 609"/>
              <a:gd name="T7" fmla="*/ 2147483646 h 602"/>
              <a:gd name="T8" fmla="*/ 2147483646 w 609"/>
              <a:gd name="T9" fmla="*/ 2147483646 h 602"/>
              <a:gd name="T10" fmla="*/ 2147483646 w 609"/>
              <a:gd name="T11" fmla="*/ 2147483646 h 602"/>
              <a:gd name="T12" fmla="*/ 2147483646 w 609"/>
              <a:gd name="T13" fmla="*/ 2147483646 h 602"/>
              <a:gd name="T14" fmla="*/ 2147483646 w 609"/>
              <a:gd name="T15" fmla="*/ 2147483646 h 602"/>
              <a:gd name="T16" fmla="*/ 2147483646 w 609"/>
              <a:gd name="T17" fmla="*/ 2147483646 h 602"/>
              <a:gd name="T18" fmla="*/ 2147483646 w 609"/>
              <a:gd name="T19" fmla="*/ 2147483646 h 602"/>
              <a:gd name="T20" fmla="*/ 2147483646 w 609"/>
              <a:gd name="T21" fmla="*/ 2147483646 h 602"/>
              <a:gd name="T22" fmla="*/ 2147483646 w 609"/>
              <a:gd name="T23" fmla="*/ 2147483646 h 602"/>
              <a:gd name="T24" fmla="*/ 2147483646 w 609"/>
              <a:gd name="T25" fmla="*/ 2147483646 h 602"/>
              <a:gd name="T26" fmla="*/ 2147483646 w 609"/>
              <a:gd name="T27" fmla="*/ 2147483646 h 602"/>
              <a:gd name="T28" fmla="*/ 2147483646 w 609"/>
              <a:gd name="T29" fmla="*/ 2147483646 h 602"/>
              <a:gd name="T30" fmla="*/ 2147483646 w 609"/>
              <a:gd name="T31" fmla="*/ 2147483646 h 602"/>
              <a:gd name="T32" fmla="*/ 2147483646 w 609"/>
              <a:gd name="T33" fmla="*/ 0 h 602"/>
              <a:gd name="T34" fmla="*/ 2147483646 w 609"/>
              <a:gd name="T35" fmla="*/ 2147483646 h 602"/>
              <a:gd name="T36" fmla="*/ 2147483646 w 609"/>
              <a:gd name="T37" fmla="*/ 2147483646 h 602"/>
              <a:gd name="T38" fmla="*/ 2147483646 w 609"/>
              <a:gd name="T39" fmla="*/ 2147483646 h 602"/>
              <a:gd name="T40" fmla="*/ 2147483646 w 609"/>
              <a:gd name="T41" fmla="*/ 2147483646 h 602"/>
              <a:gd name="T42" fmla="*/ 2147483646 w 609"/>
              <a:gd name="T43" fmla="*/ 2147483646 h 602"/>
              <a:gd name="T44" fmla="*/ 2147483646 w 609"/>
              <a:gd name="T45" fmla="*/ 2147483646 h 602"/>
              <a:gd name="T46" fmla="*/ 2147483646 w 609"/>
              <a:gd name="T47" fmla="*/ 2147483646 h 602"/>
              <a:gd name="T48" fmla="*/ 2147483646 w 609"/>
              <a:gd name="T49" fmla="*/ 2147483646 h 602"/>
              <a:gd name="T50" fmla="*/ 2147483646 w 609"/>
              <a:gd name="T51" fmla="*/ 2147483646 h 602"/>
              <a:gd name="T52" fmla="*/ 2147483646 w 609"/>
              <a:gd name="T53" fmla="*/ 2147483646 h 602"/>
              <a:gd name="T54" fmla="*/ 2147483646 w 609"/>
              <a:gd name="T55" fmla="*/ 2147483646 h 602"/>
              <a:gd name="T56" fmla="*/ 2147483646 w 609"/>
              <a:gd name="T57" fmla="*/ 2147483646 h 602"/>
              <a:gd name="T58" fmla="*/ 2147483646 w 609"/>
              <a:gd name="T59" fmla="*/ 2147483646 h 602"/>
              <a:gd name="T60" fmla="*/ 2147483646 w 609"/>
              <a:gd name="T61" fmla="*/ 2147483646 h 602"/>
              <a:gd name="T62" fmla="*/ 2147483646 w 609"/>
              <a:gd name="T63" fmla="*/ 2147483646 h 602"/>
              <a:gd name="T64" fmla="*/ 2147483646 w 609"/>
              <a:gd name="T65" fmla="*/ 2147483646 h 602"/>
              <a:gd name="T66" fmla="*/ 2147483646 w 609"/>
              <a:gd name="T67" fmla="*/ 2147483646 h 602"/>
              <a:gd name="T68" fmla="*/ 2147483646 w 609"/>
              <a:gd name="T69" fmla="*/ 2147483646 h 602"/>
              <a:gd name="T70" fmla="*/ 2147483646 w 609"/>
              <a:gd name="T71" fmla="*/ 2147483646 h 602"/>
              <a:gd name="T72" fmla="*/ 2147483646 w 609"/>
              <a:gd name="T73" fmla="*/ 2147483646 h 602"/>
              <a:gd name="T74" fmla="*/ 2147483646 w 609"/>
              <a:gd name="T75" fmla="*/ 2147483646 h 602"/>
              <a:gd name="T76" fmla="*/ 2147483646 w 609"/>
              <a:gd name="T77" fmla="*/ 2147483646 h 602"/>
              <a:gd name="T78" fmla="*/ 2147483646 w 609"/>
              <a:gd name="T79" fmla="*/ 2147483646 h 602"/>
              <a:gd name="T80" fmla="*/ 2147483646 w 609"/>
              <a:gd name="T81" fmla="*/ 2147483646 h 602"/>
              <a:gd name="T82" fmla="*/ 2147483646 w 609"/>
              <a:gd name="T83" fmla="*/ 2147483646 h 602"/>
              <a:gd name="T84" fmla="*/ 2147483646 w 609"/>
              <a:gd name="T85" fmla="*/ 2147483646 h 60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9" h="602">
                <a:moveTo>
                  <a:pt x="580" y="333"/>
                </a:moveTo>
                <a:lnTo>
                  <a:pt x="580" y="333"/>
                </a:lnTo>
                <a:cubicBezTo>
                  <a:pt x="502" y="333"/>
                  <a:pt x="502" y="333"/>
                  <a:pt x="502" y="333"/>
                </a:cubicBezTo>
                <a:cubicBezTo>
                  <a:pt x="488" y="333"/>
                  <a:pt x="474" y="318"/>
                  <a:pt x="474" y="304"/>
                </a:cubicBezTo>
                <a:cubicBezTo>
                  <a:pt x="474" y="283"/>
                  <a:pt x="488" y="276"/>
                  <a:pt x="502" y="276"/>
                </a:cubicBezTo>
                <a:cubicBezTo>
                  <a:pt x="580" y="276"/>
                  <a:pt x="580" y="276"/>
                  <a:pt x="580" y="276"/>
                </a:cubicBezTo>
                <a:cubicBezTo>
                  <a:pt x="594" y="276"/>
                  <a:pt x="608" y="283"/>
                  <a:pt x="608" y="304"/>
                </a:cubicBezTo>
                <a:cubicBezTo>
                  <a:pt x="608" y="318"/>
                  <a:pt x="594" y="333"/>
                  <a:pt x="580" y="333"/>
                </a:cubicBezTo>
                <a:close/>
                <a:moveTo>
                  <a:pt x="523" y="120"/>
                </a:moveTo>
                <a:lnTo>
                  <a:pt x="523" y="120"/>
                </a:lnTo>
                <a:cubicBezTo>
                  <a:pt x="467" y="177"/>
                  <a:pt x="467" y="177"/>
                  <a:pt x="467" y="177"/>
                </a:cubicBezTo>
                <a:cubicBezTo>
                  <a:pt x="459" y="184"/>
                  <a:pt x="452" y="191"/>
                  <a:pt x="445" y="191"/>
                </a:cubicBezTo>
                <a:cubicBezTo>
                  <a:pt x="431" y="191"/>
                  <a:pt x="417" y="177"/>
                  <a:pt x="417" y="163"/>
                </a:cubicBezTo>
                <a:cubicBezTo>
                  <a:pt x="417" y="156"/>
                  <a:pt x="417" y="149"/>
                  <a:pt x="424" y="142"/>
                </a:cubicBezTo>
                <a:cubicBezTo>
                  <a:pt x="481" y="85"/>
                  <a:pt x="481" y="85"/>
                  <a:pt x="481" y="85"/>
                </a:cubicBezTo>
                <a:cubicBezTo>
                  <a:pt x="488" y="78"/>
                  <a:pt x="495" y="78"/>
                  <a:pt x="502" y="78"/>
                </a:cubicBezTo>
                <a:cubicBezTo>
                  <a:pt x="516" y="78"/>
                  <a:pt x="530" y="85"/>
                  <a:pt x="530" y="106"/>
                </a:cubicBezTo>
                <a:cubicBezTo>
                  <a:pt x="530" y="113"/>
                  <a:pt x="530" y="120"/>
                  <a:pt x="523" y="120"/>
                </a:cubicBezTo>
                <a:close/>
                <a:moveTo>
                  <a:pt x="304" y="601"/>
                </a:moveTo>
                <a:lnTo>
                  <a:pt x="304" y="601"/>
                </a:lnTo>
                <a:cubicBezTo>
                  <a:pt x="290" y="601"/>
                  <a:pt x="276" y="594"/>
                  <a:pt x="276" y="573"/>
                </a:cubicBezTo>
                <a:cubicBezTo>
                  <a:pt x="276" y="502"/>
                  <a:pt x="276" y="502"/>
                  <a:pt x="276" y="502"/>
                </a:cubicBezTo>
                <a:cubicBezTo>
                  <a:pt x="276" y="481"/>
                  <a:pt x="290" y="474"/>
                  <a:pt x="304" y="474"/>
                </a:cubicBezTo>
                <a:cubicBezTo>
                  <a:pt x="318" y="474"/>
                  <a:pt x="332" y="481"/>
                  <a:pt x="332" y="502"/>
                </a:cubicBezTo>
                <a:cubicBezTo>
                  <a:pt x="332" y="573"/>
                  <a:pt x="332" y="573"/>
                  <a:pt x="332" y="573"/>
                </a:cubicBezTo>
                <a:cubicBezTo>
                  <a:pt x="332" y="594"/>
                  <a:pt x="318" y="601"/>
                  <a:pt x="304" y="601"/>
                </a:cubicBezTo>
                <a:close/>
                <a:moveTo>
                  <a:pt x="304" y="135"/>
                </a:moveTo>
                <a:lnTo>
                  <a:pt x="304" y="135"/>
                </a:lnTo>
                <a:cubicBezTo>
                  <a:pt x="290" y="135"/>
                  <a:pt x="276" y="120"/>
                  <a:pt x="276" y="106"/>
                </a:cubicBezTo>
                <a:cubicBezTo>
                  <a:pt x="276" y="29"/>
                  <a:pt x="276" y="29"/>
                  <a:pt x="276" y="29"/>
                </a:cubicBezTo>
                <a:cubicBezTo>
                  <a:pt x="276" y="15"/>
                  <a:pt x="290" y="0"/>
                  <a:pt x="304" y="0"/>
                </a:cubicBezTo>
                <a:cubicBezTo>
                  <a:pt x="318" y="0"/>
                  <a:pt x="332" y="15"/>
                  <a:pt x="332" y="29"/>
                </a:cubicBezTo>
                <a:cubicBezTo>
                  <a:pt x="332" y="106"/>
                  <a:pt x="332" y="106"/>
                  <a:pt x="332" y="106"/>
                </a:cubicBezTo>
                <a:cubicBezTo>
                  <a:pt x="332" y="120"/>
                  <a:pt x="318" y="135"/>
                  <a:pt x="304" y="135"/>
                </a:cubicBezTo>
                <a:close/>
                <a:moveTo>
                  <a:pt x="184" y="460"/>
                </a:moveTo>
                <a:lnTo>
                  <a:pt x="184" y="460"/>
                </a:lnTo>
                <a:cubicBezTo>
                  <a:pt x="127" y="516"/>
                  <a:pt x="127" y="516"/>
                  <a:pt x="127" y="516"/>
                </a:cubicBezTo>
                <a:cubicBezTo>
                  <a:pt x="120" y="523"/>
                  <a:pt x="113" y="530"/>
                  <a:pt x="106" y="530"/>
                </a:cubicBezTo>
                <a:cubicBezTo>
                  <a:pt x="92" y="530"/>
                  <a:pt x="78" y="516"/>
                  <a:pt x="78" y="502"/>
                </a:cubicBezTo>
                <a:cubicBezTo>
                  <a:pt x="78" y="495"/>
                  <a:pt x="78" y="488"/>
                  <a:pt x="85" y="481"/>
                </a:cubicBezTo>
                <a:cubicBezTo>
                  <a:pt x="141" y="424"/>
                  <a:pt x="141" y="424"/>
                  <a:pt x="141" y="424"/>
                </a:cubicBezTo>
                <a:cubicBezTo>
                  <a:pt x="149" y="417"/>
                  <a:pt x="156" y="417"/>
                  <a:pt x="163" y="417"/>
                </a:cubicBezTo>
                <a:cubicBezTo>
                  <a:pt x="177" y="417"/>
                  <a:pt x="191" y="424"/>
                  <a:pt x="191" y="446"/>
                </a:cubicBezTo>
                <a:cubicBezTo>
                  <a:pt x="191" y="453"/>
                  <a:pt x="191" y="460"/>
                  <a:pt x="184" y="460"/>
                </a:cubicBezTo>
                <a:close/>
                <a:moveTo>
                  <a:pt x="163" y="191"/>
                </a:moveTo>
                <a:lnTo>
                  <a:pt x="163" y="191"/>
                </a:lnTo>
                <a:cubicBezTo>
                  <a:pt x="156" y="191"/>
                  <a:pt x="149" y="184"/>
                  <a:pt x="141" y="177"/>
                </a:cubicBezTo>
                <a:cubicBezTo>
                  <a:pt x="85" y="120"/>
                  <a:pt x="85" y="120"/>
                  <a:pt x="85" y="120"/>
                </a:cubicBezTo>
                <a:cubicBezTo>
                  <a:pt x="78" y="120"/>
                  <a:pt x="78" y="113"/>
                  <a:pt x="78" y="106"/>
                </a:cubicBezTo>
                <a:cubicBezTo>
                  <a:pt x="78" y="85"/>
                  <a:pt x="92" y="78"/>
                  <a:pt x="106" y="78"/>
                </a:cubicBezTo>
                <a:cubicBezTo>
                  <a:pt x="113" y="78"/>
                  <a:pt x="120" y="78"/>
                  <a:pt x="127" y="85"/>
                </a:cubicBezTo>
                <a:cubicBezTo>
                  <a:pt x="184" y="142"/>
                  <a:pt x="184" y="142"/>
                  <a:pt x="184" y="142"/>
                </a:cubicBezTo>
                <a:cubicBezTo>
                  <a:pt x="191" y="149"/>
                  <a:pt x="191" y="156"/>
                  <a:pt x="191" y="163"/>
                </a:cubicBezTo>
                <a:cubicBezTo>
                  <a:pt x="191" y="177"/>
                  <a:pt x="177" y="191"/>
                  <a:pt x="163" y="191"/>
                </a:cubicBezTo>
                <a:close/>
                <a:moveTo>
                  <a:pt x="134" y="304"/>
                </a:moveTo>
                <a:lnTo>
                  <a:pt x="134" y="304"/>
                </a:lnTo>
                <a:cubicBezTo>
                  <a:pt x="134" y="318"/>
                  <a:pt x="120" y="333"/>
                  <a:pt x="106" y="333"/>
                </a:cubicBezTo>
                <a:cubicBezTo>
                  <a:pt x="28" y="333"/>
                  <a:pt x="28" y="333"/>
                  <a:pt x="28" y="333"/>
                </a:cubicBezTo>
                <a:cubicBezTo>
                  <a:pt x="14" y="333"/>
                  <a:pt x="0" y="318"/>
                  <a:pt x="0" y="304"/>
                </a:cubicBezTo>
                <a:cubicBezTo>
                  <a:pt x="0" y="283"/>
                  <a:pt x="14" y="276"/>
                  <a:pt x="28" y="276"/>
                </a:cubicBezTo>
                <a:cubicBezTo>
                  <a:pt x="106" y="276"/>
                  <a:pt x="106" y="276"/>
                  <a:pt x="106" y="276"/>
                </a:cubicBezTo>
                <a:cubicBezTo>
                  <a:pt x="120" y="276"/>
                  <a:pt x="134" y="283"/>
                  <a:pt x="134" y="304"/>
                </a:cubicBezTo>
                <a:close/>
                <a:moveTo>
                  <a:pt x="445" y="417"/>
                </a:moveTo>
                <a:lnTo>
                  <a:pt x="445" y="417"/>
                </a:lnTo>
                <a:cubicBezTo>
                  <a:pt x="452" y="417"/>
                  <a:pt x="459" y="417"/>
                  <a:pt x="467" y="424"/>
                </a:cubicBezTo>
                <a:cubicBezTo>
                  <a:pt x="523" y="481"/>
                  <a:pt x="523" y="481"/>
                  <a:pt x="523" y="481"/>
                </a:cubicBezTo>
                <a:cubicBezTo>
                  <a:pt x="530" y="488"/>
                  <a:pt x="530" y="495"/>
                  <a:pt x="530" y="502"/>
                </a:cubicBezTo>
                <a:cubicBezTo>
                  <a:pt x="530" y="516"/>
                  <a:pt x="516" y="530"/>
                  <a:pt x="502" y="530"/>
                </a:cubicBezTo>
                <a:cubicBezTo>
                  <a:pt x="495" y="530"/>
                  <a:pt x="488" y="523"/>
                  <a:pt x="481" y="516"/>
                </a:cubicBezTo>
                <a:cubicBezTo>
                  <a:pt x="424" y="460"/>
                  <a:pt x="424" y="460"/>
                  <a:pt x="424" y="460"/>
                </a:cubicBezTo>
                <a:cubicBezTo>
                  <a:pt x="417" y="460"/>
                  <a:pt x="417" y="453"/>
                  <a:pt x="417" y="446"/>
                </a:cubicBezTo>
                <a:cubicBezTo>
                  <a:pt x="417" y="424"/>
                  <a:pt x="431" y="417"/>
                  <a:pt x="445" y="417"/>
                </a:cubicBezTo>
                <a:close/>
              </a:path>
            </a:pathLst>
          </a:custGeom>
          <a:solidFill>
            <a:schemeClr val="accent3"/>
          </a:solidFill>
          <a:ln>
            <a:noFill/>
          </a:ln>
        </p:spPr>
        <p:txBody>
          <a:bodyPr wrap="none" anchor="ctr"/>
          <a:lstStyle/>
          <a:p>
            <a:endParaRPr lang="en-US"/>
          </a:p>
        </p:txBody>
      </p:sp>
      <p:sp>
        <p:nvSpPr>
          <p:cNvPr id="12" name="Oval 11">
            <a:extLst>
              <a:ext uri="{FF2B5EF4-FFF2-40B4-BE49-F238E27FC236}">
                <a16:creationId xmlns:a16="http://schemas.microsoft.com/office/drawing/2014/main" id="{73CE4272-F14F-3782-F12B-E14C6CA78CF5}"/>
              </a:ext>
              <a:ext uri="{C183D7F6-B498-43B3-948B-1728B52AA6E4}">
                <adec:decorative xmlns:adec="http://schemas.microsoft.com/office/drawing/2017/decorative" val="1"/>
              </a:ext>
            </a:extLst>
          </p:cNvPr>
          <p:cNvSpPr>
            <a:spLocks noChangeAspect="1"/>
          </p:cNvSpPr>
          <p:nvPr/>
        </p:nvSpPr>
        <p:spPr>
          <a:xfrm>
            <a:off x="2798064" y="3155304"/>
            <a:ext cx="283464" cy="284993"/>
          </a:xfrm>
          <a:prstGeom prst="ellipse">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2B759B89-1342-626D-0117-300C9495D24E}"/>
              </a:ext>
              <a:ext uri="{C183D7F6-B498-43B3-948B-1728B52AA6E4}">
                <adec:decorative xmlns:adec="http://schemas.microsoft.com/office/drawing/2017/decorative" val="1"/>
              </a:ext>
            </a:extLst>
          </p:cNvPr>
          <p:cNvSpPr/>
          <p:nvPr/>
        </p:nvSpPr>
        <p:spPr>
          <a:xfrm>
            <a:off x="2935921" y="3155304"/>
            <a:ext cx="114813" cy="28499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E44B2BDB-EB30-B760-71E0-1875478168DC}"/>
              </a:ext>
              <a:ext uri="{C183D7F6-B498-43B3-948B-1728B52AA6E4}">
                <adec:decorative xmlns:adec="http://schemas.microsoft.com/office/drawing/2017/decorative" val="1"/>
              </a:ext>
            </a:extLst>
          </p:cNvPr>
          <p:cNvSpPr txBox="1"/>
          <p:nvPr/>
        </p:nvSpPr>
        <p:spPr>
          <a:xfrm>
            <a:off x="5580447" y="2658065"/>
            <a:ext cx="1404552" cy="1323439"/>
          </a:xfrm>
          <a:prstGeom prst="rect">
            <a:avLst/>
          </a:prstGeom>
          <a:noFill/>
        </p:spPr>
        <p:txBody>
          <a:bodyPr wrap="none" rtlCol="0">
            <a:spAutoFit/>
          </a:bodyPr>
          <a:lstStyle/>
          <a:p>
            <a:r>
              <a:rPr lang="en-AU" sz="8000" b="1" dirty="0">
                <a:solidFill>
                  <a:schemeClr val="accent3"/>
                </a:solidFill>
                <a:latin typeface="Telstra Display" panose="020B0504040000000004" pitchFamily="34" charset="77"/>
                <a:ea typeface="Telstra Display" panose="020B0504040000000004" pitchFamily="34" charset="77"/>
              </a:rPr>
              <a:t>A</a:t>
            </a:r>
            <a:r>
              <a:rPr lang="en-AU" sz="6000" b="1" dirty="0">
                <a:solidFill>
                  <a:schemeClr val="accent3"/>
                </a:solidFill>
                <a:latin typeface="Telstra Display" panose="020B0504040000000004" pitchFamily="34" charset="77"/>
                <a:ea typeface="Telstra Display" panose="020B0504040000000004" pitchFamily="34" charset="77"/>
              </a:rPr>
              <a:t>A</a:t>
            </a:r>
          </a:p>
        </p:txBody>
      </p:sp>
    </p:spTree>
    <p:extLst>
      <p:ext uri="{BB962C8B-B14F-4D97-AF65-F5344CB8AC3E}">
        <p14:creationId xmlns:p14="http://schemas.microsoft.com/office/powerpoint/2010/main" val="944255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407FE7-56DE-BD2E-6FA1-4AC03F115557}"/>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57650" y="1574347"/>
            <a:ext cx="4160502" cy="4353223"/>
          </a:xfrm>
          <a:prstGeom prst="rect">
            <a:avLst/>
          </a:prstGeom>
        </p:spPr>
      </p:pic>
      <p:sp>
        <p:nvSpPr>
          <p:cNvPr id="4" name="Title 1">
            <a:extLst>
              <a:ext uri="{FF2B5EF4-FFF2-40B4-BE49-F238E27FC236}">
                <a16:creationId xmlns:a16="http://schemas.microsoft.com/office/drawing/2014/main" id="{64DB0E52-55CA-1155-BEAF-2BBAD633C43A}"/>
              </a:ext>
            </a:extLst>
          </p:cNvPr>
          <p:cNvSpPr txBox="1">
            <a:spLocks noGrp="1"/>
          </p:cNvSpPr>
          <p:nvPr>
            <p:ph type="title" idx="4294967295"/>
          </p:nvPr>
        </p:nvSpPr>
        <p:spPr>
          <a:xfrm>
            <a:off x="904102" y="20723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Hãy</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dành</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thời</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gian</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để</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trả</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lời</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các</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câu</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hỏi</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của</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bạn</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ngay</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từ</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đầu</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buổi</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học</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a:t>
            </a:r>
          </a:p>
        </p:txBody>
      </p:sp>
    </p:spTree>
    <p:extLst>
      <p:ext uri="{BB962C8B-B14F-4D97-AF65-F5344CB8AC3E}">
        <p14:creationId xmlns:p14="http://schemas.microsoft.com/office/powerpoint/2010/main" val="2534016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8D54-D5A8-22DD-3F12-5614504D50E6}"/>
              </a:ext>
            </a:extLst>
          </p:cNvPr>
          <p:cNvSpPr>
            <a:spLocks noGrp="1"/>
          </p:cNvSpPr>
          <p:nvPr>
            <p:ph type="title"/>
          </p:nvPr>
        </p:nvSpPr>
        <p:spPr/>
        <p:txBody>
          <a:bodyPr/>
          <a:lstStyle/>
          <a:p>
            <a:r>
              <a:rPr lang="en-AU" dirty="0" err="1"/>
              <a:t>Hãy</a:t>
            </a:r>
            <a:r>
              <a:rPr lang="en-AU" dirty="0"/>
              <a:t> </a:t>
            </a:r>
            <a:r>
              <a:rPr lang="en-AU" dirty="0" err="1"/>
              <a:t>cùng</a:t>
            </a:r>
            <a:r>
              <a:rPr lang="en-AU" dirty="0"/>
              <a:t> </a:t>
            </a:r>
            <a:r>
              <a:rPr lang="en-AU" dirty="0" err="1"/>
              <a:t>ôn</a:t>
            </a:r>
            <a:r>
              <a:rPr lang="en-AU" dirty="0"/>
              <a:t> </a:t>
            </a:r>
            <a:r>
              <a:rPr lang="en-AU" dirty="0" err="1"/>
              <a:t>lại</a:t>
            </a:r>
            <a:r>
              <a:rPr lang="en-AU" dirty="0"/>
              <a:t> </a:t>
            </a:r>
            <a:r>
              <a:rPr lang="en-AU" dirty="0" err="1"/>
              <a:t>những</a:t>
            </a:r>
            <a:r>
              <a:rPr lang="en-AU" dirty="0"/>
              <a:t> </a:t>
            </a:r>
            <a:r>
              <a:rPr lang="en-AU" dirty="0" err="1"/>
              <a:t>kiến</a:t>
            </a:r>
            <a:r>
              <a:rPr lang="en-AU" dirty="0"/>
              <a:t> ​​</a:t>
            </a:r>
            <a:r>
              <a:rPr lang="en-AU" dirty="0" err="1"/>
              <a:t>thức</a:t>
            </a:r>
            <a:r>
              <a:rPr lang="en-AU" dirty="0"/>
              <a:t> </a:t>
            </a:r>
            <a:r>
              <a:rPr lang="en-AU" dirty="0" err="1"/>
              <a:t>đã</a:t>
            </a:r>
            <a:r>
              <a:rPr lang="en-AU" dirty="0"/>
              <a:t> </a:t>
            </a:r>
            <a:r>
              <a:rPr lang="en-AU" dirty="0" err="1"/>
              <a:t>học</a:t>
            </a:r>
            <a:endParaRPr lang="en-AU" dirty="0"/>
          </a:p>
        </p:txBody>
      </p:sp>
      <p:sp>
        <p:nvSpPr>
          <p:cNvPr id="3" name="Content Placeholder 2">
            <a:extLst>
              <a:ext uri="{FF2B5EF4-FFF2-40B4-BE49-F238E27FC236}">
                <a16:creationId xmlns:a16="http://schemas.microsoft.com/office/drawing/2014/main" id="{8395B036-11C1-58FE-89ED-AD4073195DC3}"/>
              </a:ext>
            </a:extLst>
          </p:cNvPr>
          <p:cNvSpPr>
            <a:spLocks noGrp="1"/>
          </p:cNvSpPr>
          <p:nvPr>
            <p:ph idx="1"/>
          </p:nvPr>
        </p:nvSpPr>
        <p:spPr>
          <a:xfrm>
            <a:off x="838200" y="1825625"/>
            <a:ext cx="10515600" cy="634240"/>
          </a:xfrm>
        </p:spPr>
        <p:txBody>
          <a:bodyPr/>
          <a:lstStyle/>
          <a:p>
            <a:pPr marL="0" indent="0">
              <a:buNone/>
            </a:pPr>
            <a:r>
              <a:rPr lang="en-AU" dirty="0" err="1"/>
              <a:t>Tôi</a:t>
            </a:r>
            <a:r>
              <a:rPr lang="en-AU" dirty="0"/>
              <a:t> </a:t>
            </a:r>
            <a:r>
              <a:rPr lang="en-AU" dirty="0" err="1"/>
              <a:t>có</a:t>
            </a:r>
            <a:r>
              <a:rPr lang="en-AU" dirty="0"/>
              <a:t> </a:t>
            </a:r>
            <a:r>
              <a:rPr lang="en-AU" dirty="0" err="1"/>
              <a:t>thể</a:t>
            </a:r>
            <a:r>
              <a:rPr lang="en-AU" dirty="0"/>
              <a:t>:</a:t>
            </a:r>
          </a:p>
        </p:txBody>
      </p:sp>
      <p:sp>
        <p:nvSpPr>
          <p:cNvPr id="10" name="Content Placeholder 2">
            <a:extLst>
              <a:ext uri="{FF2B5EF4-FFF2-40B4-BE49-F238E27FC236}">
                <a16:creationId xmlns:a16="http://schemas.microsoft.com/office/drawing/2014/main" id="{68311C0F-81C2-FDDB-4ACE-5BDB5C4C750E}"/>
              </a:ext>
            </a:extLst>
          </p:cNvPr>
          <p:cNvSpPr txBox="1">
            <a:spLocks/>
          </p:cNvSpPr>
          <p:nvPr/>
        </p:nvSpPr>
        <p:spPr>
          <a:xfrm>
            <a:off x="838200" y="3688166"/>
            <a:ext cx="2052000" cy="19187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err="1"/>
              <a:t>Giải</a:t>
            </a:r>
            <a:r>
              <a:rPr lang="en-AU" sz="2000" dirty="0"/>
              <a:t> </a:t>
            </a:r>
            <a:r>
              <a:rPr lang="en-AU" sz="2000" dirty="0" err="1"/>
              <a:t>thích</a:t>
            </a:r>
            <a:r>
              <a:rPr lang="en-AU" sz="2000" dirty="0"/>
              <a:t> </a:t>
            </a:r>
            <a:r>
              <a:rPr lang="en-AU" sz="2000" dirty="0" err="1"/>
              <a:t>máy</a:t>
            </a:r>
            <a:r>
              <a:rPr lang="en-AU" sz="2000" dirty="0"/>
              <a:t> </a:t>
            </a:r>
            <a:r>
              <a:rPr lang="en-AU" sz="2000" dirty="0" err="1"/>
              <a:t>tính</a:t>
            </a:r>
            <a:r>
              <a:rPr lang="en-AU" sz="2000" dirty="0"/>
              <a:t> </a:t>
            </a:r>
            <a:r>
              <a:rPr lang="en-AU" sz="2000" dirty="0" err="1"/>
              <a:t>và</a:t>
            </a:r>
            <a:r>
              <a:rPr lang="en-AU" sz="2000" dirty="0"/>
              <a:t> </a:t>
            </a:r>
            <a:r>
              <a:rPr lang="en-AU" sz="2000" dirty="0" err="1"/>
              <a:t>máy</a:t>
            </a:r>
            <a:r>
              <a:rPr lang="en-AU" sz="2000" dirty="0"/>
              <a:t> </a:t>
            </a:r>
            <a:r>
              <a:rPr lang="en-AU" sz="2000" dirty="0" err="1"/>
              <a:t>tính</a:t>
            </a:r>
            <a:r>
              <a:rPr lang="en-AU" sz="2000" dirty="0"/>
              <a:t> </a:t>
            </a:r>
            <a:r>
              <a:rPr lang="en-AU" sz="2000" dirty="0" err="1"/>
              <a:t>bảng</a:t>
            </a:r>
            <a:r>
              <a:rPr lang="en-AU" sz="2000" dirty="0"/>
              <a:t> </a:t>
            </a:r>
            <a:r>
              <a:rPr lang="en-AU" sz="2000" dirty="0" err="1"/>
              <a:t>là</a:t>
            </a:r>
            <a:r>
              <a:rPr lang="en-AU" sz="2000" dirty="0"/>
              <a:t> </a:t>
            </a:r>
            <a:r>
              <a:rPr lang="en-AU" sz="2000" dirty="0" err="1"/>
              <a:t>gì</a:t>
            </a:r>
            <a:r>
              <a:rPr lang="en-AU" sz="2000" dirty="0"/>
              <a:t> </a:t>
            </a:r>
            <a:r>
              <a:rPr lang="en-AU" sz="2000" dirty="0" err="1"/>
              <a:t>và</a:t>
            </a:r>
            <a:r>
              <a:rPr lang="en-AU" sz="2000" dirty="0"/>
              <a:t> </a:t>
            </a:r>
            <a:r>
              <a:rPr lang="en-AU" sz="2000" dirty="0" err="1"/>
              <a:t>liệt</a:t>
            </a:r>
            <a:r>
              <a:rPr lang="en-AU" sz="2000" dirty="0"/>
              <a:t> </a:t>
            </a:r>
            <a:r>
              <a:rPr lang="en-AU" sz="2000" dirty="0" err="1"/>
              <a:t>kê</a:t>
            </a:r>
            <a:r>
              <a:rPr lang="en-AU" sz="2000" dirty="0"/>
              <a:t> </a:t>
            </a:r>
            <a:r>
              <a:rPr lang="en-AU" sz="2000" dirty="0" err="1"/>
              <a:t>những</a:t>
            </a:r>
            <a:r>
              <a:rPr lang="en-AU" sz="2000" dirty="0"/>
              <a:t> </a:t>
            </a:r>
            <a:r>
              <a:rPr lang="en-AU" sz="2000" dirty="0" err="1"/>
              <a:t>chức</a:t>
            </a:r>
            <a:r>
              <a:rPr lang="en-AU" sz="2000" dirty="0"/>
              <a:t> </a:t>
            </a:r>
            <a:r>
              <a:rPr lang="en-AU" sz="2000" dirty="0" err="1"/>
              <a:t>năng</a:t>
            </a:r>
            <a:r>
              <a:rPr lang="en-AU" sz="2000" dirty="0"/>
              <a:t> </a:t>
            </a:r>
            <a:r>
              <a:rPr lang="en-AU" sz="2000" dirty="0" err="1"/>
              <a:t>phổ</a:t>
            </a:r>
            <a:r>
              <a:rPr lang="en-AU" sz="2000" dirty="0"/>
              <a:t> </a:t>
            </a:r>
            <a:r>
              <a:rPr lang="en-AU" sz="2000" dirty="0" err="1"/>
              <a:t>biến</a:t>
            </a:r>
            <a:r>
              <a:rPr lang="en-AU" sz="2000" dirty="0"/>
              <a:t>.</a:t>
            </a:r>
          </a:p>
        </p:txBody>
      </p:sp>
      <p:sp>
        <p:nvSpPr>
          <p:cNvPr id="11" name="Content Placeholder 2">
            <a:extLst>
              <a:ext uri="{FF2B5EF4-FFF2-40B4-BE49-F238E27FC236}">
                <a16:creationId xmlns:a16="http://schemas.microsoft.com/office/drawing/2014/main" id="{A2AE7CA4-4210-4F1F-FADB-EF021CDA45C7}"/>
              </a:ext>
            </a:extLst>
          </p:cNvPr>
          <p:cNvSpPr txBox="1">
            <a:spLocks/>
          </p:cNvSpPr>
          <p:nvPr/>
        </p:nvSpPr>
        <p:spPr>
          <a:xfrm>
            <a:off x="3098442" y="3688166"/>
            <a:ext cx="2052000" cy="81073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err="1"/>
              <a:t>Xác</a:t>
            </a:r>
            <a:r>
              <a:rPr lang="en-AU" sz="2000" dirty="0"/>
              <a:t> </a:t>
            </a:r>
            <a:r>
              <a:rPr lang="en-AU" sz="2000" dirty="0" err="1"/>
              <a:t>định</a:t>
            </a:r>
            <a:r>
              <a:rPr lang="en-AU" sz="2000" dirty="0"/>
              <a:t> </a:t>
            </a:r>
            <a:r>
              <a:rPr lang="en-AU" sz="2000" dirty="0" err="1"/>
              <a:t>các</a:t>
            </a:r>
            <a:r>
              <a:rPr lang="en-AU" sz="2000" dirty="0"/>
              <a:t> </a:t>
            </a:r>
            <a:r>
              <a:rPr lang="en-AU" sz="2000" dirty="0" err="1"/>
              <a:t>đặc</a:t>
            </a:r>
            <a:r>
              <a:rPr lang="en-AU" sz="2000" dirty="0"/>
              <a:t> </a:t>
            </a:r>
            <a:r>
              <a:rPr lang="en-AU" sz="2000" dirty="0" err="1"/>
              <a:t>điểm</a:t>
            </a:r>
            <a:r>
              <a:rPr lang="en-AU" sz="2000" dirty="0"/>
              <a:t> </a:t>
            </a:r>
            <a:r>
              <a:rPr lang="en-AU" sz="2000" dirty="0" err="1"/>
              <a:t>chính</a:t>
            </a:r>
            <a:r>
              <a:rPr lang="en-AU" sz="2000" dirty="0"/>
              <a:t>.</a:t>
            </a:r>
          </a:p>
        </p:txBody>
      </p:sp>
      <p:sp>
        <p:nvSpPr>
          <p:cNvPr id="12" name="Content Placeholder 2">
            <a:extLst>
              <a:ext uri="{FF2B5EF4-FFF2-40B4-BE49-F238E27FC236}">
                <a16:creationId xmlns:a16="http://schemas.microsoft.com/office/drawing/2014/main" id="{13FAE685-9403-29D9-929C-1747B2D7482A}"/>
              </a:ext>
            </a:extLst>
          </p:cNvPr>
          <p:cNvSpPr txBox="1">
            <a:spLocks/>
          </p:cNvSpPr>
          <p:nvPr/>
        </p:nvSpPr>
        <p:spPr>
          <a:xfrm>
            <a:off x="5255653" y="3688166"/>
            <a:ext cx="2052000"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err="1"/>
              <a:t>Bật</a:t>
            </a:r>
            <a:r>
              <a:rPr lang="en-AU" sz="2000" dirty="0"/>
              <a:t>/</a:t>
            </a:r>
            <a:r>
              <a:rPr lang="en-AU" sz="2000" dirty="0" err="1"/>
              <a:t>tắt</a:t>
            </a:r>
            <a:r>
              <a:rPr lang="en-AU" sz="2000" dirty="0"/>
              <a:t> </a:t>
            </a:r>
            <a:r>
              <a:rPr lang="en-AU" sz="2000" dirty="0" err="1"/>
              <a:t>máy</a:t>
            </a:r>
            <a:r>
              <a:rPr lang="en-AU" sz="2000" dirty="0"/>
              <a:t> </a:t>
            </a:r>
            <a:r>
              <a:rPr lang="en-AU" sz="2000" dirty="0" err="1"/>
              <a:t>tính</a:t>
            </a:r>
            <a:r>
              <a:rPr lang="en-AU" sz="2000" dirty="0"/>
              <a:t> </a:t>
            </a:r>
            <a:r>
              <a:rPr lang="en-AU" sz="2000" dirty="0" err="1"/>
              <a:t>và</a:t>
            </a:r>
            <a:r>
              <a:rPr lang="en-AU" sz="2000" dirty="0"/>
              <a:t> </a:t>
            </a:r>
            <a:r>
              <a:rPr lang="en-AU" sz="2000" dirty="0" err="1"/>
              <a:t>máy</a:t>
            </a:r>
            <a:r>
              <a:rPr lang="en-AU" sz="2000" dirty="0"/>
              <a:t> </a:t>
            </a:r>
            <a:r>
              <a:rPr lang="en-AU" sz="2000" dirty="0" err="1"/>
              <a:t>tính</a:t>
            </a:r>
            <a:r>
              <a:rPr lang="en-AU" sz="2000" dirty="0"/>
              <a:t> </a:t>
            </a:r>
            <a:r>
              <a:rPr lang="en-AU" sz="2000" dirty="0" err="1"/>
              <a:t>bảng</a:t>
            </a:r>
            <a:r>
              <a:rPr lang="en-AU" sz="2000" dirty="0"/>
              <a:t> </a:t>
            </a:r>
            <a:r>
              <a:rPr lang="en-AU" sz="2000" dirty="0" err="1"/>
              <a:t>và</a:t>
            </a:r>
            <a:r>
              <a:rPr lang="en-AU" sz="2000" dirty="0"/>
              <a:t> </a:t>
            </a:r>
            <a:r>
              <a:rPr lang="en-AU" sz="2000" dirty="0" err="1"/>
              <a:t>mở</a:t>
            </a:r>
            <a:r>
              <a:rPr lang="en-AU" sz="2000" dirty="0"/>
              <a:t> </a:t>
            </a:r>
            <a:r>
              <a:rPr lang="en-AU" sz="2000" dirty="0" err="1"/>
              <a:t>khóa</a:t>
            </a:r>
            <a:r>
              <a:rPr lang="en-AU" sz="2000" dirty="0"/>
              <a:t>.</a:t>
            </a:r>
          </a:p>
        </p:txBody>
      </p:sp>
      <p:sp>
        <p:nvSpPr>
          <p:cNvPr id="13" name="Content Placeholder 2">
            <a:extLst>
              <a:ext uri="{FF2B5EF4-FFF2-40B4-BE49-F238E27FC236}">
                <a16:creationId xmlns:a16="http://schemas.microsoft.com/office/drawing/2014/main" id="{D3CB5B34-61D6-A7ED-4902-457DB9E4220E}"/>
              </a:ext>
            </a:extLst>
          </p:cNvPr>
          <p:cNvSpPr txBox="1">
            <a:spLocks/>
          </p:cNvSpPr>
          <p:nvPr/>
        </p:nvSpPr>
        <p:spPr>
          <a:xfrm>
            <a:off x="7464381" y="3688166"/>
            <a:ext cx="2182754" cy="265874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err="1"/>
              <a:t>Định</a:t>
            </a:r>
            <a:r>
              <a:rPr lang="en-AU" sz="2000" dirty="0"/>
              <a:t> </a:t>
            </a:r>
            <a:r>
              <a:rPr lang="en-AU" sz="2000" dirty="0" err="1"/>
              <a:t>hướng</a:t>
            </a:r>
            <a:r>
              <a:rPr lang="en-AU" sz="2000" dirty="0"/>
              <a:t> </a:t>
            </a:r>
            <a:r>
              <a:rPr lang="en-AU" sz="2000" dirty="0" err="1"/>
              <a:t>sử</a:t>
            </a:r>
            <a:r>
              <a:rPr lang="en-AU" sz="2000" dirty="0"/>
              <a:t> dung </a:t>
            </a:r>
            <a:r>
              <a:rPr lang="en-AU" sz="2000" dirty="0" err="1"/>
              <a:t>các</a:t>
            </a:r>
            <a:r>
              <a:rPr lang="en-AU" sz="2000" dirty="0"/>
              <a:t> </a:t>
            </a:r>
            <a:r>
              <a:rPr lang="en-AU" sz="2000" dirty="0" err="1"/>
              <a:t>thao</a:t>
            </a:r>
            <a:r>
              <a:rPr lang="en-AU" sz="2000" dirty="0"/>
              <a:t> </a:t>
            </a:r>
            <a:r>
              <a:rPr lang="en-AU" sz="2000" dirty="0" err="1"/>
              <a:t>tác</a:t>
            </a:r>
            <a:r>
              <a:rPr lang="en-AU" sz="2000" dirty="0"/>
              <a:t> </a:t>
            </a:r>
            <a:r>
              <a:rPr lang="en-AU" sz="2000" dirty="0" err="1"/>
              <a:t>căn</a:t>
            </a:r>
            <a:r>
              <a:rPr lang="en-AU" sz="2000" dirty="0"/>
              <a:t> </a:t>
            </a:r>
            <a:r>
              <a:rPr lang="en-AU" sz="2000" dirty="0" err="1"/>
              <a:t>bản</a:t>
            </a:r>
            <a:r>
              <a:rPr lang="en-AU" sz="2000" dirty="0"/>
              <a:t> (</a:t>
            </a:r>
            <a:r>
              <a:rPr lang="en-AU" sz="2000" dirty="0" err="1"/>
              <a:t>máy</a:t>
            </a:r>
            <a:r>
              <a:rPr lang="en-AU" sz="2000" dirty="0"/>
              <a:t> </a:t>
            </a:r>
            <a:r>
              <a:rPr lang="en-AU" sz="2000" dirty="0" err="1"/>
              <a:t>tính</a:t>
            </a:r>
            <a:r>
              <a:rPr lang="en-AU" sz="2000" dirty="0"/>
              <a:t> </a:t>
            </a:r>
            <a:r>
              <a:rPr lang="en-AU" sz="2000" dirty="0" err="1"/>
              <a:t>bảng</a:t>
            </a:r>
            <a:r>
              <a:rPr lang="en-AU" sz="2000" dirty="0"/>
              <a:t>) </a:t>
            </a:r>
            <a:r>
              <a:rPr lang="en-AU" sz="2000" dirty="0" err="1"/>
              <a:t>hoặc</a:t>
            </a:r>
            <a:r>
              <a:rPr lang="en-AU" sz="2000" dirty="0"/>
              <a:t> </a:t>
            </a:r>
            <a:r>
              <a:rPr lang="en-AU" sz="2000" dirty="0" err="1"/>
              <a:t>chuột</a:t>
            </a:r>
            <a:r>
              <a:rPr lang="en-AU" sz="2000" dirty="0"/>
              <a:t>/ </a:t>
            </a:r>
            <a:r>
              <a:rPr lang="en-AU" sz="2000" dirty="0" err="1"/>
              <a:t>bàn</a:t>
            </a:r>
            <a:r>
              <a:rPr lang="en-AU" sz="2000" dirty="0"/>
              <a:t> di </a:t>
            </a:r>
            <a:r>
              <a:rPr lang="en-AU" sz="2000" dirty="0" err="1"/>
              <a:t>chuột</a:t>
            </a:r>
            <a:r>
              <a:rPr lang="en-AU" sz="2000" dirty="0"/>
              <a:t> </a:t>
            </a:r>
            <a:r>
              <a:rPr lang="en-AU" sz="2000" dirty="0" err="1"/>
              <a:t>và</a:t>
            </a:r>
            <a:r>
              <a:rPr lang="en-AU" sz="2000" dirty="0"/>
              <a:t> </a:t>
            </a:r>
            <a:r>
              <a:rPr lang="en-AU" sz="2000" dirty="0" err="1"/>
              <a:t>bàn</a:t>
            </a:r>
            <a:r>
              <a:rPr lang="en-AU" sz="2000" dirty="0"/>
              <a:t> </a:t>
            </a:r>
            <a:r>
              <a:rPr lang="en-AU" sz="2000" dirty="0" err="1"/>
              <a:t>phím</a:t>
            </a:r>
            <a:r>
              <a:rPr lang="en-AU" sz="2000" dirty="0"/>
              <a:t> (</a:t>
            </a:r>
            <a:r>
              <a:rPr lang="en-AU" sz="2000" dirty="0" err="1"/>
              <a:t>máy</a:t>
            </a:r>
            <a:r>
              <a:rPr lang="en-AU" sz="2000" dirty="0"/>
              <a:t> </a:t>
            </a:r>
            <a:r>
              <a:rPr lang="en-AU" sz="2000" dirty="0" err="1"/>
              <a:t>tính</a:t>
            </a:r>
            <a:r>
              <a:rPr lang="en-AU" sz="2000" dirty="0"/>
              <a:t>).</a:t>
            </a:r>
          </a:p>
        </p:txBody>
      </p:sp>
      <p:sp>
        <p:nvSpPr>
          <p:cNvPr id="14" name="Content Placeholder 2">
            <a:extLst>
              <a:ext uri="{FF2B5EF4-FFF2-40B4-BE49-F238E27FC236}">
                <a16:creationId xmlns:a16="http://schemas.microsoft.com/office/drawing/2014/main" id="{15C25CC7-F768-C9A5-33F3-78BEF3AD6B86}"/>
              </a:ext>
            </a:extLst>
          </p:cNvPr>
          <p:cNvSpPr txBox="1">
            <a:spLocks/>
          </p:cNvSpPr>
          <p:nvPr/>
        </p:nvSpPr>
        <p:spPr>
          <a:xfrm>
            <a:off x="9673107" y="3688166"/>
            <a:ext cx="2052035" cy="19187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err="1"/>
              <a:t>Điều</a:t>
            </a:r>
            <a:r>
              <a:rPr lang="en-AU" sz="2000" dirty="0"/>
              <a:t> </a:t>
            </a:r>
            <a:r>
              <a:rPr lang="en-AU" sz="2000" dirty="0" err="1"/>
              <a:t>chỉnh</a:t>
            </a:r>
            <a:r>
              <a:rPr lang="en-AU" sz="2000" dirty="0"/>
              <a:t> </a:t>
            </a:r>
            <a:r>
              <a:rPr lang="en-AU" sz="2000" dirty="0" err="1"/>
              <a:t>các</a:t>
            </a:r>
            <a:r>
              <a:rPr lang="en-AU" sz="2000" dirty="0"/>
              <a:t> </a:t>
            </a:r>
            <a:r>
              <a:rPr lang="en-AU" sz="2000" dirty="0" err="1"/>
              <a:t>cài</a:t>
            </a:r>
            <a:r>
              <a:rPr lang="en-AU" sz="2000" dirty="0"/>
              <a:t> </a:t>
            </a:r>
            <a:r>
              <a:rPr lang="en-AU" sz="2000" dirty="0" err="1"/>
              <a:t>đặt</a:t>
            </a:r>
            <a:r>
              <a:rPr lang="en-AU" sz="2000" dirty="0"/>
              <a:t> </a:t>
            </a:r>
            <a:r>
              <a:rPr lang="en-AU" sz="2000" dirty="0" err="1"/>
              <a:t>căn</a:t>
            </a:r>
            <a:r>
              <a:rPr lang="en-AU" sz="2000" dirty="0"/>
              <a:t> </a:t>
            </a:r>
            <a:r>
              <a:rPr lang="en-AU" sz="2000" dirty="0" err="1"/>
              <a:t>bản</a:t>
            </a:r>
            <a:r>
              <a:rPr lang="en-AU" sz="2000" dirty="0"/>
              <a:t> </a:t>
            </a:r>
            <a:r>
              <a:rPr lang="en-AU" sz="2000" dirty="0" err="1"/>
              <a:t>như</a:t>
            </a:r>
            <a:r>
              <a:rPr lang="en-AU" sz="2000" dirty="0"/>
              <a:t> </a:t>
            </a:r>
            <a:r>
              <a:rPr lang="en-AU" sz="2000" dirty="0" err="1"/>
              <a:t>độ</a:t>
            </a:r>
            <a:r>
              <a:rPr lang="en-AU" sz="2000" dirty="0"/>
              <a:t> </a:t>
            </a:r>
            <a:r>
              <a:rPr lang="en-AU" sz="2000" dirty="0" err="1"/>
              <a:t>sáng</a:t>
            </a:r>
            <a:r>
              <a:rPr lang="en-AU" sz="2000" dirty="0"/>
              <a:t>, </a:t>
            </a:r>
            <a:r>
              <a:rPr lang="en-AU" sz="2000" dirty="0" err="1"/>
              <a:t>độ</a:t>
            </a:r>
            <a:r>
              <a:rPr lang="en-AU" sz="2000" dirty="0"/>
              <a:t> </a:t>
            </a:r>
            <a:r>
              <a:rPr lang="en-AU" sz="2000" dirty="0" err="1"/>
              <a:t>lớn</a:t>
            </a:r>
            <a:r>
              <a:rPr lang="en-AU" sz="2000" dirty="0"/>
              <a:t> </a:t>
            </a:r>
            <a:r>
              <a:rPr lang="en-AU" sz="2000" dirty="0" err="1"/>
              <a:t>của</a:t>
            </a:r>
            <a:r>
              <a:rPr lang="en-AU" sz="2000" dirty="0"/>
              <a:t> </a:t>
            </a:r>
            <a:r>
              <a:rPr lang="en-AU" sz="2000" dirty="0" err="1"/>
              <a:t>chữ</a:t>
            </a:r>
            <a:r>
              <a:rPr lang="en-AU" sz="2000" dirty="0"/>
              <a:t> </a:t>
            </a:r>
            <a:r>
              <a:rPr lang="en-AU" sz="2000" dirty="0" err="1"/>
              <a:t>và</a:t>
            </a:r>
            <a:r>
              <a:rPr lang="en-AU" sz="2000" dirty="0"/>
              <a:t> </a:t>
            </a:r>
            <a:r>
              <a:rPr lang="en-AU" sz="2000" dirty="0" err="1"/>
              <a:t>âm</a:t>
            </a:r>
            <a:r>
              <a:rPr lang="en-AU" sz="2000" dirty="0"/>
              <a:t> </a:t>
            </a:r>
            <a:r>
              <a:rPr lang="en-AU" sz="2000" dirty="0" err="1"/>
              <a:t>lượng</a:t>
            </a:r>
            <a:r>
              <a:rPr lang="en-AU" sz="2000" dirty="0"/>
              <a:t>.</a:t>
            </a:r>
          </a:p>
        </p:txBody>
      </p:sp>
      <p:pic>
        <p:nvPicPr>
          <p:cNvPr id="18" name="Picture 17">
            <a:extLst>
              <a:ext uri="{FF2B5EF4-FFF2-40B4-BE49-F238E27FC236}">
                <a16:creationId xmlns:a16="http://schemas.microsoft.com/office/drawing/2014/main" id="{637A6C29-F506-2826-519F-886A071562A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444147" y="2765036"/>
            <a:ext cx="1070957" cy="1016502"/>
          </a:xfrm>
          <a:prstGeom prst="rect">
            <a:avLst/>
          </a:prstGeom>
        </p:spPr>
      </p:pic>
      <p:pic>
        <p:nvPicPr>
          <p:cNvPr id="19" name="Picture 18">
            <a:extLst>
              <a:ext uri="{FF2B5EF4-FFF2-40B4-BE49-F238E27FC236}">
                <a16:creationId xmlns:a16="http://schemas.microsoft.com/office/drawing/2014/main" id="{FD1415E0-6A41-FE4D-B61E-FC67E361A0E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78209" y="2761816"/>
            <a:ext cx="1089109" cy="1016502"/>
          </a:xfrm>
          <a:prstGeom prst="rect">
            <a:avLst/>
          </a:prstGeom>
        </p:spPr>
      </p:pic>
      <p:pic>
        <p:nvPicPr>
          <p:cNvPr id="20" name="Picture 19">
            <a:extLst>
              <a:ext uri="{FF2B5EF4-FFF2-40B4-BE49-F238E27FC236}">
                <a16:creationId xmlns:a16="http://schemas.microsoft.com/office/drawing/2014/main" id="{430CC7C1-6518-D4F8-F645-30101ABEFEF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8200" y="2779968"/>
            <a:ext cx="1052805" cy="998350"/>
          </a:xfrm>
          <a:prstGeom prst="rect">
            <a:avLst/>
          </a:prstGeom>
        </p:spPr>
      </p:pic>
      <p:pic>
        <p:nvPicPr>
          <p:cNvPr id="21" name="Picture 20">
            <a:extLst>
              <a:ext uri="{FF2B5EF4-FFF2-40B4-BE49-F238E27FC236}">
                <a16:creationId xmlns:a16="http://schemas.microsoft.com/office/drawing/2014/main" id="{327206C0-0C2B-C983-5CCD-CD1E5210DED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204856" y="2732762"/>
            <a:ext cx="1107260" cy="1070956"/>
          </a:xfrm>
          <a:prstGeom prst="rect">
            <a:avLst/>
          </a:prstGeom>
        </p:spPr>
      </p:pic>
      <p:pic>
        <p:nvPicPr>
          <p:cNvPr id="22" name="Picture 21">
            <a:extLst>
              <a:ext uri="{FF2B5EF4-FFF2-40B4-BE49-F238E27FC236}">
                <a16:creationId xmlns:a16="http://schemas.microsoft.com/office/drawing/2014/main" id="{79917820-E185-6152-473C-BD6FEA138C1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658039" y="2733647"/>
            <a:ext cx="1089109" cy="1034654"/>
          </a:xfrm>
          <a:prstGeom prst="rect">
            <a:avLst/>
          </a:prstGeom>
        </p:spPr>
      </p:pic>
    </p:spTree>
    <p:extLst>
      <p:ext uri="{BB962C8B-B14F-4D97-AF65-F5344CB8AC3E}">
        <p14:creationId xmlns:p14="http://schemas.microsoft.com/office/powerpoint/2010/main" val="414655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par>
                                <p:cTn id="24" presetID="9"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dissolv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par>
                                <p:cTn id="32" presetID="9"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dissolv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dissolve">
                                      <p:cBhvr>
                                        <p:cTn id="39" dur="500"/>
                                        <p:tgtEl>
                                          <p:spTgt spid="22"/>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dissolv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F7364F-E384-8FA5-63ED-3B8E5262BD7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6000" y="1642958"/>
            <a:ext cx="11519998" cy="4631449"/>
          </a:xfrm>
          <a:prstGeom prst="rect">
            <a:avLst/>
          </a:prstGeom>
        </p:spPr>
      </p:pic>
      <p:sp>
        <p:nvSpPr>
          <p:cNvPr id="6" name="Title 1">
            <a:extLst>
              <a:ext uri="{FF2B5EF4-FFF2-40B4-BE49-F238E27FC236}">
                <a16:creationId xmlns:a16="http://schemas.microsoft.com/office/drawing/2014/main" id="{09DACC00-7A95-89DB-306A-A079806F1A4F}"/>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Những</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điều</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bạn</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ghi</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nhớ</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là</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gì</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a:t>
            </a:r>
          </a:p>
        </p:txBody>
      </p:sp>
    </p:spTree>
    <p:extLst>
      <p:ext uri="{BB962C8B-B14F-4D97-AF65-F5344CB8AC3E}">
        <p14:creationId xmlns:p14="http://schemas.microsoft.com/office/powerpoint/2010/main" val="1230900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1080AF-0A98-E970-024D-B6CB8131CE4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5998" y="1642958"/>
            <a:ext cx="11519999" cy="4631449"/>
          </a:xfrm>
          <a:prstGeom prst="rect">
            <a:avLst/>
          </a:prstGeom>
        </p:spPr>
      </p:pic>
      <p:sp>
        <p:nvSpPr>
          <p:cNvPr id="4" name="Title 1">
            <a:extLst>
              <a:ext uri="{FF2B5EF4-FFF2-40B4-BE49-F238E27FC236}">
                <a16:creationId xmlns:a16="http://schemas.microsoft.com/office/drawing/2014/main" id="{E72AB432-EE21-B6E7-D4BB-0970C1E24E6C}"/>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Bạn</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sẽ</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thử</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ba</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điều</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gì</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trong</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tuần</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tới</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a:t>
            </a:r>
          </a:p>
        </p:txBody>
      </p:sp>
    </p:spTree>
    <p:extLst>
      <p:ext uri="{BB962C8B-B14F-4D97-AF65-F5344CB8AC3E}">
        <p14:creationId xmlns:p14="http://schemas.microsoft.com/office/powerpoint/2010/main" val="12883447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4280A-53F0-EBF8-F893-C0B2D836191A}"/>
            </a:ext>
          </a:extLst>
        </p:cNvPr>
        <p:cNvGrpSpPr/>
        <p:nvPr/>
      </p:nvGrpSpPr>
      <p:grpSpPr>
        <a:xfrm>
          <a:off x="0" y="0"/>
          <a:ext cx="0" cy="0"/>
          <a:chOff x="0" y="0"/>
          <a:chExt cx="0" cy="0"/>
        </a:xfrm>
      </p:grpSpPr>
      <p:pic>
        <p:nvPicPr>
          <p:cNvPr id="4" name="Graphic 3" descr="Tech Savvy Seniors Module Overview">
            <a:extLst>
              <a:ext uri="{FF2B5EF4-FFF2-40B4-BE49-F238E27FC236}">
                <a16:creationId xmlns:a16="http://schemas.microsoft.com/office/drawing/2014/main" id="{21DC65A7-6699-7CFE-7B5E-BA7ED539A1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5218"/>
            <a:ext cx="12201295" cy="6852781"/>
          </a:xfrm>
          <a:prstGeom prst="rect">
            <a:avLst/>
          </a:prstGeom>
        </p:spPr>
      </p:pic>
      <p:sp>
        <p:nvSpPr>
          <p:cNvPr id="10" name="Title 1">
            <a:extLst>
              <a:ext uri="{FF2B5EF4-FFF2-40B4-BE49-F238E27FC236}">
                <a16:creationId xmlns:a16="http://schemas.microsoft.com/office/drawing/2014/main" id="{5A0D1095-9311-0D78-ABAE-CF6B9528A6D1}"/>
              </a:ext>
            </a:extLst>
          </p:cNvPr>
          <p:cNvSpPr txBox="1">
            <a:spLocks noGrp="1"/>
          </p:cNvSpPr>
          <p:nvPr>
            <p:ph type="title" idx="4294967295"/>
          </p:nvPr>
        </p:nvSpPr>
        <p:spPr>
          <a:xfrm>
            <a:off x="3657601" y="134471"/>
            <a:ext cx="4323258" cy="17645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AU" sz="32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Người</a:t>
            </a:r>
            <a:r>
              <a:rPr kumimoji="0" lang="en-AU" sz="32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Cao </a:t>
            </a:r>
            <a:r>
              <a:rPr kumimoji="0" lang="en-AU" sz="32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niên</a:t>
            </a:r>
            <a:r>
              <a:rPr kumimoji="0" lang="en-AU" sz="32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Thành </a:t>
            </a:r>
            <a:r>
              <a:rPr kumimoji="0" lang="en-AU" sz="32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thạo</a:t>
            </a:r>
            <a:r>
              <a:rPr kumimoji="0" lang="en-AU" sz="32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Công </a:t>
            </a:r>
            <a:r>
              <a:rPr kumimoji="0" lang="en-AU" sz="32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nghệ</a:t>
            </a:r>
            <a:endParaRPr kumimoji="0" lang="en-AU" sz="32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endParaRPr>
          </a:p>
        </p:txBody>
      </p:sp>
      <p:grpSp>
        <p:nvGrpSpPr>
          <p:cNvPr id="61" name="Group 60">
            <a:extLst>
              <a:ext uri="{FF2B5EF4-FFF2-40B4-BE49-F238E27FC236}">
                <a16:creationId xmlns:a16="http://schemas.microsoft.com/office/drawing/2014/main" id="{C76CB7AB-4F33-4518-30AE-E237B3D53473}"/>
              </a:ext>
              <a:ext uri="{C183D7F6-B498-43B3-948B-1728B52AA6E4}">
                <adec:decorative xmlns:adec="http://schemas.microsoft.com/office/drawing/2017/decorative" val="1"/>
              </a:ext>
            </a:extLst>
          </p:cNvPr>
          <p:cNvGrpSpPr/>
          <p:nvPr/>
        </p:nvGrpSpPr>
        <p:grpSpPr>
          <a:xfrm>
            <a:off x="1299088" y="310112"/>
            <a:ext cx="4049526" cy="6234775"/>
            <a:chOff x="1299088" y="310112"/>
            <a:chExt cx="4049526" cy="6234775"/>
          </a:xfrm>
        </p:grpSpPr>
        <p:grpSp>
          <p:nvGrpSpPr>
            <p:cNvPr id="7" name="Group 6">
              <a:extLst>
                <a:ext uri="{FF2B5EF4-FFF2-40B4-BE49-F238E27FC236}">
                  <a16:creationId xmlns:a16="http://schemas.microsoft.com/office/drawing/2014/main" id="{F18804FD-0E8F-C521-9736-B2C3B90B17C4}"/>
                </a:ext>
              </a:extLst>
            </p:cNvPr>
            <p:cNvGrpSpPr/>
            <p:nvPr/>
          </p:nvGrpSpPr>
          <p:grpSpPr>
            <a:xfrm>
              <a:off x="1299088" y="310112"/>
              <a:ext cx="2558928" cy="747429"/>
              <a:chOff x="1299088" y="310112"/>
              <a:chExt cx="2558928" cy="747429"/>
            </a:xfrm>
          </p:grpSpPr>
          <p:sp>
            <p:nvSpPr>
              <p:cNvPr id="5" name="TextBox 4">
                <a:extLst>
                  <a:ext uri="{FF2B5EF4-FFF2-40B4-BE49-F238E27FC236}">
                    <a16:creationId xmlns:a16="http://schemas.microsoft.com/office/drawing/2014/main" id="{EC673761-F7FA-1B26-8CE2-F85113C39A93}"/>
                  </a:ext>
                </a:extLst>
              </p:cNvPr>
              <p:cNvSpPr txBox="1"/>
              <p:nvPr/>
            </p:nvSpPr>
            <p:spPr>
              <a:xfrm>
                <a:off x="1299088" y="310112"/>
                <a:ext cx="1431586" cy="276999"/>
              </a:xfrm>
              <a:prstGeom prst="rect">
                <a:avLst/>
              </a:prstGeom>
              <a:noFill/>
            </p:spPr>
            <p:txBody>
              <a:bodyPr wrap="square" rtlCol="0">
                <a:spAutoFit/>
              </a:bodyPr>
              <a:lstStyle/>
              <a:p>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1</a:t>
                </a:r>
              </a:p>
            </p:txBody>
          </p:sp>
          <p:sp>
            <p:nvSpPr>
              <p:cNvPr id="6" name="TextBox 5">
                <a:extLst>
                  <a:ext uri="{FF2B5EF4-FFF2-40B4-BE49-F238E27FC236}">
                    <a16:creationId xmlns:a16="http://schemas.microsoft.com/office/drawing/2014/main" id="{FA1EB455-303A-5F96-C76C-AE39EBF29DE3}"/>
                  </a:ext>
                </a:extLst>
              </p:cNvPr>
              <p:cNvSpPr txBox="1"/>
              <p:nvPr/>
            </p:nvSpPr>
            <p:spPr>
              <a:xfrm>
                <a:off x="1299088" y="534321"/>
                <a:ext cx="2558928" cy="523220"/>
              </a:xfrm>
              <a:prstGeom prst="rect">
                <a:avLst/>
              </a:prstGeom>
              <a:noFill/>
            </p:spPr>
            <p:txBody>
              <a:bodyPr wrap="square" rtlCol="0">
                <a:spAutoFit/>
              </a:bodyPr>
              <a:lstStyle/>
              <a:p>
                <a:r>
                  <a:rPr lang="en-AU" sz="1400" dirty="0" err="1">
                    <a:latin typeface="Telstra Text Medium" panose="020B0504040000000004" pitchFamily="34" charset="77"/>
                    <a:ea typeface="Telstra Text Medium" panose="020B0504040000000004" pitchFamily="34" charset="77"/>
                  </a:rPr>
                  <a:t>Hãy</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làm</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quen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với</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điện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thoại</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thông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minh</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của</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bạn</a:t>
                </a:r>
                <a:endParaRPr lang="en-AU" sz="1400" dirty="0">
                  <a:latin typeface="Telstra Text Medium" panose="020B0504040000000004" pitchFamily="34" charset="77"/>
                  <a:ea typeface="Telstra Text Medium" panose="020B0504040000000004" pitchFamily="34" charset="77"/>
                </a:endParaRPr>
              </a:p>
            </p:txBody>
          </p:sp>
        </p:grpSp>
        <p:grpSp>
          <p:nvGrpSpPr>
            <p:cNvPr id="8" name="Group 7">
              <a:extLst>
                <a:ext uri="{FF2B5EF4-FFF2-40B4-BE49-F238E27FC236}">
                  <a16:creationId xmlns:a16="http://schemas.microsoft.com/office/drawing/2014/main" id="{CF360D19-150F-8997-4C17-D32BD07F41E5}"/>
                </a:ext>
              </a:extLst>
            </p:cNvPr>
            <p:cNvGrpSpPr/>
            <p:nvPr/>
          </p:nvGrpSpPr>
          <p:grpSpPr>
            <a:xfrm>
              <a:off x="2226014" y="1337246"/>
              <a:ext cx="2558928" cy="747429"/>
              <a:chOff x="1299088" y="310112"/>
              <a:chExt cx="2558928" cy="747429"/>
            </a:xfrm>
          </p:grpSpPr>
          <p:sp>
            <p:nvSpPr>
              <p:cNvPr id="9" name="TextBox 8">
                <a:extLst>
                  <a:ext uri="{FF2B5EF4-FFF2-40B4-BE49-F238E27FC236}">
                    <a16:creationId xmlns:a16="http://schemas.microsoft.com/office/drawing/2014/main" id="{82EF715B-4AF1-FF9A-8A7F-EC852F236C96}"/>
                  </a:ext>
                </a:extLst>
              </p:cNvPr>
              <p:cNvSpPr txBox="1"/>
              <p:nvPr/>
            </p:nvSpPr>
            <p:spPr>
              <a:xfrm>
                <a:off x="1299088" y="310112"/>
                <a:ext cx="1431586" cy="276999"/>
              </a:xfrm>
              <a:prstGeom prst="rect">
                <a:avLst/>
              </a:prstGeom>
              <a:noFill/>
            </p:spPr>
            <p:txBody>
              <a:bodyPr wrap="square" rtlCol="0">
                <a:spAutoFit/>
              </a:bodyPr>
              <a:lstStyle/>
              <a:p>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2</a:t>
                </a:r>
              </a:p>
            </p:txBody>
          </p:sp>
          <p:sp>
            <p:nvSpPr>
              <p:cNvPr id="11" name="TextBox 10">
                <a:extLst>
                  <a:ext uri="{FF2B5EF4-FFF2-40B4-BE49-F238E27FC236}">
                    <a16:creationId xmlns:a16="http://schemas.microsoft.com/office/drawing/2014/main" id="{2771F2AF-2B0D-8386-2683-979127DC1ED1}"/>
                  </a:ext>
                </a:extLst>
              </p:cNvPr>
              <p:cNvSpPr txBox="1"/>
              <p:nvPr/>
            </p:nvSpPr>
            <p:spPr>
              <a:xfrm>
                <a:off x="1299088" y="534321"/>
                <a:ext cx="2558928" cy="523220"/>
              </a:xfrm>
              <a:prstGeom prst="rect">
                <a:avLst/>
              </a:prstGeom>
              <a:noFill/>
            </p:spPr>
            <p:txBody>
              <a:bodyPr wrap="square" rtlCol="0">
                <a:spAutoFit/>
              </a:bodyPr>
              <a:lstStyle/>
              <a:p>
                <a:r>
                  <a:rPr lang="en-AU" sz="1400" dirty="0" err="1">
                    <a:latin typeface="Telstra Text Medium" panose="020B0504040000000004" pitchFamily="34" charset="77"/>
                    <a:ea typeface="Telstra Text Medium" panose="020B0504040000000004" pitchFamily="34" charset="77"/>
                  </a:rPr>
                  <a:t>Hãy</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làm</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quen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với</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máy</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tính</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và</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máy</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tính</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bảng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của</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bạn</a:t>
                </a:r>
                <a:endParaRPr lang="en-AU" sz="1400" dirty="0">
                  <a:latin typeface="Telstra Text Medium" panose="020B0504040000000004" pitchFamily="34" charset="77"/>
                  <a:ea typeface="Telstra Text Medium" panose="020B0504040000000004" pitchFamily="34" charset="77"/>
                </a:endParaRPr>
              </a:p>
            </p:txBody>
          </p:sp>
        </p:grpSp>
        <p:grpSp>
          <p:nvGrpSpPr>
            <p:cNvPr id="12" name="Group 11">
              <a:extLst>
                <a:ext uri="{FF2B5EF4-FFF2-40B4-BE49-F238E27FC236}">
                  <a16:creationId xmlns:a16="http://schemas.microsoft.com/office/drawing/2014/main" id="{56B39368-BE2D-B185-FEB1-1570F4E96229}"/>
                </a:ext>
              </a:extLst>
            </p:cNvPr>
            <p:cNvGrpSpPr/>
            <p:nvPr/>
          </p:nvGrpSpPr>
          <p:grpSpPr>
            <a:xfrm>
              <a:off x="2727056" y="2614901"/>
              <a:ext cx="2558928" cy="747429"/>
              <a:chOff x="1299088" y="310112"/>
              <a:chExt cx="2558928" cy="747429"/>
            </a:xfrm>
          </p:grpSpPr>
          <p:sp>
            <p:nvSpPr>
              <p:cNvPr id="13" name="TextBox 12">
                <a:extLst>
                  <a:ext uri="{FF2B5EF4-FFF2-40B4-BE49-F238E27FC236}">
                    <a16:creationId xmlns:a16="http://schemas.microsoft.com/office/drawing/2014/main" id="{620FBA11-598E-4C7F-45AD-A46AEA1CD77A}"/>
                  </a:ext>
                </a:extLst>
              </p:cNvPr>
              <p:cNvSpPr txBox="1"/>
              <p:nvPr/>
            </p:nvSpPr>
            <p:spPr>
              <a:xfrm>
                <a:off x="1299088" y="310112"/>
                <a:ext cx="1431586" cy="276999"/>
              </a:xfrm>
              <a:prstGeom prst="rect">
                <a:avLst/>
              </a:prstGeom>
              <a:noFill/>
            </p:spPr>
            <p:txBody>
              <a:bodyPr wrap="square" rtlCol="0">
                <a:spAutoFit/>
              </a:bodyPr>
              <a:lstStyle/>
              <a:p>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3</a:t>
                </a:r>
              </a:p>
            </p:txBody>
          </p:sp>
          <p:sp>
            <p:nvSpPr>
              <p:cNvPr id="14" name="TextBox 13">
                <a:extLst>
                  <a:ext uri="{FF2B5EF4-FFF2-40B4-BE49-F238E27FC236}">
                    <a16:creationId xmlns:a16="http://schemas.microsoft.com/office/drawing/2014/main" id="{7576E7C6-7020-CF49-48B6-53AB4B197EE9}"/>
                  </a:ext>
                </a:extLst>
              </p:cNvPr>
              <p:cNvSpPr txBox="1"/>
              <p:nvPr/>
            </p:nvSpPr>
            <p:spPr>
              <a:xfrm>
                <a:off x="1299088" y="534321"/>
                <a:ext cx="2558928" cy="523220"/>
              </a:xfrm>
              <a:prstGeom prst="rect">
                <a:avLst/>
              </a:prstGeom>
              <a:noFill/>
            </p:spPr>
            <p:txBody>
              <a:bodyPr wrap="square" rtlCol="0">
                <a:spAutoFit/>
              </a:bodyPr>
              <a:lstStyle/>
              <a:p>
                <a:r>
                  <a:rPr lang="en-AU" sz="1400" dirty="0" err="1">
                    <a:latin typeface="Telstra Text Medium" panose="020B0504040000000004" pitchFamily="34" charset="77"/>
                    <a:ea typeface="Telstra Text Medium" panose="020B0504040000000004" pitchFamily="34" charset="77"/>
                  </a:rPr>
                  <a:t>Thực</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hiện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cuộc</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gọi</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và</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gửi</a:t>
                </a:r>
                <a:r>
                  <a:rPr lang="en-AU" sz="1400" dirty="0">
                    <a:latin typeface="Telstra Text Medium" panose="020B0504040000000004" pitchFamily="34" charset="77"/>
                    <a:ea typeface="Telstra Text Medium" panose="020B0504040000000004" pitchFamily="34" charset="77"/>
                  </a:rPr>
                  <a:t> tin </a:t>
                </a:r>
                <a:r>
                  <a:rPr lang="en-AU" sz="1400" dirty="0" err="1">
                    <a:latin typeface="Telstra Text Medium" panose="020B0504040000000004" pitchFamily="34" charset="77"/>
                    <a:ea typeface="Telstra Text Medium" panose="020B0504040000000004" pitchFamily="34" charset="77"/>
                  </a:rPr>
                  <a:t>nhắn</a:t>
                </a:r>
                <a:endParaRPr lang="en-AU" sz="1400" dirty="0">
                  <a:latin typeface="Telstra Text Medium" panose="020B0504040000000004" pitchFamily="34" charset="77"/>
                  <a:ea typeface="Telstra Text Medium" panose="020B0504040000000004" pitchFamily="34" charset="77"/>
                </a:endParaRPr>
              </a:p>
            </p:txBody>
          </p:sp>
        </p:grpSp>
        <p:grpSp>
          <p:nvGrpSpPr>
            <p:cNvPr id="15" name="Group 14">
              <a:extLst>
                <a:ext uri="{FF2B5EF4-FFF2-40B4-BE49-F238E27FC236}">
                  <a16:creationId xmlns:a16="http://schemas.microsoft.com/office/drawing/2014/main" id="{E47DEAB0-BA37-1E12-F0CD-FE9B5E0348C8}"/>
                </a:ext>
              </a:extLst>
            </p:cNvPr>
            <p:cNvGrpSpPr/>
            <p:nvPr/>
          </p:nvGrpSpPr>
          <p:grpSpPr>
            <a:xfrm>
              <a:off x="2789686" y="3642035"/>
              <a:ext cx="2558928" cy="531986"/>
              <a:chOff x="1299088" y="310112"/>
              <a:chExt cx="2558928" cy="531986"/>
            </a:xfrm>
          </p:grpSpPr>
          <p:sp>
            <p:nvSpPr>
              <p:cNvPr id="16" name="TextBox 15">
                <a:extLst>
                  <a:ext uri="{FF2B5EF4-FFF2-40B4-BE49-F238E27FC236}">
                    <a16:creationId xmlns:a16="http://schemas.microsoft.com/office/drawing/2014/main" id="{162AE37B-5576-4CA6-963C-7B312BDCC23A}"/>
                  </a:ext>
                </a:extLst>
              </p:cNvPr>
              <p:cNvSpPr txBox="1"/>
              <p:nvPr/>
            </p:nvSpPr>
            <p:spPr>
              <a:xfrm>
                <a:off x="1299088" y="310112"/>
                <a:ext cx="1431586" cy="276999"/>
              </a:xfrm>
              <a:prstGeom prst="rect">
                <a:avLst/>
              </a:prstGeom>
              <a:noFill/>
            </p:spPr>
            <p:txBody>
              <a:bodyPr wrap="square" rtlCol="0">
                <a:spAutoFit/>
              </a:bodyPr>
              <a:lstStyle/>
              <a:p>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4</a:t>
                </a:r>
              </a:p>
            </p:txBody>
          </p:sp>
          <p:sp>
            <p:nvSpPr>
              <p:cNvPr id="17" name="TextBox 16">
                <a:extLst>
                  <a:ext uri="{FF2B5EF4-FFF2-40B4-BE49-F238E27FC236}">
                    <a16:creationId xmlns:a16="http://schemas.microsoft.com/office/drawing/2014/main" id="{3947BD59-9F42-5288-513D-B02A674F0DE8}"/>
                  </a:ext>
                </a:extLst>
              </p:cNvPr>
              <p:cNvSpPr txBox="1"/>
              <p:nvPr/>
            </p:nvSpPr>
            <p:spPr>
              <a:xfrm>
                <a:off x="1299088" y="534321"/>
                <a:ext cx="2558928" cy="307777"/>
              </a:xfrm>
              <a:prstGeom prst="rect">
                <a:avLst/>
              </a:prstGeom>
              <a:noFill/>
            </p:spPr>
            <p:txBody>
              <a:bodyPr wrap="square" rtlCol="0">
                <a:spAutoFit/>
              </a:bodyPr>
              <a:lstStyle/>
              <a:p>
                <a:r>
                  <a:rPr lang="en-AU" sz="1400" dirty="0" err="1">
                    <a:latin typeface="Telstra Text Medium" panose="020B0504040000000004" pitchFamily="34" charset="77"/>
                    <a:ea typeface="Telstra Text Medium" panose="020B0504040000000004" pitchFamily="34" charset="77"/>
                  </a:rPr>
                  <a:t>Trình</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duyệt</a:t>
                </a:r>
                <a:r>
                  <a:rPr lang="en-AU" sz="1400" dirty="0">
                    <a:latin typeface="Telstra Text Medium" panose="020B0504040000000004" pitchFamily="34" charset="77"/>
                    <a:ea typeface="Telstra Text Medium" panose="020B0504040000000004" pitchFamily="34" charset="77"/>
                  </a:rPr>
                  <a:t> Internet an </a:t>
                </a:r>
                <a:r>
                  <a:rPr lang="en-AU" sz="1400" dirty="0" err="1">
                    <a:latin typeface="Telstra Text Medium" panose="020B0504040000000004" pitchFamily="34" charset="77"/>
                    <a:ea typeface="Telstra Text Medium" panose="020B0504040000000004" pitchFamily="34" charset="77"/>
                  </a:rPr>
                  <a:t>toàn</a:t>
                </a:r>
                <a:endParaRPr lang="en-AU" sz="1400" dirty="0">
                  <a:latin typeface="Telstra Text Medium" panose="020B0504040000000004" pitchFamily="34" charset="77"/>
                  <a:ea typeface="Telstra Text Medium" panose="020B0504040000000004" pitchFamily="34" charset="77"/>
                </a:endParaRPr>
              </a:p>
            </p:txBody>
          </p:sp>
        </p:grpSp>
        <p:grpSp>
          <p:nvGrpSpPr>
            <p:cNvPr id="18" name="Group 17">
              <a:extLst>
                <a:ext uri="{FF2B5EF4-FFF2-40B4-BE49-F238E27FC236}">
                  <a16:creationId xmlns:a16="http://schemas.microsoft.com/office/drawing/2014/main" id="{54BA18A8-6AF2-0236-5D9E-EBCDA396C93A}"/>
                </a:ext>
              </a:extLst>
            </p:cNvPr>
            <p:cNvGrpSpPr/>
            <p:nvPr/>
          </p:nvGrpSpPr>
          <p:grpSpPr>
            <a:xfrm>
              <a:off x="2226014" y="4806956"/>
              <a:ext cx="2558928" cy="531986"/>
              <a:chOff x="1299088" y="310112"/>
              <a:chExt cx="2558928" cy="531986"/>
            </a:xfrm>
          </p:grpSpPr>
          <p:sp>
            <p:nvSpPr>
              <p:cNvPr id="19" name="TextBox 18">
                <a:extLst>
                  <a:ext uri="{FF2B5EF4-FFF2-40B4-BE49-F238E27FC236}">
                    <a16:creationId xmlns:a16="http://schemas.microsoft.com/office/drawing/2014/main" id="{280A01D6-C31D-26E2-E5A1-2AD597513127}"/>
                  </a:ext>
                </a:extLst>
              </p:cNvPr>
              <p:cNvSpPr txBox="1"/>
              <p:nvPr/>
            </p:nvSpPr>
            <p:spPr>
              <a:xfrm>
                <a:off x="1299088" y="310112"/>
                <a:ext cx="1431586" cy="276999"/>
              </a:xfrm>
              <a:prstGeom prst="rect">
                <a:avLst/>
              </a:prstGeom>
              <a:noFill/>
            </p:spPr>
            <p:txBody>
              <a:bodyPr wrap="square" rtlCol="0">
                <a:spAutoFit/>
              </a:bodyPr>
              <a:lstStyle/>
              <a:p>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5</a:t>
                </a:r>
              </a:p>
            </p:txBody>
          </p:sp>
          <p:sp>
            <p:nvSpPr>
              <p:cNvPr id="20" name="TextBox 19">
                <a:extLst>
                  <a:ext uri="{FF2B5EF4-FFF2-40B4-BE49-F238E27FC236}">
                    <a16:creationId xmlns:a16="http://schemas.microsoft.com/office/drawing/2014/main" id="{73A45688-5241-98D1-4532-9694A27F6017}"/>
                  </a:ext>
                </a:extLst>
              </p:cNvPr>
              <p:cNvSpPr txBox="1"/>
              <p:nvPr/>
            </p:nvSpPr>
            <p:spPr>
              <a:xfrm>
                <a:off x="1299088" y="534321"/>
                <a:ext cx="2558928" cy="307777"/>
              </a:xfrm>
              <a:prstGeom prst="rect">
                <a:avLst/>
              </a:prstGeom>
              <a:noFill/>
            </p:spPr>
            <p:txBody>
              <a:bodyPr wrap="square" rtlCol="0">
                <a:spAutoFit/>
              </a:bodyPr>
              <a:lstStyle/>
              <a:p>
                <a:r>
                  <a:rPr lang="en-AU" sz="1400" dirty="0" err="1">
                    <a:latin typeface="Telstra Text Medium" panose="020B0504040000000004" pitchFamily="34" charset="77"/>
                    <a:ea typeface="Telstra Text Medium" panose="020B0504040000000004" pitchFamily="34" charset="77"/>
                  </a:rPr>
                  <a:t>Gửi</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và</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nhận</a:t>
                </a:r>
                <a:r>
                  <a:rPr lang="en-AU" sz="1400" dirty="0">
                    <a:latin typeface="Telstra Text Medium" panose="020B0504040000000004" pitchFamily="34" charset="77"/>
                    <a:ea typeface="Telstra Text Medium" panose="020B0504040000000004" pitchFamily="34" charset="77"/>
                  </a:rPr>
                  <a:t> email</a:t>
                </a:r>
              </a:p>
            </p:txBody>
          </p:sp>
        </p:grpSp>
        <p:grpSp>
          <p:nvGrpSpPr>
            <p:cNvPr id="21" name="Group 20">
              <a:extLst>
                <a:ext uri="{FF2B5EF4-FFF2-40B4-BE49-F238E27FC236}">
                  <a16:creationId xmlns:a16="http://schemas.microsoft.com/office/drawing/2014/main" id="{CF3550F7-7CD5-540C-FE9F-5FA8133F5EDB}"/>
                </a:ext>
              </a:extLst>
            </p:cNvPr>
            <p:cNvGrpSpPr/>
            <p:nvPr/>
          </p:nvGrpSpPr>
          <p:grpSpPr>
            <a:xfrm>
              <a:off x="1299088" y="5797458"/>
              <a:ext cx="2558928" cy="747429"/>
              <a:chOff x="1299088" y="310112"/>
              <a:chExt cx="2558928" cy="747429"/>
            </a:xfrm>
          </p:grpSpPr>
          <p:sp>
            <p:nvSpPr>
              <p:cNvPr id="22" name="TextBox 21">
                <a:extLst>
                  <a:ext uri="{FF2B5EF4-FFF2-40B4-BE49-F238E27FC236}">
                    <a16:creationId xmlns:a16="http://schemas.microsoft.com/office/drawing/2014/main" id="{6F3B02D7-96D3-D542-28A1-E0ED2776751A}"/>
                  </a:ext>
                </a:extLst>
              </p:cNvPr>
              <p:cNvSpPr txBox="1"/>
              <p:nvPr/>
            </p:nvSpPr>
            <p:spPr>
              <a:xfrm>
                <a:off x="1299088" y="310112"/>
                <a:ext cx="1431586" cy="276999"/>
              </a:xfrm>
              <a:prstGeom prst="rect">
                <a:avLst/>
              </a:prstGeom>
              <a:noFill/>
            </p:spPr>
            <p:txBody>
              <a:bodyPr wrap="square" rtlCol="0">
                <a:spAutoFit/>
              </a:bodyPr>
              <a:lstStyle/>
              <a:p>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6</a:t>
                </a:r>
              </a:p>
            </p:txBody>
          </p:sp>
          <p:sp>
            <p:nvSpPr>
              <p:cNvPr id="23" name="TextBox 22">
                <a:extLst>
                  <a:ext uri="{FF2B5EF4-FFF2-40B4-BE49-F238E27FC236}">
                    <a16:creationId xmlns:a16="http://schemas.microsoft.com/office/drawing/2014/main" id="{62B5D9E1-BB5E-8947-D882-E7114EDB5D5D}"/>
                  </a:ext>
                </a:extLst>
              </p:cNvPr>
              <p:cNvSpPr txBox="1"/>
              <p:nvPr/>
            </p:nvSpPr>
            <p:spPr>
              <a:xfrm>
                <a:off x="1299088" y="534321"/>
                <a:ext cx="2558928" cy="523220"/>
              </a:xfrm>
              <a:prstGeom prst="rect">
                <a:avLst/>
              </a:prstGeom>
              <a:noFill/>
            </p:spPr>
            <p:txBody>
              <a:bodyPr wrap="square" rtlCol="0">
                <a:spAutoFit/>
              </a:bodyPr>
              <a:lstStyle/>
              <a:p>
                <a:r>
                  <a:rPr lang="en-AU" sz="1400" dirty="0" err="1">
                    <a:latin typeface="Telstra Text Medium" panose="020B0504040000000004" pitchFamily="34" charset="77"/>
                    <a:ea typeface="Telstra Text Medium" panose="020B0504040000000004" pitchFamily="34" charset="77"/>
                  </a:rPr>
                  <a:t>Giữ</a:t>
                </a:r>
                <a:r>
                  <a:rPr lang="en-AU" sz="1400" dirty="0">
                    <a:latin typeface="Telstra Text Medium" panose="020B0504040000000004" pitchFamily="34" charset="77"/>
                    <a:ea typeface="Telstra Text Medium" panose="020B0504040000000004" pitchFamily="34" charset="77"/>
                  </a:rPr>
                  <a:t> an </a:t>
                </a:r>
                <a:r>
                  <a:rPr lang="en-AU" sz="1400" dirty="0" err="1">
                    <a:latin typeface="Telstra Text Medium" panose="020B0504040000000004" pitchFamily="34" charset="77"/>
                    <a:ea typeface="Telstra Text Medium" panose="020B0504040000000004" pitchFamily="34" charset="77"/>
                  </a:rPr>
                  <a:t>toàn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trên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mạng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và</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tránh</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bị</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lừa</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đảo</a:t>
                </a:r>
                <a:endParaRPr lang="en-AU" sz="1400" dirty="0">
                  <a:latin typeface="Telstra Text Medium" panose="020B0504040000000004" pitchFamily="34" charset="77"/>
                  <a:ea typeface="Telstra Text Medium" panose="020B0504040000000004" pitchFamily="34" charset="77"/>
                </a:endParaRPr>
              </a:p>
            </p:txBody>
          </p:sp>
        </p:grpSp>
      </p:grpSp>
      <p:grpSp>
        <p:nvGrpSpPr>
          <p:cNvPr id="60" name="Group 59">
            <a:extLst>
              <a:ext uri="{FF2B5EF4-FFF2-40B4-BE49-F238E27FC236}">
                <a16:creationId xmlns:a16="http://schemas.microsoft.com/office/drawing/2014/main" id="{9A5542D3-AF5F-53E3-47C0-C5982B500EC1}"/>
              </a:ext>
              <a:ext uri="{C183D7F6-B498-43B3-948B-1728B52AA6E4}">
                <adec:decorative xmlns:adec="http://schemas.microsoft.com/office/drawing/2017/decorative" val="1"/>
              </a:ext>
            </a:extLst>
          </p:cNvPr>
          <p:cNvGrpSpPr/>
          <p:nvPr/>
        </p:nvGrpSpPr>
        <p:grpSpPr>
          <a:xfrm flipH="1">
            <a:off x="6690676" y="310112"/>
            <a:ext cx="4049526" cy="6234775"/>
            <a:chOff x="6289738" y="513695"/>
            <a:chExt cx="4049526" cy="6234775"/>
          </a:xfrm>
        </p:grpSpPr>
        <p:grpSp>
          <p:nvGrpSpPr>
            <p:cNvPr id="42" name="Group 41">
              <a:extLst>
                <a:ext uri="{FF2B5EF4-FFF2-40B4-BE49-F238E27FC236}">
                  <a16:creationId xmlns:a16="http://schemas.microsoft.com/office/drawing/2014/main" id="{94AAA353-E4B1-B935-FE7E-032550024349}"/>
                </a:ext>
              </a:extLst>
            </p:cNvPr>
            <p:cNvGrpSpPr/>
            <p:nvPr/>
          </p:nvGrpSpPr>
          <p:grpSpPr>
            <a:xfrm>
              <a:off x="6289738" y="513695"/>
              <a:ext cx="2558928" cy="962873"/>
              <a:chOff x="1299088" y="310112"/>
              <a:chExt cx="2558928" cy="962873"/>
            </a:xfrm>
          </p:grpSpPr>
          <p:sp>
            <p:nvSpPr>
              <p:cNvPr id="43" name="TextBox 42">
                <a:extLst>
                  <a:ext uri="{FF2B5EF4-FFF2-40B4-BE49-F238E27FC236}">
                    <a16:creationId xmlns:a16="http://schemas.microsoft.com/office/drawing/2014/main" id="{2DD5BDC1-BA88-6035-7094-F55FFA893A63}"/>
                  </a:ext>
                </a:extLst>
              </p:cNvPr>
              <p:cNvSpPr txBox="1"/>
              <p:nvPr/>
            </p:nvSpPr>
            <p:spPr>
              <a:xfrm>
                <a:off x="1299088" y="310112"/>
                <a:ext cx="1431586" cy="276999"/>
              </a:xfrm>
              <a:prstGeom prst="rect">
                <a:avLst/>
              </a:prstGeom>
              <a:noFill/>
            </p:spPr>
            <p:txBody>
              <a:bodyPr wrap="square" rtlCol="0">
                <a:spAutoFit/>
              </a:bodyPr>
              <a:lstStyle/>
              <a:p>
                <a:pPr algn="r"/>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7</a:t>
                </a:r>
              </a:p>
            </p:txBody>
          </p:sp>
          <p:sp>
            <p:nvSpPr>
              <p:cNvPr id="44" name="TextBox 43">
                <a:extLst>
                  <a:ext uri="{FF2B5EF4-FFF2-40B4-BE49-F238E27FC236}">
                    <a16:creationId xmlns:a16="http://schemas.microsoft.com/office/drawing/2014/main" id="{9505501C-1CF7-C9E8-BCDA-F6622606A3F0}"/>
                  </a:ext>
                </a:extLst>
              </p:cNvPr>
              <p:cNvSpPr txBox="1"/>
              <p:nvPr/>
            </p:nvSpPr>
            <p:spPr>
              <a:xfrm>
                <a:off x="1299088" y="534321"/>
                <a:ext cx="2558928" cy="738664"/>
              </a:xfrm>
              <a:prstGeom prst="rect">
                <a:avLst/>
              </a:prstGeom>
              <a:noFill/>
            </p:spPr>
            <p:txBody>
              <a:bodyPr wrap="square" rtlCol="0">
                <a:spAutoFit/>
              </a:bodyPr>
              <a:lstStyle/>
              <a:p>
                <a:pPr algn="r"/>
                <a:r>
                  <a:rPr lang="vi-VN" sz="1400" dirty="0">
                    <a:latin typeface="Telstra Text Medium" panose="020B0504040000000004" pitchFamily="34" charset="77"/>
                    <a:ea typeface="Telstra Text Medium" panose="020B0504040000000004" pitchFamily="34" charset="77"/>
                  </a:rPr>
                  <a:t>Chụp, lưu giữ và chia sẻ những bức ảnh và video tuyệt vời</a:t>
                </a:r>
                <a:endParaRPr lang="en-AU" sz="1400" dirty="0">
                  <a:latin typeface="Telstra Text Medium" panose="020B0504040000000004" pitchFamily="34" charset="77"/>
                  <a:ea typeface="Telstra Text Medium" panose="020B0504040000000004" pitchFamily="34" charset="77"/>
                </a:endParaRPr>
              </a:p>
            </p:txBody>
          </p:sp>
        </p:grpSp>
        <p:grpSp>
          <p:nvGrpSpPr>
            <p:cNvPr id="45" name="Group 44">
              <a:extLst>
                <a:ext uri="{FF2B5EF4-FFF2-40B4-BE49-F238E27FC236}">
                  <a16:creationId xmlns:a16="http://schemas.microsoft.com/office/drawing/2014/main" id="{BFBFD4B2-A552-71B0-E7EF-746EC645E129}"/>
                </a:ext>
              </a:extLst>
            </p:cNvPr>
            <p:cNvGrpSpPr/>
            <p:nvPr/>
          </p:nvGrpSpPr>
          <p:grpSpPr>
            <a:xfrm>
              <a:off x="7216664" y="1540829"/>
              <a:ext cx="2558928" cy="962873"/>
              <a:chOff x="1299088" y="310112"/>
              <a:chExt cx="2558928" cy="962873"/>
            </a:xfrm>
          </p:grpSpPr>
          <p:sp>
            <p:nvSpPr>
              <p:cNvPr id="46" name="TextBox 45">
                <a:extLst>
                  <a:ext uri="{FF2B5EF4-FFF2-40B4-BE49-F238E27FC236}">
                    <a16:creationId xmlns:a16="http://schemas.microsoft.com/office/drawing/2014/main" id="{AD7EECF0-15FF-1F92-04F1-85C48FC6469C}"/>
                  </a:ext>
                </a:extLst>
              </p:cNvPr>
              <p:cNvSpPr txBox="1"/>
              <p:nvPr/>
            </p:nvSpPr>
            <p:spPr>
              <a:xfrm>
                <a:off x="1299088" y="310112"/>
                <a:ext cx="1431586" cy="276999"/>
              </a:xfrm>
              <a:prstGeom prst="rect">
                <a:avLst/>
              </a:prstGeom>
              <a:noFill/>
            </p:spPr>
            <p:txBody>
              <a:bodyPr wrap="square" rtlCol="0">
                <a:spAutoFit/>
              </a:bodyPr>
              <a:lstStyle/>
              <a:p>
                <a:pPr algn="r"/>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8</a:t>
                </a:r>
              </a:p>
            </p:txBody>
          </p:sp>
          <p:sp>
            <p:nvSpPr>
              <p:cNvPr id="47" name="TextBox 46">
                <a:extLst>
                  <a:ext uri="{FF2B5EF4-FFF2-40B4-BE49-F238E27FC236}">
                    <a16:creationId xmlns:a16="http://schemas.microsoft.com/office/drawing/2014/main" id="{A851C352-132F-DA68-ED54-26DCDD7A166B}"/>
                  </a:ext>
                </a:extLst>
              </p:cNvPr>
              <p:cNvSpPr txBox="1"/>
              <p:nvPr/>
            </p:nvSpPr>
            <p:spPr>
              <a:xfrm>
                <a:off x="1299088" y="534321"/>
                <a:ext cx="2558928" cy="738664"/>
              </a:xfrm>
              <a:prstGeom prst="rect">
                <a:avLst/>
              </a:prstGeom>
              <a:noFill/>
            </p:spPr>
            <p:txBody>
              <a:bodyPr wrap="square" rtlCol="0">
                <a:spAutoFit/>
              </a:bodyPr>
              <a:lstStyle/>
              <a:p>
                <a:pPr algn="r"/>
                <a:r>
                  <a:rPr lang="en-AU" sz="1400" dirty="0" err="1">
                    <a:latin typeface="Telstra Text Medium" panose="020B0504040000000004" pitchFamily="34" charset="77"/>
                    <a:ea typeface="Telstra Text Medium" panose="020B0504040000000004" pitchFamily="34" charset="77"/>
                  </a:rPr>
                  <a:t>Sử</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dụng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thiết</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bị</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của</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bạn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cho</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các</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công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việc</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hàng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ngày</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và</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giải</a:t>
                </a:r>
                <a:r>
                  <a:rPr lang="en-AU" sz="1400" dirty="0">
                    <a:latin typeface="Telstra Text Medium" panose="020B0504040000000004" pitchFamily="34" charset="77"/>
                    <a:ea typeface="Telstra Text Medium" panose="020B0504040000000004" pitchFamily="34" charset="77"/>
                  </a:rPr>
                  <a:t> </a:t>
                </a:r>
                <a:r>
                  <a:rPr lang="en-AU" sz="1400">
                    <a:latin typeface="Telstra Text Medium" panose="020B0504040000000004" pitchFamily="34" charset="77"/>
                    <a:ea typeface="Telstra Text Medium" panose="020B0504040000000004" pitchFamily="34" charset="77"/>
                  </a:rPr>
                  <a:t>trí</a:t>
                </a:r>
                <a:endParaRPr lang="en-AU" sz="1400" dirty="0">
                  <a:latin typeface="Telstra Text Medium" panose="020B0504040000000004" pitchFamily="34" charset="77"/>
                  <a:ea typeface="Telstra Text Medium" panose="020B0504040000000004" pitchFamily="34" charset="77"/>
                </a:endParaRPr>
              </a:p>
            </p:txBody>
          </p:sp>
        </p:grpSp>
        <p:grpSp>
          <p:nvGrpSpPr>
            <p:cNvPr id="48" name="Group 47">
              <a:extLst>
                <a:ext uri="{FF2B5EF4-FFF2-40B4-BE49-F238E27FC236}">
                  <a16:creationId xmlns:a16="http://schemas.microsoft.com/office/drawing/2014/main" id="{9F3C2F46-2241-6454-1F80-E75DFDE489CB}"/>
                </a:ext>
              </a:extLst>
            </p:cNvPr>
            <p:cNvGrpSpPr/>
            <p:nvPr/>
          </p:nvGrpSpPr>
          <p:grpSpPr>
            <a:xfrm>
              <a:off x="7717706" y="2818484"/>
              <a:ext cx="2558928" cy="747429"/>
              <a:chOff x="1299088" y="310112"/>
              <a:chExt cx="2558928" cy="747429"/>
            </a:xfrm>
          </p:grpSpPr>
          <p:sp>
            <p:nvSpPr>
              <p:cNvPr id="49" name="TextBox 48">
                <a:extLst>
                  <a:ext uri="{FF2B5EF4-FFF2-40B4-BE49-F238E27FC236}">
                    <a16:creationId xmlns:a16="http://schemas.microsoft.com/office/drawing/2014/main" id="{1CF1BBD1-F65C-1E30-0486-02C4DA487409}"/>
                  </a:ext>
                </a:extLst>
              </p:cNvPr>
              <p:cNvSpPr txBox="1"/>
              <p:nvPr/>
            </p:nvSpPr>
            <p:spPr>
              <a:xfrm>
                <a:off x="1299088" y="310112"/>
                <a:ext cx="1431586" cy="276999"/>
              </a:xfrm>
              <a:prstGeom prst="rect">
                <a:avLst/>
              </a:prstGeom>
              <a:noFill/>
            </p:spPr>
            <p:txBody>
              <a:bodyPr wrap="square" rtlCol="0">
                <a:spAutoFit/>
              </a:bodyPr>
              <a:lstStyle/>
              <a:p>
                <a:pPr algn="r"/>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9</a:t>
                </a:r>
              </a:p>
            </p:txBody>
          </p:sp>
          <p:sp>
            <p:nvSpPr>
              <p:cNvPr id="50" name="TextBox 49">
                <a:extLst>
                  <a:ext uri="{FF2B5EF4-FFF2-40B4-BE49-F238E27FC236}">
                    <a16:creationId xmlns:a16="http://schemas.microsoft.com/office/drawing/2014/main" id="{8436CD42-F919-5B6E-4625-29AB06277526}"/>
                  </a:ext>
                </a:extLst>
              </p:cNvPr>
              <p:cNvSpPr txBox="1"/>
              <p:nvPr/>
            </p:nvSpPr>
            <p:spPr>
              <a:xfrm>
                <a:off x="1299088" y="534321"/>
                <a:ext cx="2558928" cy="523220"/>
              </a:xfrm>
              <a:prstGeom prst="rect">
                <a:avLst/>
              </a:prstGeom>
              <a:noFill/>
            </p:spPr>
            <p:txBody>
              <a:bodyPr wrap="square" rtlCol="0">
                <a:spAutoFit/>
              </a:bodyPr>
              <a:lstStyle/>
              <a:p>
                <a:pPr algn="r"/>
                <a:r>
                  <a:rPr lang="en-AU" sz="1400" dirty="0" err="1">
                    <a:latin typeface="Telstra Text Medium" panose="020B0504040000000004" pitchFamily="34" charset="77"/>
                    <a:ea typeface="Telstra Text Medium" panose="020B0504040000000004" pitchFamily="34" charset="77"/>
                  </a:rPr>
                  <a:t>Những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ứng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dụng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giúp</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bạn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sống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dễ</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dàng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hơn</a:t>
                </a:r>
                <a:endParaRPr lang="en-AU" sz="1400" dirty="0">
                  <a:latin typeface="Telstra Text Medium" panose="020B0504040000000004" pitchFamily="34" charset="77"/>
                  <a:ea typeface="Telstra Text Medium" panose="020B0504040000000004" pitchFamily="34" charset="77"/>
                </a:endParaRPr>
              </a:p>
            </p:txBody>
          </p:sp>
        </p:grpSp>
        <p:grpSp>
          <p:nvGrpSpPr>
            <p:cNvPr id="51" name="Group 50">
              <a:extLst>
                <a:ext uri="{FF2B5EF4-FFF2-40B4-BE49-F238E27FC236}">
                  <a16:creationId xmlns:a16="http://schemas.microsoft.com/office/drawing/2014/main" id="{CEB78C23-893D-CD14-5187-5E74F47343B8}"/>
                </a:ext>
              </a:extLst>
            </p:cNvPr>
            <p:cNvGrpSpPr/>
            <p:nvPr/>
          </p:nvGrpSpPr>
          <p:grpSpPr>
            <a:xfrm>
              <a:off x="7780336" y="3845618"/>
              <a:ext cx="2558928" cy="747429"/>
              <a:chOff x="1299088" y="310112"/>
              <a:chExt cx="2558928" cy="747429"/>
            </a:xfrm>
          </p:grpSpPr>
          <p:sp>
            <p:nvSpPr>
              <p:cNvPr id="52" name="TextBox 51">
                <a:extLst>
                  <a:ext uri="{FF2B5EF4-FFF2-40B4-BE49-F238E27FC236}">
                    <a16:creationId xmlns:a16="http://schemas.microsoft.com/office/drawing/2014/main" id="{1F9FE736-0318-F50C-01A8-9F3329C39E5C}"/>
                  </a:ext>
                </a:extLst>
              </p:cNvPr>
              <p:cNvSpPr txBox="1"/>
              <p:nvPr/>
            </p:nvSpPr>
            <p:spPr>
              <a:xfrm>
                <a:off x="1299088" y="310112"/>
                <a:ext cx="1431586" cy="276999"/>
              </a:xfrm>
              <a:prstGeom prst="rect">
                <a:avLst/>
              </a:prstGeom>
              <a:noFill/>
            </p:spPr>
            <p:txBody>
              <a:bodyPr wrap="square" rtlCol="0">
                <a:spAutoFit/>
              </a:bodyPr>
              <a:lstStyle/>
              <a:p>
                <a:pPr algn="r"/>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10</a:t>
                </a:r>
              </a:p>
            </p:txBody>
          </p:sp>
          <p:sp>
            <p:nvSpPr>
              <p:cNvPr id="53" name="TextBox 52">
                <a:extLst>
                  <a:ext uri="{FF2B5EF4-FFF2-40B4-BE49-F238E27FC236}">
                    <a16:creationId xmlns:a16="http://schemas.microsoft.com/office/drawing/2014/main" id="{A259B9B9-1A48-0E57-E27A-C65D11A30B19}"/>
                  </a:ext>
                </a:extLst>
              </p:cNvPr>
              <p:cNvSpPr txBox="1"/>
              <p:nvPr/>
            </p:nvSpPr>
            <p:spPr>
              <a:xfrm>
                <a:off x="1299088" y="534321"/>
                <a:ext cx="2558928" cy="523220"/>
              </a:xfrm>
              <a:prstGeom prst="rect">
                <a:avLst/>
              </a:prstGeom>
              <a:noFill/>
            </p:spPr>
            <p:txBody>
              <a:bodyPr wrap="square" rtlCol="0">
                <a:spAutoFit/>
              </a:bodyPr>
              <a:lstStyle/>
              <a:p>
                <a:pPr algn="r"/>
                <a:r>
                  <a:rPr lang="en-AU" sz="1400" dirty="0" err="1">
                    <a:latin typeface="Telstra Text Medium" panose="020B0504040000000004" pitchFamily="34" charset="77"/>
                    <a:ea typeface="Telstra Text Medium" panose="020B0504040000000004" pitchFamily="34" charset="77"/>
                  </a:rPr>
                  <a:t>Giữ</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mối</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liên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hệ</a:t>
                </a:r>
                <a:r>
                  <a:rPr lang="en-AU" sz="1400" dirty="0">
                    <a:latin typeface="Telstra Text Medium" panose="020B0504040000000004" pitchFamily="34" charset="77"/>
                    <a:ea typeface="Telstra Text Medium" panose="020B0504040000000004" pitchFamily="34" charset="77"/>
                  </a:rPr>
                  <a:t> qua </a:t>
                </a:r>
                <a:r>
                  <a:rPr lang="en-AU" sz="1400" dirty="0" err="1">
                    <a:latin typeface="Telstra Text Medium" panose="020B0504040000000004" pitchFamily="34" charset="77"/>
                    <a:ea typeface="Telstra Text Medium" panose="020B0504040000000004" pitchFamily="34" charset="77"/>
                  </a:rPr>
                  <a:t>mạng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xã</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hội</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và</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các</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cuộc</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gọi</a:t>
                </a:r>
                <a:r>
                  <a:rPr lang="en-AU" sz="1400" dirty="0">
                    <a:latin typeface="Telstra Text Medium" panose="020B0504040000000004" pitchFamily="34" charset="77"/>
                    <a:ea typeface="Telstra Text Medium" panose="020B0504040000000004" pitchFamily="34" charset="77"/>
                  </a:rPr>
                  <a:t> video</a:t>
                </a:r>
              </a:p>
            </p:txBody>
          </p:sp>
        </p:grpSp>
        <p:grpSp>
          <p:nvGrpSpPr>
            <p:cNvPr id="54" name="Group 53">
              <a:extLst>
                <a:ext uri="{FF2B5EF4-FFF2-40B4-BE49-F238E27FC236}">
                  <a16:creationId xmlns:a16="http://schemas.microsoft.com/office/drawing/2014/main" id="{705856D3-C714-49E2-B2E3-B1C6AD7F567C}"/>
                </a:ext>
              </a:extLst>
            </p:cNvPr>
            <p:cNvGrpSpPr/>
            <p:nvPr/>
          </p:nvGrpSpPr>
          <p:grpSpPr>
            <a:xfrm>
              <a:off x="7181939" y="5010539"/>
              <a:ext cx="2558928" cy="747429"/>
              <a:chOff x="1264363" y="310112"/>
              <a:chExt cx="2558928" cy="747429"/>
            </a:xfrm>
          </p:grpSpPr>
          <p:sp>
            <p:nvSpPr>
              <p:cNvPr id="55" name="TextBox 54">
                <a:extLst>
                  <a:ext uri="{FF2B5EF4-FFF2-40B4-BE49-F238E27FC236}">
                    <a16:creationId xmlns:a16="http://schemas.microsoft.com/office/drawing/2014/main" id="{28C415BE-6EA5-D4E2-CF83-DD959AD17FE4}"/>
                  </a:ext>
                </a:extLst>
              </p:cNvPr>
              <p:cNvSpPr txBox="1"/>
              <p:nvPr/>
            </p:nvSpPr>
            <p:spPr>
              <a:xfrm>
                <a:off x="1299088" y="310112"/>
                <a:ext cx="1431586" cy="276999"/>
              </a:xfrm>
              <a:prstGeom prst="rect">
                <a:avLst/>
              </a:prstGeom>
              <a:noFill/>
            </p:spPr>
            <p:txBody>
              <a:bodyPr wrap="square" rtlCol="0">
                <a:spAutoFit/>
              </a:bodyPr>
              <a:lstStyle/>
              <a:p>
                <a:pPr algn="r"/>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11</a:t>
                </a:r>
              </a:p>
            </p:txBody>
          </p:sp>
          <p:sp>
            <p:nvSpPr>
              <p:cNvPr id="56" name="TextBox 55">
                <a:extLst>
                  <a:ext uri="{FF2B5EF4-FFF2-40B4-BE49-F238E27FC236}">
                    <a16:creationId xmlns:a16="http://schemas.microsoft.com/office/drawing/2014/main" id="{4A12CF2F-49F7-1691-8A0C-99077277E15B}"/>
                  </a:ext>
                </a:extLst>
              </p:cNvPr>
              <p:cNvSpPr txBox="1"/>
              <p:nvPr/>
            </p:nvSpPr>
            <p:spPr>
              <a:xfrm>
                <a:off x="1264363" y="534321"/>
                <a:ext cx="2558928" cy="523220"/>
              </a:xfrm>
              <a:prstGeom prst="rect">
                <a:avLst/>
              </a:prstGeom>
              <a:noFill/>
            </p:spPr>
            <p:txBody>
              <a:bodyPr wrap="square" rtlCol="0">
                <a:spAutoFit/>
              </a:bodyPr>
              <a:lstStyle/>
              <a:p>
                <a:pPr algn="r"/>
                <a:r>
                  <a:rPr lang="en-AU" sz="1400" dirty="0">
                    <a:latin typeface="Telstra Text Medium" panose="020B0504040000000004" pitchFamily="34" charset="77"/>
                    <a:ea typeface="Telstra Text Medium" panose="020B0504040000000004" pitchFamily="34" charset="77"/>
                  </a:rPr>
                  <a:t>Mua </a:t>
                </a:r>
                <a:r>
                  <a:rPr lang="en-AU" sz="1400" dirty="0" err="1">
                    <a:latin typeface="Telstra Text Medium" panose="020B0504040000000004" pitchFamily="34" charset="77"/>
                    <a:ea typeface="Telstra Text Medium" panose="020B0504040000000004" pitchFamily="34" charset="77"/>
                  </a:rPr>
                  <a:t>sắm</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và</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giao</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dịch</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ngân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hàng</a:t>
                </a:r>
                <a:r>
                  <a:rPr lang="en-AU" sz="1400" dirty="0">
                    <a:latin typeface="Telstra Text Medium" panose="020B0504040000000004" pitchFamily="34" charset="77"/>
                    <a:ea typeface="Telstra Text Medium" panose="020B0504040000000004" pitchFamily="34" charset="77"/>
                  </a:rPr>
                  <a:t> an </a:t>
                </a:r>
                <a:r>
                  <a:rPr lang="en-AU" sz="1400" dirty="0" err="1">
                    <a:latin typeface="Telstra Text Medium" panose="020B0504040000000004" pitchFamily="34" charset="77"/>
                    <a:ea typeface="Telstra Text Medium" panose="020B0504040000000004" pitchFamily="34" charset="77"/>
                  </a:rPr>
                  <a:t>toàn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trên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mạng</a:t>
                </a:r>
                <a:endParaRPr lang="en-AU" sz="1400" dirty="0">
                  <a:latin typeface="Telstra Text Medium" panose="020B0504040000000004" pitchFamily="34" charset="77"/>
                  <a:ea typeface="Telstra Text Medium" panose="020B0504040000000004" pitchFamily="34" charset="77"/>
                </a:endParaRPr>
              </a:p>
            </p:txBody>
          </p:sp>
        </p:grpSp>
        <p:grpSp>
          <p:nvGrpSpPr>
            <p:cNvPr id="57" name="Group 56">
              <a:extLst>
                <a:ext uri="{FF2B5EF4-FFF2-40B4-BE49-F238E27FC236}">
                  <a16:creationId xmlns:a16="http://schemas.microsoft.com/office/drawing/2014/main" id="{28C687F6-7326-26EC-F6C0-077361A665DA}"/>
                </a:ext>
              </a:extLst>
            </p:cNvPr>
            <p:cNvGrpSpPr/>
            <p:nvPr/>
          </p:nvGrpSpPr>
          <p:grpSpPr>
            <a:xfrm>
              <a:off x="6289738" y="6001041"/>
              <a:ext cx="2558928" cy="747429"/>
              <a:chOff x="1299088" y="310112"/>
              <a:chExt cx="2558928" cy="747429"/>
            </a:xfrm>
          </p:grpSpPr>
          <p:sp>
            <p:nvSpPr>
              <p:cNvPr id="58" name="TextBox 57">
                <a:extLst>
                  <a:ext uri="{FF2B5EF4-FFF2-40B4-BE49-F238E27FC236}">
                    <a16:creationId xmlns:a16="http://schemas.microsoft.com/office/drawing/2014/main" id="{5DC95E50-FF45-AE04-B775-F7425E452732}"/>
                  </a:ext>
                </a:extLst>
              </p:cNvPr>
              <p:cNvSpPr txBox="1"/>
              <p:nvPr/>
            </p:nvSpPr>
            <p:spPr>
              <a:xfrm>
                <a:off x="1299088" y="310112"/>
                <a:ext cx="1431586" cy="276999"/>
              </a:xfrm>
              <a:prstGeom prst="rect">
                <a:avLst/>
              </a:prstGeom>
              <a:noFill/>
            </p:spPr>
            <p:txBody>
              <a:bodyPr wrap="square" rtlCol="0">
                <a:spAutoFit/>
              </a:bodyPr>
              <a:lstStyle/>
              <a:p>
                <a:pPr algn="r"/>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12</a:t>
                </a:r>
              </a:p>
            </p:txBody>
          </p:sp>
          <p:sp>
            <p:nvSpPr>
              <p:cNvPr id="59" name="TextBox 58">
                <a:extLst>
                  <a:ext uri="{FF2B5EF4-FFF2-40B4-BE49-F238E27FC236}">
                    <a16:creationId xmlns:a16="http://schemas.microsoft.com/office/drawing/2014/main" id="{A3E04BF5-D7B5-73C8-7A9B-432D66AF221A}"/>
                  </a:ext>
                </a:extLst>
              </p:cNvPr>
              <p:cNvSpPr txBox="1"/>
              <p:nvPr/>
            </p:nvSpPr>
            <p:spPr>
              <a:xfrm>
                <a:off x="1299088" y="534321"/>
                <a:ext cx="2558928" cy="523220"/>
              </a:xfrm>
              <a:prstGeom prst="rect">
                <a:avLst/>
              </a:prstGeom>
              <a:noFill/>
            </p:spPr>
            <p:txBody>
              <a:bodyPr wrap="square" rtlCol="0">
                <a:spAutoFit/>
              </a:bodyPr>
              <a:lstStyle/>
              <a:p>
                <a:pPr algn="r"/>
                <a:r>
                  <a:rPr lang="en-AU" sz="1400" dirty="0" err="1">
                    <a:latin typeface="Telstra Text Medium" panose="020B0504040000000004" pitchFamily="34" charset="77"/>
                    <a:ea typeface="Telstra Text Medium" panose="020B0504040000000004" pitchFamily="34" charset="77"/>
                  </a:rPr>
                  <a:t>Hãy</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khám</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phá</a:t>
                </a:r>
                <a:r>
                  <a:rPr lang="en-AU" sz="1400" dirty="0">
                    <a:latin typeface="Telstra Text Medium" panose="020B0504040000000004" pitchFamily="34" charset="77"/>
                    <a:ea typeface="Telstra Text Medium" panose="020B0504040000000004" pitchFamily="34" charset="77"/>
                  </a:rPr>
                  <a:t> AI </a:t>
                </a:r>
                <a:r>
                  <a:rPr lang="en-AU" sz="1400" dirty="0" err="1">
                    <a:latin typeface="Telstra Text Medium" panose="020B0504040000000004" pitchFamily="34" charset="77"/>
                    <a:ea typeface="Telstra Text Medium" panose="020B0504040000000004" pitchFamily="34" charset="77"/>
                  </a:rPr>
                  <a:t>có</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thể</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làm</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được</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những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gì</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cho</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bạn</a:t>
                </a:r>
                <a:endParaRPr lang="en-AU" sz="1400" dirty="0">
                  <a:latin typeface="Telstra Text Medium" panose="020B0504040000000004" pitchFamily="34" charset="77"/>
                  <a:ea typeface="Telstra Text Medium" panose="020B0504040000000004" pitchFamily="34" charset="77"/>
                </a:endParaRPr>
              </a:p>
            </p:txBody>
          </p:sp>
        </p:grpSp>
      </p:grpSp>
    </p:spTree>
    <p:extLst>
      <p:ext uri="{BB962C8B-B14F-4D97-AF65-F5344CB8AC3E}">
        <p14:creationId xmlns:p14="http://schemas.microsoft.com/office/powerpoint/2010/main" val="3608330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8D54-D5A8-22DD-3F12-5614504D50E6}"/>
              </a:ext>
            </a:extLst>
          </p:cNvPr>
          <p:cNvSpPr>
            <a:spLocks noGrp="1"/>
          </p:cNvSpPr>
          <p:nvPr>
            <p:ph type="title"/>
          </p:nvPr>
        </p:nvSpPr>
        <p:spPr/>
        <p:txBody>
          <a:bodyPr/>
          <a:lstStyle/>
          <a:p>
            <a:r>
              <a:rPr lang="en-AU" dirty="0" err="1"/>
              <a:t>Kết</a:t>
            </a:r>
            <a:r>
              <a:rPr lang="en-AU" dirty="0"/>
              <a:t> </a:t>
            </a:r>
            <a:r>
              <a:rPr lang="en-AU" dirty="0" err="1"/>
              <a:t>quả</a:t>
            </a:r>
            <a:r>
              <a:rPr lang="en-AU" dirty="0"/>
              <a:t> </a:t>
            </a:r>
            <a:r>
              <a:rPr lang="en-AU" dirty="0" err="1"/>
              <a:t>học</a:t>
            </a:r>
            <a:r>
              <a:rPr lang="en-AU" dirty="0"/>
              <a:t> </a:t>
            </a:r>
            <a:r>
              <a:rPr lang="en-AU" dirty="0" err="1"/>
              <a:t>tập</a:t>
            </a:r>
            <a:endParaRPr lang="en-AU" dirty="0"/>
          </a:p>
        </p:txBody>
      </p:sp>
      <p:sp>
        <p:nvSpPr>
          <p:cNvPr id="3" name="Content Placeholder 2">
            <a:extLst>
              <a:ext uri="{FF2B5EF4-FFF2-40B4-BE49-F238E27FC236}">
                <a16:creationId xmlns:a16="http://schemas.microsoft.com/office/drawing/2014/main" id="{8395B036-11C1-58FE-89ED-AD4073195DC3}"/>
              </a:ext>
            </a:extLst>
          </p:cNvPr>
          <p:cNvSpPr>
            <a:spLocks noGrp="1"/>
          </p:cNvSpPr>
          <p:nvPr>
            <p:ph idx="1"/>
          </p:nvPr>
        </p:nvSpPr>
        <p:spPr>
          <a:xfrm>
            <a:off x="838200" y="1825625"/>
            <a:ext cx="10515600" cy="634240"/>
          </a:xfrm>
        </p:spPr>
        <p:txBody>
          <a:bodyPr/>
          <a:lstStyle/>
          <a:p>
            <a:pPr marL="0" indent="0">
              <a:buNone/>
            </a:pPr>
            <a:r>
              <a:rPr lang="en-AU" dirty="0" err="1"/>
              <a:t>Đến</a:t>
            </a:r>
            <a:r>
              <a:rPr lang="en-AU" dirty="0"/>
              <a:t> </a:t>
            </a:r>
            <a:r>
              <a:rPr lang="en-AU" dirty="0" err="1"/>
              <a:t>cuối</a:t>
            </a:r>
            <a:r>
              <a:rPr lang="en-AU" dirty="0"/>
              <a:t> </a:t>
            </a:r>
            <a:r>
              <a:rPr lang="en-AU" dirty="0" err="1"/>
              <a:t>buổi</a:t>
            </a:r>
            <a:r>
              <a:rPr lang="en-AU" dirty="0"/>
              <a:t> </a:t>
            </a:r>
            <a:r>
              <a:rPr lang="en-AU" dirty="0" err="1"/>
              <a:t>học</a:t>
            </a:r>
            <a:r>
              <a:rPr lang="en-AU" dirty="0"/>
              <a:t> </a:t>
            </a:r>
            <a:r>
              <a:rPr lang="en-AU" dirty="0" err="1"/>
              <a:t>này</a:t>
            </a:r>
            <a:r>
              <a:rPr lang="en-AU" dirty="0"/>
              <a:t>, </a:t>
            </a:r>
            <a:r>
              <a:rPr lang="en-AU" dirty="0" err="1"/>
              <a:t>bạn</a:t>
            </a:r>
            <a:r>
              <a:rPr lang="en-AU" dirty="0"/>
              <a:t> </a:t>
            </a:r>
            <a:r>
              <a:rPr lang="en-AU" dirty="0" err="1"/>
              <a:t>sẽ</a:t>
            </a:r>
            <a:r>
              <a:rPr lang="en-AU" dirty="0"/>
              <a:t> </a:t>
            </a:r>
            <a:r>
              <a:rPr lang="en-AU" dirty="0" err="1"/>
              <a:t>có</a:t>
            </a:r>
            <a:r>
              <a:rPr lang="en-AU" dirty="0"/>
              <a:t> </a:t>
            </a:r>
            <a:r>
              <a:rPr lang="en-AU" dirty="0" err="1"/>
              <a:t>thể</a:t>
            </a:r>
            <a:r>
              <a:rPr lang="en-AU" dirty="0"/>
              <a:t>:</a:t>
            </a:r>
          </a:p>
        </p:txBody>
      </p:sp>
      <p:sp>
        <p:nvSpPr>
          <p:cNvPr id="10" name="Content Placeholder 2">
            <a:extLst>
              <a:ext uri="{FF2B5EF4-FFF2-40B4-BE49-F238E27FC236}">
                <a16:creationId xmlns:a16="http://schemas.microsoft.com/office/drawing/2014/main" id="{68311C0F-81C2-FDDB-4ACE-5BDB5C4C750E}"/>
              </a:ext>
            </a:extLst>
          </p:cNvPr>
          <p:cNvSpPr txBox="1">
            <a:spLocks/>
          </p:cNvSpPr>
          <p:nvPr/>
        </p:nvSpPr>
        <p:spPr>
          <a:xfrm>
            <a:off x="838200" y="3688166"/>
            <a:ext cx="2052000" cy="19187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err="1"/>
              <a:t>Giải</a:t>
            </a:r>
            <a:r>
              <a:rPr lang="en-AU" sz="2000" dirty="0"/>
              <a:t> </a:t>
            </a:r>
            <a:r>
              <a:rPr lang="en-AU" sz="2000" dirty="0" err="1"/>
              <a:t>thích</a:t>
            </a:r>
            <a:r>
              <a:rPr lang="en-AU" sz="2000" dirty="0"/>
              <a:t> </a:t>
            </a:r>
            <a:r>
              <a:rPr lang="en-AU" sz="2000" dirty="0" err="1"/>
              <a:t>máy</a:t>
            </a:r>
            <a:r>
              <a:rPr lang="en-AU" sz="2000" dirty="0"/>
              <a:t> </a:t>
            </a:r>
            <a:r>
              <a:rPr lang="en-AU" sz="2000" dirty="0" err="1"/>
              <a:t>tính</a:t>
            </a:r>
            <a:r>
              <a:rPr lang="en-AU" sz="2000" dirty="0"/>
              <a:t> </a:t>
            </a:r>
            <a:r>
              <a:rPr lang="en-AU" sz="2000" dirty="0" err="1"/>
              <a:t>và</a:t>
            </a:r>
            <a:r>
              <a:rPr lang="en-AU" sz="2000" dirty="0"/>
              <a:t> </a:t>
            </a:r>
            <a:r>
              <a:rPr lang="en-AU" sz="2000" dirty="0" err="1"/>
              <a:t>máy</a:t>
            </a:r>
            <a:r>
              <a:rPr lang="en-AU" sz="2000" dirty="0"/>
              <a:t> </a:t>
            </a:r>
            <a:r>
              <a:rPr lang="en-AU" sz="2000" dirty="0" err="1"/>
              <a:t>tính</a:t>
            </a:r>
            <a:r>
              <a:rPr lang="en-AU" sz="2000" dirty="0"/>
              <a:t> </a:t>
            </a:r>
            <a:r>
              <a:rPr lang="en-AU" sz="2000" dirty="0" err="1"/>
              <a:t>bảng</a:t>
            </a:r>
            <a:r>
              <a:rPr lang="en-AU" sz="2000" dirty="0"/>
              <a:t> </a:t>
            </a:r>
            <a:r>
              <a:rPr lang="en-AU" sz="2000" dirty="0" err="1"/>
              <a:t>là</a:t>
            </a:r>
            <a:r>
              <a:rPr lang="en-AU" sz="2000" dirty="0"/>
              <a:t> </a:t>
            </a:r>
            <a:r>
              <a:rPr lang="en-AU" sz="2000" dirty="0" err="1"/>
              <a:t>gì</a:t>
            </a:r>
            <a:r>
              <a:rPr lang="en-AU" sz="2000" dirty="0"/>
              <a:t> </a:t>
            </a:r>
            <a:r>
              <a:rPr lang="en-AU" sz="2000" dirty="0" err="1"/>
              <a:t>và</a:t>
            </a:r>
            <a:r>
              <a:rPr lang="en-AU" sz="2000" dirty="0"/>
              <a:t> </a:t>
            </a:r>
            <a:r>
              <a:rPr lang="en-AU" sz="2000" dirty="0" err="1"/>
              <a:t>liệt</a:t>
            </a:r>
            <a:r>
              <a:rPr lang="en-AU" sz="2000" dirty="0"/>
              <a:t> </a:t>
            </a:r>
            <a:r>
              <a:rPr lang="en-AU" sz="2000" dirty="0" err="1"/>
              <a:t>kê</a:t>
            </a:r>
            <a:r>
              <a:rPr lang="en-AU" sz="2000" dirty="0"/>
              <a:t> </a:t>
            </a:r>
            <a:r>
              <a:rPr lang="en-AU" sz="2000" dirty="0" err="1"/>
              <a:t>những</a:t>
            </a:r>
            <a:r>
              <a:rPr lang="en-AU" sz="2000" dirty="0"/>
              <a:t> </a:t>
            </a:r>
            <a:r>
              <a:rPr lang="en-AU" sz="2000" dirty="0" err="1"/>
              <a:t>chức</a:t>
            </a:r>
            <a:r>
              <a:rPr lang="en-AU" sz="2000" dirty="0"/>
              <a:t> </a:t>
            </a:r>
            <a:r>
              <a:rPr lang="en-AU" sz="2000" dirty="0" err="1"/>
              <a:t>năng</a:t>
            </a:r>
            <a:r>
              <a:rPr lang="en-AU" sz="2000" dirty="0"/>
              <a:t> </a:t>
            </a:r>
            <a:r>
              <a:rPr lang="en-AU" sz="2000" dirty="0" err="1"/>
              <a:t>phổ</a:t>
            </a:r>
            <a:r>
              <a:rPr lang="en-AU" sz="2000" dirty="0"/>
              <a:t> </a:t>
            </a:r>
            <a:r>
              <a:rPr lang="en-AU" sz="2000" dirty="0" err="1"/>
              <a:t>biến</a:t>
            </a:r>
            <a:r>
              <a:rPr lang="en-AU" sz="2000" dirty="0"/>
              <a:t>.</a:t>
            </a:r>
          </a:p>
        </p:txBody>
      </p:sp>
      <p:sp>
        <p:nvSpPr>
          <p:cNvPr id="11" name="Content Placeholder 2">
            <a:extLst>
              <a:ext uri="{FF2B5EF4-FFF2-40B4-BE49-F238E27FC236}">
                <a16:creationId xmlns:a16="http://schemas.microsoft.com/office/drawing/2014/main" id="{A2AE7CA4-4210-4F1F-FADB-EF021CDA45C7}"/>
              </a:ext>
            </a:extLst>
          </p:cNvPr>
          <p:cNvSpPr txBox="1">
            <a:spLocks/>
          </p:cNvSpPr>
          <p:nvPr/>
        </p:nvSpPr>
        <p:spPr>
          <a:xfrm>
            <a:off x="3098442" y="3688166"/>
            <a:ext cx="2052000" cy="81073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err="1"/>
              <a:t>Xác</a:t>
            </a:r>
            <a:r>
              <a:rPr lang="en-AU" sz="2000" dirty="0"/>
              <a:t> </a:t>
            </a:r>
            <a:r>
              <a:rPr lang="en-AU" sz="2000" dirty="0" err="1"/>
              <a:t>định</a:t>
            </a:r>
            <a:r>
              <a:rPr lang="en-AU" sz="2000" dirty="0"/>
              <a:t> </a:t>
            </a:r>
            <a:r>
              <a:rPr lang="en-AU" sz="2000" dirty="0" err="1"/>
              <a:t>các</a:t>
            </a:r>
            <a:r>
              <a:rPr lang="en-AU" sz="2000" dirty="0"/>
              <a:t> </a:t>
            </a:r>
            <a:r>
              <a:rPr lang="en-AU" sz="2000" dirty="0" err="1"/>
              <a:t>đặc</a:t>
            </a:r>
            <a:r>
              <a:rPr lang="en-AU" sz="2000" dirty="0"/>
              <a:t> </a:t>
            </a:r>
            <a:r>
              <a:rPr lang="en-AU" sz="2000" dirty="0" err="1"/>
              <a:t>điểm</a:t>
            </a:r>
            <a:r>
              <a:rPr lang="en-AU" sz="2000" dirty="0"/>
              <a:t> </a:t>
            </a:r>
            <a:r>
              <a:rPr lang="en-AU" sz="2000" dirty="0" err="1"/>
              <a:t>chính</a:t>
            </a:r>
            <a:r>
              <a:rPr lang="en-AU" sz="2000" dirty="0"/>
              <a:t>.</a:t>
            </a:r>
          </a:p>
        </p:txBody>
      </p:sp>
      <p:sp>
        <p:nvSpPr>
          <p:cNvPr id="12" name="Content Placeholder 2">
            <a:extLst>
              <a:ext uri="{FF2B5EF4-FFF2-40B4-BE49-F238E27FC236}">
                <a16:creationId xmlns:a16="http://schemas.microsoft.com/office/drawing/2014/main" id="{13FAE685-9403-29D9-929C-1747B2D7482A}"/>
              </a:ext>
            </a:extLst>
          </p:cNvPr>
          <p:cNvSpPr txBox="1">
            <a:spLocks/>
          </p:cNvSpPr>
          <p:nvPr/>
        </p:nvSpPr>
        <p:spPr>
          <a:xfrm>
            <a:off x="5255653" y="3688166"/>
            <a:ext cx="2052000"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err="1"/>
              <a:t>Bật</a:t>
            </a:r>
            <a:r>
              <a:rPr lang="en-AU" sz="2000" dirty="0"/>
              <a:t>/</a:t>
            </a:r>
            <a:r>
              <a:rPr lang="en-AU" sz="2000" dirty="0" err="1"/>
              <a:t>tắt</a:t>
            </a:r>
            <a:r>
              <a:rPr lang="en-AU" sz="2000" dirty="0"/>
              <a:t> </a:t>
            </a:r>
            <a:r>
              <a:rPr lang="en-AU" sz="2000" dirty="0" err="1"/>
              <a:t>máy</a:t>
            </a:r>
            <a:r>
              <a:rPr lang="en-AU" sz="2000" dirty="0"/>
              <a:t> </a:t>
            </a:r>
            <a:r>
              <a:rPr lang="en-AU" sz="2000" dirty="0" err="1"/>
              <a:t>tính</a:t>
            </a:r>
            <a:r>
              <a:rPr lang="en-AU" sz="2000" dirty="0"/>
              <a:t> </a:t>
            </a:r>
            <a:r>
              <a:rPr lang="en-AU" sz="2000" dirty="0" err="1"/>
              <a:t>và</a:t>
            </a:r>
            <a:r>
              <a:rPr lang="en-AU" sz="2000" dirty="0"/>
              <a:t> </a:t>
            </a:r>
            <a:r>
              <a:rPr lang="en-AU" sz="2000" dirty="0" err="1"/>
              <a:t>máy</a:t>
            </a:r>
            <a:r>
              <a:rPr lang="en-AU" sz="2000" dirty="0"/>
              <a:t> </a:t>
            </a:r>
            <a:r>
              <a:rPr lang="en-AU" sz="2000" dirty="0" err="1"/>
              <a:t>tính</a:t>
            </a:r>
            <a:r>
              <a:rPr lang="en-AU" sz="2000" dirty="0"/>
              <a:t> </a:t>
            </a:r>
            <a:r>
              <a:rPr lang="en-AU" sz="2000" dirty="0" err="1"/>
              <a:t>bảng</a:t>
            </a:r>
            <a:r>
              <a:rPr lang="en-AU" sz="2000" dirty="0"/>
              <a:t> </a:t>
            </a:r>
            <a:r>
              <a:rPr lang="en-AU" sz="2000" dirty="0" err="1"/>
              <a:t>và</a:t>
            </a:r>
            <a:r>
              <a:rPr lang="en-AU" sz="2000" dirty="0"/>
              <a:t> </a:t>
            </a:r>
            <a:r>
              <a:rPr lang="en-AU" sz="2000" dirty="0" err="1"/>
              <a:t>mở</a:t>
            </a:r>
            <a:r>
              <a:rPr lang="en-AU" sz="2000" dirty="0"/>
              <a:t> </a:t>
            </a:r>
            <a:r>
              <a:rPr lang="en-AU" sz="2000" dirty="0" err="1"/>
              <a:t>khóa</a:t>
            </a:r>
            <a:r>
              <a:rPr lang="en-AU" sz="2000" dirty="0"/>
              <a:t>.</a:t>
            </a:r>
          </a:p>
        </p:txBody>
      </p:sp>
      <p:sp>
        <p:nvSpPr>
          <p:cNvPr id="13" name="Content Placeholder 2">
            <a:extLst>
              <a:ext uri="{FF2B5EF4-FFF2-40B4-BE49-F238E27FC236}">
                <a16:creationId xmlns:a16="http://schemas.microsoft.com/office/drawing/2014/main" id="{D3CB5B34-61D6-A7ED-4902-457DB9E4220E}"/>
              </a:ext>
            </a:extLst>
          </p:cNvPr>
          <p:cNvSpPr txBox="1">
            <a:spLocks/>
          </p:cNvSpPr>
          <p:nvPr/>
        </p:nvSpPr>
        <p:spPr>
          <a:xfrm>
            <a:off x="7464381" y="3688166"/>
            <a:ext cx="2182754" cy="265874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err="1"/>
              <a:t>Định</a:t>
            </a:r>
            <a:r>
              <a:rPr lang="en-AU" sz="2000" dirty="0"/>
              <a:t> </a:t>
            </a:r>
            <a:r>
              <a:rPr lang="en-AU" sz="2000" dirty="0" err="1"/>
              <a:t>hướng</a:t>
            </a:r>
            <a:r>
              <a:rPr lang="en-AU" sz="2000" dirty="0"/>
              <a:t> </a:t>
            </a:r>
            <a:r>
              <a:rPr lang="en-AU" sz="2000" dirty="0" err="1"/>
              <a:t>sử</a:t>
            </a:r>
            <a:r>
              <a:rPr lang="en-AU" sz="2000" dirty="0"/>
              <a:t> dung </a:t>
            </a:r>
            <a:r>
              <a:rPr lang="en-AU" sz="2000" dirty="0" err="1"/>
              <a:t>các</a:t>
            </a:r>
            <a:r>
              <a:rPr lang="en-AU" sz="2000" dirty="0"/>
              <a:t> </a:t>
            </a:r>
            <a:r>
              <a:rPr lang="en-AU" sz="2000" dirty="0" err="1"/>
              <a:t>thao</a:t>
            </a:r>
            <a:r>
              <a:rPr lang="en-AU" sz="2000" dirty="0"/>
              <a:t> </a:t>
            </a:r>
            <a:r>
              <a:rPr lang="en-AU" sz="2000" dirty="0" err="1"/>
              <a:t>tác</a:t>
            </a:r>
            <a:r>
              <a:rPr lang="en-AU" sz="2000" dirty="0"/>
              <a:t> </a:t>
            </a:r>
            <a:r>
              <a:rPr lang="en-AU" sz="2000" dirty="0" err="1"/>
              <a:t>căn</a:t>
            </a:r>
            <a:r>
              <a:rPr lang="en-AU" sz="2000" dirty="0"/>
              <a:t> </a:t>
            </a:r>
            <a:r>
              <a:rPr lang="en-AU" sz="2000" dirty="0" err="1"/>
              <a:t>bản</a:t>
            </a:r>
            <a:r>
              <a:rPr lang="en-AU" sz="2000" dirty="0"/>
              <a:t> (</a:t>
            </a:r>
            <a:r>
              <a:rPr lang="en-AU" sz="2000" dirty="0" err="1"/>
              <a:t>máy</a:t>
            </a:r>
            <a:r>
              <a:rPr lang="en-AU" sz="2000" dirty="0"/>
              <a:t> </a:t>
            </a:r>
            <a:r>
              <a:rPr lang="en-AU" sz="2000" dirty="0" err="1"/>
              <a:t>tính</a:t>
            </a:r>
            <a:r>
              <a:rPr lang="en-AU" sz="2000" dirty="0"/>
              <a:t> </a:t>
            </a:r>
            <a:r>
              <a:rPr lang="en-AU" sz="2000" dirty="0" err="1"/>
              <a:t>bảng</a:t>
            </a:r>
            <a:r>
              <a:rPr lang="en-AU" sz="2000" dirty="0"/>
              <a:t>) </a:t>
            </a:r>
            <a:r>
              <a:rPr lang="en-AU" sz="2000" dirty="0" err="1"/>
              <a:t>hoặc</a:t>
            </a:r>
            <a:r>
              <a:rPr lang="en-AU" sz="2000" dirty="0"/>
              <a:t> </a:t>
            </a:r>
            <a:r>
              <a:rPr lang="en-AU" sz="2000" dirty="0" err="1"/>
              <a:t>chuột</a:t>
            </a:r>
            <a:r>
              <a:rPr lang="en-AU" sz="2000" dirty="0"/>
              <a:t>/ </a:t>
            </a:r>
            <a:r>
              <a:rPr lang="en-AU" sz="2000" dirty="0" err="1"/>
              <a:t>bàn</a:t>
            </a:r>
            <a:r>
              <a:rPr lang="en-AU" sz="2000" dirty="0"/>
              <a:t> di </a:t>
            </a:r>
            <a:r>
              <a:rPr lang="en-AU" sz="2000" dirty="0" err="1"/>
              <a:t>chuột</a:t>
            </a:r>
            <a:r>
              <a:rPr lang="en-AU" sz="2000" dirty="0"/>
              <a:t> </a:t>
            </a:r>
            <a:r>
              <a:rPr lang="en-AU" sz="2000" dirty="0" err="1"/>
              <a:t>và</a:t>
            </a:r>
            <a:r>
              <a:rPr lang="en-AU" sz="2000" dirty="0"/>
              <a:t> </a:t>
            </a:r>
            <a:r>
              <a:rPr lang="en-AU" sz="2000" dirty="0" err="1"/>
              <a:t>bàn</a:t>
            </a:r>
            <a:r>
              <a:rPr lang="en-AU" sz="2000" dirty="0"/>
              <a:t> </a:t>
            </a:r>
            <a:r>
              <a:rPr lang="en-AU" sz="2000" dirty="0" err="1"/>
              <a:t>phím</a:t>
            </a:r>
            <a:r>
              <a:rPr lang="en-AU" sz="2000" dirty="0"/>
              <a:t> (</a:t>
            </a:r>
            <a:r>
              <a:rPr lang="en-AU" sz="2000" dirty="0" err="1"/>
              <a:t>máy</a:t>
            </a:r>
            <a:r>
              <a:rPr lang="en-AU" sz="2000" dirty="0"/>
              <a:t> </a:t>
            </a:r>
            <a:r>
              <a:rPr lang="en-AU" sz="2000" dirty="0" err="1"/>
              <a:t>tính</a:t>
            </a:r>
            <a:r>
              <a:rPr lang="en-AU" sz="2000" dirty="0"/>
              <a:t>).</a:t>
            </a:r>
          </a:p>
        </p:txBody>
      </p:sp>
      <p:sp>
        <p:nvSpPr>
          <p:cNvPr id="14" name="Content Placeholder 2">
            <a:extLst>
              <a:ext uri="{FF2B5EF4-FFF2-40B4-BE49-F238E27FC236}">
                <a16:creationId xmlns:a16="http://schemas.microsoft.com/office/drawing/2014/main" id="{15C25CC7-F768-C9A5-33F3-78BEF3AD6B86}"/>
              </a:ext>
            </a:extLst>
          </p:cNvPr>
          <p:cNvSpPr txBox="1">
            <a:spLocks/>
          </p:cNvSpPr>
          <p:nvPr/>
        </p:nvSpPr>
        <p:spPr>
          <a:xfrm>
            <a:off x="9673107" y="3688166"/>
            <a:ext cx="2052035" cy="19187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err="1"/>
              <a:t>Điều</a:t>
            </a:r>
            <a:r>
              <a:rPr lang="en-AU" sz="2000" dirty="0"/>
              <a:t> </a:t>
            </a:r>
            <a:r>
              <a:rPr lang="en-AU" sz="2000" dirty="0" err="1"/>
              <a:t>chỉnh</a:t>
            </a:r>
            <a:r>
              <a:rPr lang="en-AU" sz="2000" dirty="0"/>
              <a:t> </a:t>
            </a:r>
            <a:r>
              <a:rPr lang="en-AU" sz="2000" dirty="0" err="1"/>
              <a:t>các</a:t>
            </a:r>
            <a:r>
              <a:rPr lang="en-AU" sz="2000" dirty="0"/>
              <a:t> </a:t>
            </a:r>
            <a:r>
              <a:rPr lang="en-AU" sz="2000" dirty="0" err="1"/>
              <a:t>cài</a:t>
            </a:r>
            <a:r>
              <a:rPr lang="en-AU" sz="2000" dirty="0"/>
              <a:t> </a:t>
            </a:r>
            <a:r>
              <a:rPr lang="en-AU" sz="2000" dirty="0" err="1"/>
              <a:t>đặt</a:t>
            </a:r>
            <a:r>
              <a:rPr lang="en-AU" sz="2000" dirty="0"/>
              <a:t> </a:t>
            </a:r>
            <a:r>
              <a:rPr lang="en-AU" sz="2000" dirty="0" err="1"/>
              <a:t>căn</a:t>
            </a:r>
            <a:r>
              <a:rPr lang="en-AU" sz="2000" dirty="0"/>
              <a:t> </a:t>
            </a:r>
            <a:r>
              <a:rPr lang="en-AU" sz="2000" dirty="0" err="1"/>
              <a:t>bản</a:t>
            </a:r>
            <a:r>
              <a:rPr lang="en-AU" sz="2000" dirty="0"/>
              <a:t> </a:t>
            </a:r>
            <a:r>
              <a:rPr lang="en-AU" sz="2000" dirty="0" err="1"/>
              <a:t>như</a:t>
            </a:r>
            <a:r>
              <a:rPr lang="en-AU" sz="2000" dirty="0"/>
              <a:t> </a:t>
            </a:r>
            <a:r>
              <a:rPr lang="en-AU" sz="2000" dirty="0" err="1"/>
              <a:t>độ</a:t>
            </a:r>
            <a:r>
              <a:rPr lang="en-AU" sz="2000" dirty="0"/>
              <a:t> </a:t>
            </a:r>
            <a:r>
              <a:rPr lang="en-AU" sz="2000" dirty="0" err="1"/>
              <a:t>sáng</a:t>
            </a:r>
            <a:r>
              <a:rPr lang="en-AU" sz="2000" dirty="0"/>
              <a:t>, </a:t>
            </a:r>
            <a:r>
              <a:rPr lang="en-AU" sz="2000" dirty="0" err="1"/>
              <a:t>độ</a:t>
            </a:r>
            <a:r>
              <a:rPr lang="en-AU" sz="2000" dirty="0"/>
              <a:t> </a:t>
            </a:r>
            <a:r>
              <a:rPr lang="en-AU" sz="2000" dirty="0" err="1"/>
              <a:t>lớn</a:t>
            </a:r>
            <a:r>
              <a:rPr lang="en-AU" sz="2000" dirty="0"/>
              <a:t> </a:t>
            </a:r>
            <a:r>
              <a:rPr lang="en-AU" sz="2000" dirty="0" err="1"/>
              <a:t>của</a:t>
            </a:r>
            <a:r>
              <a:rPr lang="en-AU" sz="2000" dirty="0"/>
              <a:t> </a:t>
            </a:r>
            <a:r>
              <a:rPr lang="en-AU" sz="2000" dirty="0" err="1"/>
              <a:t>chữ</a:t>
            </a:r>
            <a:r>
              <a:rPr lang="en-AU" sz="2000" dirty="0"/>
              <a:t> </a:t>
            </a:r>
            <a:r>
              <a:rPr lang="en-AU" sz="2000" dirty="0" err="1"/>
              <a:t>và</a:t>
            </a:r>
            <a:r>
              <a:rPr lang="en-AU" sz="2000" dirty="0"/>
              <a:t> </a:t>
            </a:r>
            <a:r>
              <a:rPr lang="en-AU" sz="2000" dirty="0" err="1"/>
              <a:t>âm</a:t>
            </a:r>
            <a:r>
              <a:rPr lang="en-AU" sz="2000" dirty="0"/>
              <a:t> </a:t>
            </a:r>
            <a:r>
              <a:rPr lang="en-AU" sz="2000" dirty="0" err="1"/>
              <a:t>lượng</a:t>
            </a:r>
            <a:r>
              <a:rPr lang="en-AU" sz="2000" dirty="0"/>
              <a:t>.</a:t>
            </a:r>
          </a:p>
        </p:txBody>
      </p:sp>
      <p:pic>
        <p:nvPicPr>
          <p:cNvPr id="18" name="Picture 17">
            <a:extLst>
              <a:ext uri="{FF2B5EF4-FFF2-40B4-BE49-F238E27FC236}">
                <a16:creationId xmlns:a16="http://schemas.microsoft.com/office/drawing/2014/main" id="{637A6C29-F506-2826-519F-886A071562A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444147" y="2765036"/>
            <a:ext cx="1070957" cy="1016502"/>
          </a:xfrm>
          <a:prstGeom prst="rect">
            <a:avLst/>
          </a:prstGeom>
        </p:spPr>
      </p:pic>
      <p:pic>
        <p:nvPicPr>
          <p:cNvPr id="19" name="Picture 18">
            <a:extLst>
              <a:ext uri="{FF2B5EF4-FFF2-40B4-BE49-F238E27FC236}">
                <a16:creationId xmlns:a16="http://schemas.microsoft.com/office/drawing/2014/main" id="{FD1415E0-6A41-FE4D-B61E-FC67E361A0E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78209" y="2761816"/>
            <a:ext cx="1089109" cy="1016502"/>
          </a:xfrm>
          <a:prstGeom prst="rect">
            <a:avLst/>
          </a:prstGeom>
        </p:spPr>
      </p:pic>
      <p:pic>
        <p:nvPicPr>
          <p:cNvPr id="20" name="Picture 19">
            <a:extLst>
              <a:ext uri="{FF2B5EF4-FFF2-40B4-BE49-F238E27FC236}">
                <a16:creationId xmlns:a16="http://schemas.microsoft.com/office/drawing/2014/main" id="{430CC7C1-6518-D4F8-F645-30101ABEFEF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8200" y="2779968"/>
            <a:ext cx="1052805" cy="998350"/>
          </a:xfrm>
          <a:prstGeom prst="rect">
            <a:avLst/>
          </a:prstGeom>
        </p:spPr>
      </p:pic>
      <p:pic>
        <p:nvPicPr>
          <p:cNvPr id="21" name="Picture 20">
            <a:extLst>
              <a:ext uri="{FF2B5EF4-FFF2-40B4-BE49-F238E27FC236}">
                <a16:creationId xmlns:a16="http://schemas.microsoft.com/office/drawing/2014/main" id="{327206C0-0C2B-C983-5CCD-CD1E5210DED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204856" y="2732762"/>
            <a:ext cx="1107260" cy="1070956"/>
          </a:xfrm>
          <a:prstGeom prst="rect">
            <a:avLst/>
          </a:prstGeom>
        </p:spPr>
      </p:pic>
      <p:pic>
        <p:nvPicPr>
          <p:cNvPr id="22" name="Picture 21">
            <a:extLst>
              <a:ext uri="{FF2B5EF4-FFF2-40B4-BE49-F238E27FC236}">
                <a16:creationId xmlns:a16="http://schemas.microsoft.com/office/drawing/2014/main" id="{79917820-E185-6152-473C-BD6FEA138C1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658039" y="2733647"/>
            <a:ext cx="1089109" cy="1034654"/>
          </a:xfrm>
          <a:prstGeom prst="rect">
            <a:avLst/>
          </a:prstGeom>
        </p:spPr>
      </p:pic>
    </p:spTree>
    <p:extLst>
      <p:ext uri="{BB962C8B-B14F-4D97-AF65-F5344CB8AC3E}">
        <p14:creationId xmlns:p14="http://schemas.microsoft.com/office/powerpoint/2010/main" val="244901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par>
                                <p:cTn id="24" presetID="9"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dissolv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par>
                                <p:cTn id="32" presetID="9"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dissolv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dissolve">
                                      <p:cBhvr>
                                        <p:cTn id="39" dur="500"/>
                                        <p:tgtEl>
                                          <p:spTgt spid="22"/>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dissolv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0494349-7C5A-5C17-6338-2D3D1112D43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96272" y="1459468"/>
            <a:ext cx="11399449" cy="4582984"/>
          </a:xfrm>
          <a:prstGeom prst="rect">
            <a:avLst/>
          </a:prstGeom>
        </p:spPr>
      </p:pic>
      <p:sp>
        <p:nvSpPr>
          <p:cNvPr id="2" name="Title 1">
            <a:extLst>
              <a:ext uri="{FF2B5EF4-FFF2-40B4-BE49-F238E27FC236}">
                <a16:creationId xmlns:a16="http://schemas.microsoft.com/office/drawing/2014/main" id="{F11B1C41-D147-5D24-DC51-94069AF64ECC}"/>
              </a:ext>
            </a:extLst>
          </p:cNvPr>
          <p:cNvSpPr>
            <a:spLocks noGrp="1"/>
          </p:cNvSpPr>
          <p:nvPr>
            <p:ph type="title"/>
          </p:nvPr>
        </p:nvSpPr>
        <p:spPr>
          <a:xfrm>
            <a:off x="904101" y="2179915"/>
            <a:ext cx="5191898" cy="3142091"/>
          </a:xfrm>
        </p:spPr>
        <p:txBody>
          <a:bodyPr>
            <a:normAutofit fontScale="90000"/>
          </a:bodyPr>
          <a:lstStyle/>
          <a:p>
            <a:pPr>
              <a:lnSpc>
                <a:spcPct val="120000"/>
              </a:lnSpc>
              <a:spcBef>
                <a:spcPts val="0"/>
              </a:spcBef>
            </a:pPr>
            <a:r>
              <a:rPr lang="vi-VN" dirty="0"/>
              <a:t>Kỹ năng nào bạn muốn sử dụng tự tin hơn vào cuối ngày hôm nay</a:t>
            </a:r>
            <a:r>
              <a:rPr lang="en-AU" dirty="0"/>
              <a:t>?</a:t>
            </a:r>
          </a:p>
        </p:txBody>
      </p:sp>
    </p:spTree>
    <p:extLst>
      <p:ext uri="{BB962C8B-B14F-4D97-AF65-F5344CB8AC3E}">
        <p14:creationId xmlns:p14="http://schemas.microsoft.com/office/powerpoint/2010/main" val="839272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F5C01-00EF-9D58-916D-D513FC8AE3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24D5CB-EEDC-3F8E-E68C-55AA4D9DEE7C}"/>
              </a:ext>
            </a:extLst>
          </p:cNvPr>
          <p:cNvSpPr>
            <a:spLocks noGrp="1"/>
          </p:cNvSpPr>
          <p:nvPr>
            <p:ph type="title"/>
          </p:nvPr>
        </p:nvSpPr>
        <p:spPr/>
        <p:txBody>
          <a:bodyPr/>
          <a:lstStyle/>
          <a:p>
            <a:r>
              <a:rPr lang="en-AU" dirty="0" err="1"/>
              <a:t>Máy</a:t>
            </a:r>
            <a:r>
              <a:rPr lang="en-AU" dirty="0"/>
              <a:t> </a:t>
            </a:r>
            <a:r>
              <a:rPr lang="en-AU" dirty="0" err="1"/>
              <a:t>tính</a:t>
            </a:r>
            <a:r>
              <a:rPr lang="en-AU" dirty="0"/>
              <a:t> </a:t>
            </a:r>
            <a:r>
              <a:rPr lang="en-AU" dirty="0" err="1"/>
              <a:t>là</a:t>
            </a:r>
            <a:r>
              <a:rPr lang="en-AU" dirty="0"/>
              <a:t> </a:t>
            </a:r>
            <a:r>
              <a:rPr lang="en-AU" dirty="0" err="1"/>
              <a:t>gì</a:t>
            </a:r>
            <a:r>
              <a:rPr lang="en-AU" dirty="0"/>
              <a:t>?</a:t>
            </a:r>
          </a:p>
        </p:txBody>
      </p:sp>
      <p:sp>
        <p:nvSpPr>
          <p:cNvPr id="7" name="Content Placeholder 2">
            <a:extLst>
              <a:ext uri="{FF2B5EF4-FFF2-40B4-BE49-F238E27FC236}">
                <a16:creationId xmlns:a16="http://schemas.microsoft.com/office/drawing/2014/main" id="{724AF5B5-EA21-EE2B-2BCA-8A1C2535404F}"/>
              </a:ext>
            </a:extLst>
          </p:cNvPr>
          <p:cNvSpPr txBox="1">
            <a:spLocks/>
          </p:cNvSpPr>
          <p:nvPr/>
        </p:nvSpPr>
        <p:spPr>
          <a:xfrm>
            <a:off x="7433809" y="2367770"/>
            <a:ext cx="4758192" cy="331943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b="1" dirty="0" err="1">
                <a:solidFill>
                  <a:schemeClr val="accent6"/>
                </a:solidFill>
                <a:latin typeface="Telstra Display" panose="020B0504040000000004" pitchFamily="34" charset="77"/>
                <a:ea typeface="Telstra Display" panose="020B0504040000000004" pitchFamily="34" charset="77"/>
              </a:rPr>
              <a:t>Máy</a:t>
            </a:r>
            <a:r>
              <a:rPr lang="en-AU" b="1" dirty="0">
                <a:solidFill>
                  <a:schemeClr val="accent6"/>
                </a:solidFill>
                <a:latin typeface="Telstra Display" panose="020B0504040000000004" pitchFamily="34" charset="77"/>
                <a:ea typeface="Telstra Display" panose="020B0504040000000004" pitchFamily="34" charset="77"/>
              </a:rPr>
              <a:t> </a:t>
            </a:r>
            <a:r>
              <a:rPr lang="en-AU" b="1" dirty="0" err="1">
                <a:solidFill>
                  <a:schemeClr val="accent6"/>
                </a:solidFill>
                <a:latin typeface="Telstra Display" panose="020B0504040000000004" pitchFamily="34" charset="77"/>
                <a:ea typeface="Telstra Display" panose="020B0504040000000004" pitchFamily="34" charset="77"/>
              </a:rPr>
              <a:t>tính</a:t>
            </a:r>
            <a:r>
              <a:rPr lang="en-AU" b="1" dirty="0">
                <a:solidFill>
                  <a:schemeClr val="accent6"/>
                </a:solidFill>
                <a:latin typeface="Telstra Display" panose="020B0504040000000004" pitchFamily="34" charset="77"/>
                <a:ea typeface="Telstra Display" panose="020B0504040000000004" pitchFamily="34" charset="77"/>
              </a:rPr>
              <a:t> </a:t>
            </a:r>
            <a:r>
              <a:rPr lang="en-AU" b="1" dirty="0" err="1">
                <a:solidFill>
                  <a:schemeClr val="accent6"/>
                </a:solidFill>
                <a:latin typeface="Telstra Display" panose="020B0504040000000004" pitchFamily="34" charset="77"/>
                <a:ea typeface="Telstra Display" panose="020B0504040000000004" pitchFamily="34" charset="77"/>
              </a:rPr>
              <a:t>để</a:t>
            </a:r>
            <a:r>
              <a:rPr lang="en-AU" b="1" dirty="0">
                <a:solidFill>
                  <a:schemeClr val="accent6"/>
                </a:solidFill>
                <a:latin typeface="Telstra Display" panose="020B0504040000000004" pitchFamily="34" charset="77"/>
                <a:ea typeface="Telstra Display" panose="020B0504040000000004" pitchFamily="34" charset="77"/>
              </a:rPr>
              <a:t> </a:t>
            </a:r>
            <a:r>
              <a:rPr lang="en-AU" b="1" dirty="0" err="1">
                <a:solidFill>
                  <a:schemeClr val="accent6"/>
                </a:solidFill>
                <a:latin typeface="Telstra Display" panose="020B0504040000000004" pitchFamily="34" charset="77"/>
                <a:ea typeface="Telstra Display" panose="020B0504040000000004" pitchFamily="34" charset="77"/>
              </a:rPr>
              <a:t>bàn</a:t>
            </a:r>
            <a:r>
              <a:rPr lang="en-AU" b="1" dirty="0">
                <a:solidFill>
                  <a:schemeClr val="accent6"/>
                </a:solidFill>
                <a:latin typeface="Telstra Display" panose="020B0504040000000004" pitchFamily="34" charset="77"/>
                <a:ea typeface="Telstra Display" panose="020B0504040000000004" pitchFamily="34" charset="77"/>
              </a:rPr>
              <a:t> </a:t>
            </a:r>
          </a:p>
          <a:p>
            <a:pPr>
              <a:lnSpc>
                <a:spcPct val="120000"/>
              </a:lnSpc>
            </a:pPr>
            <a:r>
              <a:rPr lang="en-AU" sz="2000" dirty="0" err="1"/>
              <a:t>Ở</a:t>
            </a:r>
            <a:r>
              <a:rPr lang="en-AU" sz="2000" dirty="0"/>
              <a:t> </a:t>
            </a:r>
            <a:r>
              <a:rPr lang="en-AU" sz="2000" dirty="0" err="1"/>
              <a:t>cố</a:t>
            </a:r>
            <a:r>
              <a:rPr lang="en-AU" sz="2000" dirty="0"/>
              <a:t> </a:t>
            </a:r>
            <a:r>
              <a:rPr lang="en-AU" sz="2000" dirty="0" err="1"/>
              <a:t>định</a:t>
            </a:r>
            <a:r>
              <a:rPr lang="en-AU" sz="2000" dirty="0"/>
              <a:t> </a:t>
            </a:r>
            <a:r>
              <a:rPr lang="en-AU" sz="2000" dirty="0" err="1"/>
              <a:t>một</a:t>
            </a:r>
            <a:r>
              <a:rPr lang="en-AU" sz="2000" dirty="0"/>
              <a:t> </a:t>
            </a:r>
            <a:r>
              <a:rPr lang="en-AU" sz="2000" dirty="0" err="1"/>
              <a:t>chỗ</a:t>
            </a:r>
            <a:endParaRPr lang="en-AU" sz="2000" dirty="0"/>
          </a:p>
          <a:p>
            <a:pPr>
              <a:lnSpc>
                <a:spcPct val="120000"/>
              </a:lnSpc>
            </a:pPr>
            <a:r>
              <a:rPr lang="en-AU" sz="2000" dirty="0"/>
              <a:t>Bao </a:t>
            </a:r>
            <a:r>
              <a:rPr lang="en-AU" sz="2000" dirty="0" err="1"/>
              <a:t>gồm</a:t>
            </a:r>
            <a:r>
              <a:rPr lang="en-AU" sz="2000" dirty="0"/>
              <a:t>:</a:t>
            </a:r>
          </a:p>
          <a:p>
            <a:pPr lvl="1">
              <a:lnSpc>
                <a:spcPct val="120000"/>
              </a:lnSpc>
            </a:pPr>
            <a:r>
              <a:rPr lang="en-AU" sz="2000" dirty="0" err="1"/>
              <a:t>Màn</a:t>
            </a:r>
            <a:r>
              <a:rPr lang="en-AU" sz="2000" dirty="0"/>
              <a:t> </a:t>
            </a:r>
            <a:r>
              <a:rPr lang="en-AU" sz="2000" dirty="0" err="1"/>
              <a:t>hình</a:t>
            </a:r>
            <a:r>
              <a:rPr lang="en-AU" sz="2000" dirty="0"/>
              <a:t> </a:t>
            </a:r>
            <a:r>
              <a:rPr lang="en-AU" sz="2000" dirty="0" err="1"/>
              <a:t>lớn</a:t>
            </a:r>
            <a:r>
              <a:rPr lang="en-AU" sz="2000" dirty="0"/>
              <a:t> </a:t>
            </a:r>
          </a:p>
          <a:p>
            <a:pPr lvl="1">
              <a:lnSpc>
                <a:spcPct val="120000"/>
              </a:lnSpc>
            </a:pPr>
            <a:r>
              <a:rPr lang="en-AU" sz="2000" dirty="0" err="1"/>
              <a:t>Bàn</a:t>
            </a:r>
            <a:r>
              <a:rPr lang="en-AU" sz="2000" dirty="0"/>
              <a:t> </a:t>
            </a:r>
            <a:r>
              <a:rPr lang="en-AU" sz="2000" dirty="0" err="1"/>
              <a:t>phím</a:t>
            </a:r>
            <a:endParaRPr lang="en-AU" sz="2000" dirty="0"/>
          </a:p>
          <a:p>
            <a:pPr lvl="1">
              <a:lnSpc>
                <a:spcPct val="120000"/>
              </a:lnSpc>
            </a:pPr>
            <a:r>
              <a:rPr lang="en-AU" sz="2000" dirty="0" err="1"/>
              <a:t>Chuột</a:t>
            </a:r>
            <a:endParaRPr lang="en-AU" sz="2000" dirty="0"/>
          </a:p>
          <a:p>
            <a:pPr lvl="1">
              <a:lnSpc>
                <a:spcPct val="120000"/>
              </a:lnSpc>
            </a:pPr>
            <a:r>
              <a:rPr lang="en-AU" sz="2000" dirty="0" err="1"/>
              <a:t>Hộp</a:t>
            </a:r>
            <a:r>
              <a:rPr lang="en-AU" sz="2000" dirty="0"/>
              <a:t> </a:t>
            </a:r>
            <a:r>
              <a:rPr lang="en-AU" sz="2000" dirty="0" err="1"/>
              <a:t>máy</a:t>
            </a:r>
            <a:r>
              <a:rPr lang="en-AU" sz="2000" dirty="0"/>
              <a:t> </a:t>
            </a:r>
            <a:r>
              <a:rPr lang="en-AU" sz="2000" dirty="0" err="1"/>
              <a:t>tính</a:t>
            </a:r>
            <a:endParaRPr lang="en-AU" sz="2000" dirty="0"/>
          </a:p>
        </p:txBody>
      </p:sp>
      <p:pic>
        <p:nvPicPr>
          <p:cNvPr id="17" name="Graphic 16">
            <a:extLst>
              <a:ext uri="{FF2B5EF4-FFF2-40B4-BE49-F238E27FC236}">
                <a16:creationId xmlns:a16="http://schemas.microsoft.com/office/drawing/2014/main" id="{E81C51CF-C733-C088-6B50-D0E2BE459F5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1690688"/>
            <a:ext cx="6299200" cy="4673600"/>
          </a:xfrm>
          <a:prstGeom prst="rect">
            <a:avLst/>
          </a:prstGeom>
        </p:spPr>
      </p:pic>
    </p:spTree>
    <p:extLst>
      <p:ext uri="{BB962C8B-B14F-4D97-AF65-F5344CB8AC3E}">
        <p14:creationId xmlns:p14="http://schemas.microsoft.com/office/powerpoint/2010/main" val="49480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E6386-77CD-78DB-74BD-C75560E4FB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0CED95-64EC-13D1-EA05-555BDE83D779}"/>
              </a:ext>
            </a:extLst>
          </p:cNvPr>
          <p:cNvSpPr>
            <a:spLocks noGrp="1"/>
          </p:cNvSpPr>
          <p:nvPr>
            <p:ph type="title"/>
          </p:nvPr>
        </p:nvSpPr>
        <p:spPr/>
        <p:txBody>
          <a:bodyPr/>
          <a:lstStyle/>
          <a:p>
            <a:r>
              <a:rPr lang="en-AU" dirty="0" err="1"/>
              <a:t>Máy</a:t>
            </a:r>
            <a:r>
              <a:rPr lang="en-AU" dirty="0"/>
              <a:t> </a:t>
            </a:r>
            <a:r>
              <a:rPr lang="en-AU" dirty="0" err="1"/>
              <a:t>tính</a:t>
            </a:r>
            <a:r>
              <a:rPr lang="en-AU" dirty="0"/>
              <a:t> </a:t>
            </a:r>
            <a:r>
              <a:rPr lang="en-AU" dirty="0" err="1"/>
              <a:t>xách</a:t>
            </a:r>
            <a:r>
              <a:rPr lang="en-AU" dirty="0"/>
              <a:t> </a:t>
            </a:r>
            <a:r>
              <a:rPr lang="en-AU" dirty="0" err="1"/>
              <a:t>tay</a:t>
            </a:r>
            <a:r>
              <a:rPr lang="en-AU" dirty="0"/>
              <a:t> </a:t>
            </a:r>
            <a:r>
              <a:rPr lang="en-AU" dirty="0" err="1"/>
              <a:t>là</a:t>
            </a:r>
            <a:r>
              <a:rPr lang="en-AU" dirty="0"/>
              <a:t> </a:t>
            </a:r>
            <a:r>
              <a:rPr lang="en-AU" dirty="0" err="1"/>
              <a:t>gì</a:t>
            </a:r>
            <a:r>
              <a:rPr lang="en-AU" dirty="0"/>
              <a:t>?</a:t>
            </a:r>
          </a:p>
        </p:txBody>
      </p:sp>
      <p:sp>
        <p:nvSpPr>
          <p:cNvPr id="7" name="Content Placeholder 2">
            <a:extLst>
              <a:ext uri="{FF2B5EF4-FFF2-40B4-BE49-F238E27FC236}">
                <a16:creationId xmlns:a16="http://schemas.microsoft.com/office/drawing/2014/main" id="{C3137B63-79F4-06BE-2DAF-71AC03B81804}"/>
              </a:ext>
            </a:extLst>
          </p:cNvPr>
          <p:cNvSpPr txBox="1">
            <a:spLocks/>
          </p:cNvSpPr>
          <p:nvPr/>
        </p:nvSpPr>
        <p:spPr>
          <a:xfrm>
            <a:off x="7611246" y="2834361"/>
            <a:ext cx="4321674" cy="245118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b="1" dirty="0" err="1">
                <a:solidFill>
                  <a:schemeClr val="accent6"/>
                </a:solidFill>
                <a:latin typeface="Telstra Display" panose="020B0504040000000004" pitchFamily="34" charset="77"/>
                <a:ea typeface="Telstra Display" panose="020B0504040000000004" pitchFamily="34" charset="77"/>
              </a:rPr>
              <a:t>Máy</a:t>
            </a:r>
            <a:r>
              <a:rPr lang="en-AU" b="1" dirty="0">
                <a:solidFill>
                  <a:schemeClr val="accent6"/>
                </a:solidFill>
                <a:latin typeface="Telstra Display" panose="020B0504040000000004" pitchFamily="34" charset="77"/>
                <a:ea typeface="Telstra Display" panose="020B0504040000000004" pitchFamily="34" charset="77"/>
              </a:rPr>
              <a:t> </a:t>
            </a:r>
            <a:r>
              <a:rPr lang="en-AU" b="1" dirty="0" err="1">
                <a:solidFill>
                  <a:schemeClr val="accent6"/>
                </a:solidFill>
                <a:latin typeface="Telstra Display" panose="020B0504040000000004" pitchFamily="34" charset="77"/>
                <a:ea typeface="Telstra Display" panose="020B0504040000000004" pitchFamily="34" charset="77"/>
              </a:rPr>
              <a:t>tính</a:t>
            </a:r>
            <a:r>
              <a:rPr lang="en-AU" b="1" dirty="0">
                <a:solidFill>
                  <a:schemeClr val="accent6"/>
                </a:solidFill>
                <a:latin typeface="Telstra Display" panose="020B0504040000000004" pitchFamily="34" charset="77"/>
                <a:ea typeface="Telstra Display" panose="020B0504040000000004" pitchFamily="34" charset="77"/>
              </a:rPr>
              <a:t> </a:t>
            </a:r>
            <a:r>
              <a:rPr lang="en-AU" b="1" dirty="0" err="1">
                <a:solidFill>
                  <a:schemeClr val="accent6"/>
                </a:solidFill>
                <a:latin typeface="Telstra Display" panose="020B0504040000000004" pitchFamily="34" charset="77"/>
                <a:ea typeface="Telstra Display" panose="020B0504040000000004" pitchFamily="34" charset="77"/>
              </a:rPr>
              <a:t>xách</a:t>
            </a:r>
            <a:r>
              <a:rPr lang="en-AU" b="1" dirty="0">
                <a:solidFill>
                  <a:schemeClr val="accent6"/>
                </a:solidFill>
                <a:latin typeface="Telstra Display" panose="020B0504040000000004" pitchFamily="34" charset="77"/>
                <a:ea typeface="Telstra Display" panose="020B0504040000000004" pitchFamily="34" charset="77"/>
              </a:rPr>
              <a:t> </a:t>
            </a:r>
            <a:r>
              <a:rPr lang="en-AU" b="1" dirty="0" err="1">
                <a:solidFill>
                  <a:schemeClr val="accent6"/>
                </a:solidFill>
                <a:latin typeface="Telstra Display" panose="020B0504040000000004" pitchFamily="34" charset="77"/>
                <a:ea typeface="Telstra Display" panose="020B0504040000000004" pitchFamily="34" charset="77"/>
              </a:rPr>
              <a:t>tay</a:t>
            </a:r>
            <a:r>
              <a:rPr lang="en-AU" b="1" dirty="0">
                <a:solidFill>
                  <a:schemeClr val="accent6"/>
                </a:solidFill>
                <a:latin typeface="Telstra Display" panose="020B0504040000000004" pitchFamily="34" charset="77"/>
                <a:ea typeface="Telstra Display" panose="020B0504040000000004" pitchFamily="34" charset="77"/>
              </a:rPr>
              <a:t> </a:t>
            </a:r>
          </a:p>
          <a:p>
            <a:pPr>
              <a:lnSpc>
                <a:spcPct val="120000"/>
              </a:lnSpc>
            </a:pPr>
            <a:r>
              <a:rPr lang="en-AU" sz="2000" dirty="0" err="1"/>
              <a:t>Có</a:t>
            </a:r>
            <a:r>
              <a:rPr lang="en-AU" sz="2000" dirty="0"/>
              <a:t> </a:t>
            </a:r>
            <a:r>
              <a:rPr lang="en-AU" sz="2000" dirty="0" err="1"/>
              <a:t>thể</a:t>
            </a:r>
            <a:r>
              <a:rPr lang="en-AU" sz="2000" dirty="0"/>
              <a:t> di </a:t>
            </a:r>
            <a:r>
              <a:rPr lang="en-AU" sz="2000" dirty="0" err="1"/>
              <a:t>động</a:t>
            </a:r>
            <a:r>
              <a:rPr lang="en-AU" sz="2000" dirty="0"/>
              <a:t> (pin, </a:t>
            </a:r>
            <a:r>
              <a:rPr lang="en-AU" sz="2000" dirty="0" err="1"/>
              <a:t>kèm</a:t>
            </a:r>
            <a:r>
              <a:rPr lang="en-AU" sz="2000" dirty="0"/>
              <a:t> </a:t>
            </a:r>
            <a:r>
              <a:rPr lang="en-AU" sz="2000" dirty="0" err="1"/>
              <a:t>cục</a:t>
            </a:r>
            <a:r>
              <a:rPr lang="en-AU" sz="2000" dirty="0"/>
              <a:t> </a:t>
            </a:r>
            <a:r>
              <a:rPr lang="en-AU" sz="2000" dirty="0" err="1"/>
              <a:t>sạc</a:t>
            </a:r>
            <a:r>
              <a:rPr lang="en-AU" sz="2000" dirty="0"/>
              <a:t>)</a:t>
            </a:r>
          </a:p>
          <a:p>
            <a:pPr>
              <a:lnSpc>
                <a:spcPct val="120000"/>
              </a:lnSpc>
            </a:pPr>
            <a:r>
              <a:rPr lang="en-AU" sz="2000" dirty="0" err="1"/>
              <a:t>Gập</a:t>
            </a:r>
            <a:r>
              <a:rPr lang="en-AU" sz="2000" dirty="0"/>
              <a:t> </a:t>
            </a:r>
            <a:r>
              <a:rPr lang="en-AU" sz="2000" dirty="0" err="1"/>
              <a:t>mở</a:t>
            </a:r>
            <a:r>
              <a:rPr lang="en-AU" sz="2000" dirty="0"/>
              <a:t> </a:t>
            </a:r>
            <a:r>
              <a:rPr lang="en-AU" sz="2000" dirty="0" err="1"/>
              <a:t>và</a:t>
            </a:r>
            <a:r>
              <a:rPr lang="en-AU" sz="2000" dirty="0"/>
              <a:t> </a:t>
            </a:r>
            <a:r>
              <a:rPr lang="en-AU" sz="2000" dirty="0" err="1"/>
              <a:t>đóng</a:t>
            </a:r>
            <a:endParaRPr lang="en-AU" sz="2000" dirty="0"/>
          </a:p>
          <a:p>
            <a:pPr>
              <a:lnSpc>
                <a:spcPct val="120000"/>
              </a:lnSpc>
            </a:pPr>
            <a:r>
              <a:rPr lang="en-AU" sz="2000" dirty="0" err="1"/>
              <a:t>Màn</a:t>
            </a:r>
            <a:r>
              <a:rPr lang="en-AU" sz="2000" dirty="0"/>
              <a:t> </a:t>
            </a:r>
            <a:r>
              <a:rPr lang="en-AU" sz="2000" dirty="0" err="1"/>
              <a:t>hình</a:t>
            </a:r>
            <a:r>
              <a:rPr lang="en-AU" sz="2000" dirty="0"/>
              <a:t>, </a:t>
            </a:r>
            <a:r>
              <a:rPr lang="en-AU" sz="2000" dirty="0" err="1"/>
              <a:t>bàn</a:t>
            </a:r>
            <a:r>
              <a:rPr lang="en-AU" sz="2000" dirty="0"/>
              <a:t> </a:t>
            </a:r>
            <a:r>
              <a:rPr lang="en-AU" sz="2000" dirty="0" err="1"/>
              <a:t>phím</a:t>
            </a:r>
            <a:r>
              <a:rPr lang="en-AU" sz="2000" dirty="0"/>
              <a:t> </a:t>
            </a:r>
            <a:r>
              <a:rPr lang="en-AU" sz="2000" dirty="0" err="1"/>
              <a:t>và</a:t>
            </a:r>
            <a:r>
              <a:rPr lang="en-AU" sz="2000" dirty="0"/>
              <a:t> </a:t>
            </a:r>
            <a:r>
              <a:rPr lang="en-AU" sz="2000" dirty="0" err="1"/>
              <a:t>bàn</a:t>
            </a:r>
            <a:r>
              <a:rPr lang="en-AU" sz="2000" dirty="0"/>
              <a:t> di </a:t>
            </a:r>
            <a:r>
              <a:rPr lang="en-AU" sz="2000" dirty="0" err="1"/>
              <a:t>chuột</a:t>
            </a:r>
            <a:endParaRPr lang="en-AU" sz="2000" dirty="0"/>
          </a:p>
        </p:txBody>
      </p:sp>
      <p:pic>
        <p:nvPicPr>
          <p:cNvPr id="11" name="Graphic 10">
            <a:extLst>
              <a:ext uri="{FF2B5EF4-FFF2-40B4-BE49-F238E27FC236}">
                <a16:creationId xmlns:a16="http://schemas.microsoft.com/office/drawing/2014/main" id="{8EA05D05-2245-99BF-1BF7-2B355AE8644B}"/>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1690688"/>
            <a:ext cx="6299200" cy="4673600"/>
          </a:xfrm>
          <a:prstGeom prst="rect">
            <a:avLst/>
          </a:prstGeom>
        </p:spPr>
      </p:pic>
    </p:spTree>
    <p:extLst>
      <p:ext uri="{BB962C8B-B14F-4D97-AF65-F5344CB8AC3E}">
        <p14:creationId xmlns:p14="http://schemas.microsoft.com/office/powerpoint/2010/main" val="189398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3FE97-DBF2-8CA3-F6EB-391FC1860A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D14671-BD87-6303-BE42-9DDA2690E66F}"/>
              </a:ext>
            </a:extLst>
          </p:cNvPr>
          <p:cNvSpPr>
            <a:spLocks noGrp="1"/>
          </p:cNvSpPr>
          <p:nvPr>
            <p:ph type="title"/>
          </p:nvPr>
        </p:nvSpPr>
        <p:spPr/>
        <p:txBody>
          <a:bodyPr/>
          <a:lstStyle/>
          <a:p>
            <a:r>
              <a:rPr lang="en-AU" dirty="0" err="1"/>
              <a:t>Máy</a:t>
            </a:r>
            <a:r>
              <a:rPr lang="en-AU" dirty="0"/>
              <a:t> </a:t>
            </a:r>
            <a:r>
              <a:rPr lang="en-AU" dirty="0" err="1"/>
              <a:t>tính</a:t>
            </a:r>
            <a:r>
              <a:rPr lang="en-AU" dirty="0"/>
              <a:t> </a:t>
            </a:r>
            <a:r>
              <a:rPr lang="en-AU" dirty="0" err="1"/>
              <a:t>bảng</a:t>
            </a:r>
            <a:r>
              <a:rPr lang="en-AU" dirty="0"/>
              <a:t> </a:t>
            </a:r>
            <a:r>
              <a:rPr lang="en-AU" dirty="0" err="1"/>
              <a:t>là</a:t>
            </a:r>
            <a:r>
              <a:rPr lang="en-AU" dirty="0"/>
              <a:t> </a:t>
            </a:r>
            <a:r>
              <a:rPr lang="en-AU" dirty="0" err="1"/>
              <a:t>gì</a:t>
            </a:r>
            <a:r>
              <a:rPr lang="en-AU" dirty="0"/>
              <a:t>?</a:t>
            </a:r>
          </a:p>
        </p:txBody>
      </p:sp>
      <p:sp>
        <p:nvSpPr>
          <p:cNvPr id="7" name="Content Placeholder 2">
            <a:extLst>
              <a:ext uri="{FF2B5EF4-FFF2-40B4-BE49-F238E27FC236}">
                <a16:creationId xmlns:a16="http://schemas.microsoft.com/office/drawing/2014/main" id="{B047C2A2-47DB-AF7F-941F-B55BC415C5E4}"/>
              </a:ext>
            </a:extLst>
          </p:cNvPr>
          <p:cNvSpPr txBox="1">
            <a:spLocks/>
          </p:cNvSpPr>
          <p:nvPr/>
        </p:nvSpPr>
        <p:spPr>
          <a:xfrm>
            <a:off x="7580766" y="2819121"/>
            <a:ext cx="4504554" cy="195495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b="1" dirty="0" err="1">
                <a:solidFill>
                  <a:schemeClr val="accent6"/>
                </a:solidFill>
                <a:latin typeface="Telstra Display" panose="020B0504040000000004" pitchFamily="34" charset="77"/>
                <a:ea typeface="Telstra Display" panose="020B0504040000000004" pitchFamily="34" charset="77"/>
              </a:rPr>
              <a:t>Máy</a:t>
            </a:r>
            <a:r>
              <a:rPr lang="en-AU" b="1" dirty="0">
                <a:solidFill>
                  <a:schemeClr val="accent6"/>
                </a:solidFill>
                <a:latin typeface="Telstra Display" panose="020B0504040000000004" pitchFamily="34" charset="77"/>
                <a:ea typeface="Telstra Display" panose="020B0504040000000004" pitchFamily="34" charset="77"/>
              </a:rPr>
              <a:t> </a:t>
            </a:r>
            <a:r>
              <a:rPr lang="en-AU" b="1" dirty="0" err="1">
                <a:solidFill>
                  <a:schemeClr val="accent6"/>
                </a:solidFill>
                <a:latin typeface="Telstra Display" panose="020B0504040000000004" pitchFamily="34" charset="77"/>
                <a:ea typeface="Telstra Display" panose="020B0504040000000004" pitchFamily="34" charset="77"/>
              </a:rPr>
              <a:t>tính</a:t>
            </a:r>
            <a:r>
              <a:rPr lang="en-AU" b="1" dirty="0">
                <a:solidFill>
                  <a:schemeClr val="accent6"/>
                </a:solidFill>
                <a:latin typeface="Telstra Display" panose="020B0504040000000004" pitchFamily="34" charset="77"/>
                <a:ea typeface="Telstra Display" panose="020B0504040000000004" pitchFamily="34" charset="77"/>
              </a:rPr>
              <a:t> </a:t>
            </a:r>
            <a:r>
              <a:rPr lang="en-AU" b="1" dirty="0" err="1">
                <a:solidFill>
                  <a:schemeClr val="accent6"/>
                </a:solidFill>
                <a:latin typeface="Telstra Display" panose="020B0504040000000004" pitchFamily="34" charset="77"/>
                <a:ea typeface="Telstra Display" panose="020B0504040000000004" pitchFamily="34" charset="77"/>
              </a:rPr>
              <a:t>bảng</a:t>
            </a:r>
            <a:r>
              <a:rPr lang="en-AU" b="1" dirty="0">
                <a:solidFill>
                  <a:schemeClr val="accent6"/>
                </a:solidFill>
                <a:latin typeface="Telstra Display" panose="020B0504040000000004" pitchFamily="34" charset="77"/>
                <a:ea typeface="Telstra Display" panose="020B0504040000000004" pitchFamily="34" charset="77"/>
              </a:rPr>
              <a:t> </a:t>
            </a:r>
          </a:p>
          <a:p>
            <a:pPr>
              <a:lnSpc>
                <a:spcPct val="120000"/>
              </a:lnSpc>
            </a:pPr>
            <a:r>
              <a:rPr lang="en-AU" sz="2000" dirty="0" err="1"/>
              <a:t>Có</a:t>
            </a:r>
            <a:r>
              <a:rPr lang="en-AU" sz="2000" dirty="0"/>
              <a:t> </a:t>
            </a:r>
            <a:r>
              <a:rPr lang="en-AU" sz="2000" dirty="0" err="1"/>
              <a:t>thể</a:t>
            </a:r>
            <a:r>
              <a:rPr lang="en-AU" sz="2000" dirty="0"/>
              <a:t> di </a:t>
            </a:r>
            <a:r>
              <a:rPr lang="en-AU" sz="2000" dirty="0" err="1"/>
              <a:t>động</a:t>
            </a:r>
            <a:r>
              <a:rPr lang="en-AU" sz="2000" dirty="0"/>
              <a:t> (pin, </a:t>
            </a:r>
            <a:r>
              <a:rPr lang="en-AU" sz="2000" dirty="0" err="1"/>
              <a:t>kèm</a:t>
            </a:r>
            <a:r>
              <a:rPr lang="en-AU" sz="2000" dirty="0"/>
              <a:t> </a:t>
            </a:r>
            <a:r>
              <a:rPr lang="en-AU" sz="2000" dirty="0" err="1"/>
              <a:t>bộ</a:t>
            </a:r>
            <a:r>
              <a:rPr lang="en-AU" sz="2000" dirty="0"/>
              <a:t> </a:t>
            </a:r>
            <a:r>
              <a:rPr lang="en-AU" sz="2000" dirty="0" err="1"/>
              <a:t>sạc</a:t>
            </a:r>
            <a:r>
              <a:rPr lang="en-AU" sz="2000" dirty="0"/>
              <a:t>)</a:t>
            </a:r>
          </a:p>
          <a:p>
            <a:pPr>
              <a:lnSpc>
                <a:spcPct val="120000"/>
              </a:lnSpc>
            </a:pPr>
            <a:r>
              <a:rPr lang="en-AU" sz="2000" dirty="0" err="1"/>
              <a:t>Màn</a:t>
            </a:r>
            <a:r>
              <a:rPr lang="en-AU" sz="2000" dirty="0"/>
              <a:t> </a:t>
            </a:r>
            <a:r>
              <a:rPr lang="en-AU" sz="2000" dirty="0" err="1"/>
              <a:t>hình</a:t>
            </a:r>
            <a:r>
              <a:rPr lang="en-AU" sz="2000" dirty="0"/>
              <a:t> </a:t>
            </a:r>
            <a:r>
              <a:rPr lang="en-AU" sz="2000" dirty="0" err="1"/>
              <a:t>phẳng</a:t>
            </a:r>
            <a:r>
              <a:rPr lang="en-AU" sz="2000" dirty="0"/>
              <a:t>, </a:t>
            </a:r>
            <a:r>
              <a:rPr lang="en-AU" sz="2000" dirty="0" err="1"/>
              <a:t>cảm</a:t>
            </a:r>
            <a:r>
              <a:rPr lang="en-AU" sz="2000" dirty="0"/>
              <a:t> </a:t>
            </a:r>
            <a:r>
              <a:rPr lang="en-AU" sz="2000" dirty="0" err="1"/>
              <a:t>ứng</a:t>
            </a:r>
            <a:r>
              <a:rPr lang="en-AU" sz="2000" dirty="0"/>
              <a:t> (</a:t>
            </a:r>
            <a:r>
              <a:rPr lang="en-AU" sz="2000" dirty="0" err="1"/>
              <a:t>không</a:t>
            </a:r>
            <a:r>
              <a:rPr lang="en-AU" sz="2000" dirty="0"/>
              <a:t> </a:t>
            </a:r>
            <a:r>
              <a:rPr lang="en-AU" sz="2000" dirty="0" err="1"/>
              <a:t>có</a:t>
            </a:r>
            <a:r>
              <a:rPr lang="en-AU" sz="2000" dirty="0"/>
              <a:t> </a:t>
            </a:r>
            <a:r>
              <a:rPr lang="en-AU" sz="2000" dirty="0" err="1"/>
              <a:t>bàn</a:t>
            </a:r>
            <a:r>
              <a:rPr lang="en-AU" sz="2000" dirty="0"/>
              <a:t> </a:t>
            </a:r>
            <a:r>
              <a:rPr lang="en-AU" sz="2000" dirty="0" err="1"/>
              <a:t>phím</a:t>
            </a:r>
            <a:r>
              <a:rPr lang="en-AU" sz="2000" dirty="0"/>
              <a:t> </a:t>
            </a:r>
            <a:r>
              <a:rPr lang="en-AU" sz="2000" dirty="0" err="1"/>
              <a:t>hoặc</a:t>
            </a:r>
            <a:r>
              <a:rPr lang="en-AU" sz="2000" dirty="0"/>
              <a:t> </a:t>
            </a:r>
            <a:r>
              <a:rPr lang="en-AU" sz="2000" dirty="0" err="1"/>
              <a:t>chuột</a:t>
            </a:r>
            <a:r>
              <a:rPr lang="en-AU" sz="2000" dirty="0"/>
              <a:t>/trackpad)</a:t>
            </a:r>
          </a:p>
        </p:txBody>
      </p:sp>
      <p:pic>
        <p:nvPicPr>
          <p:cNvPr id="8" name="Graphic 7">
            <a:extLst>
              <a:ext uri="{FF2B5EF4-FFF2-40B4-BE49-F238E27FC236}">
                <a16:creationId xmlns:a16="http://schemas.microsoft.com/office/drawing/2014/main" id="{A6FCECF9-4992-A7A5-F159-F20B5F903EA7}"/>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1690688"/>
            <a:ext cx="6300000" cy="4664789"/>
          </a:xfrm>
          <a:prstGeom prst="rect">
            <a:avLst/>
          </a:prstGeom>
        </p:spPr>
      </p:pic>
    </p:spTree>
    <p:extLst>
      <p:ext uri="{BB962C8B-B14F-4D97-AF65-F5344CB8AC3E}">
        <p14:creationId xmlns:p14="http://schemas.microsoft.com/office/powerpoint/2010/main" val="71032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D2AB8D-C77D-0CA4-22FE-329EE9E7AD1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96274" y="1535994"/>
            <a:ext cx="11399450" cy="4582984"/>
          </a:xfrm>
          <a:prstGeom prst="rect">
            <a:avLst/>
          </a:prstGeom>
        </p:spPr>
      </p:pic>
      <p:sp>
        <p:nvSpPr>
          <p:cNvPr id="5" name="Title 1">
            <a:extLst>
              <a:ext uri="{FF2B5EF4-FFF2-40B4-BE49-F238E27FC236}">
                <a16:creationId xmlns:a16="http://schemas.microsoft.com/office/drawing/2014/main" id="{4F096B30-58FB-647B-E961-115DA359E242}"/>
              </a:ext>
            </a:extLst>
          </p:cNvPr>
          <p:cNvSpPr>
            <a:spLocks noGrp="1"/>
          </p:cNvSpPr>
          <p:nvPr>
            <p:ph type="title"/>
          </p:nvPr>
        </p:nvSpPr>
        <p:spPr>
          <a:xfrm>
            <a:off x="904101" y="2179915"/>
            <a:ext cx="5191898" cy="3142091"/>
          </a:xfrm>
        </p:spPr>
        <p:txBody>
          <a:bodyPr>
            <a:normAutofit/>
          </a:bodyPr>
          <a:lstStyle/>
          <a:p>
            <a:pPr>
              <a:lnSpc>
                <a:spcPct val="120000"/>
              </a:lnSpc>
              <a:spcBef>
                <a:spcPts val="0"/>
              </a:spcBef>
            </a:pPr>
            <a:r>
              <a:rPr lang="en-AU" dirty="0" err="1">
                <a:solidFill>
                  <a:schemeClr val="bg1"/>
                </a:solidFill>
              </a:rPr>
              <a:t>Bạn</a:t>
            </a:r>
            <a:r>
              <a:rPr lang="en-AU" dirty="0">
                <a:solidFill>
                  <a:schemeClr val="bg1"/>
                </a:solidFill>
              </a:rPr>
              <a:t> </a:t>
            </a:r>
            <a:r>
              <a:rPr lang="en-AU" dirty="0" err="1">
                <a:solidFill>
                  <a:schemeClr val="bg1"/>
                </a:solidFill>
              </a:rPr>
              <a:t>đang</a:t>
            </a:r>
            <a:r>
              <a:rPr lang="en-AU" dirty="0">
                <a:solidFill>
                  <a:schemeClr val="bg1"/>
                </a:solidFill>
              </a:rPr>
              <a:t> </a:t>
            </a:r>
            <a:r>
              <a:rPr lang="en-AU" dirty="0" err="1">
                <a:solidFill>
                  <a:schemeClr val="bg1"/>
                </a:solidFill>
              </a:rPr>
              <a:t>sử</a:t>
            </a:r>
            <a:r>
              <a:rPr lang="en-AU" dirty="0">
                <a:solidFill>
                  <a:schemeClr val="bg1"/>
                </a:solidFill>
              </a:rPr>
              <a:t> </a:t>
            </a:r>
            <a:r>
              <a:rPr lang="en-AU" dirty="0" err="1">
                <a:solidFill>
                  <a:schemeClr val="bg1"/>
                </a:solidFill>
              </a:rPr>
              <a:t>dụng</a:t>
            </a:r>
            <a:r>
              <a:rPr lang="en-AU" dirty="0">
                <a:solidFill>
                  <a:schemeClr val="bg1"/>
                </a:solidFill>
              </a:rPr>
              <a:t> </a:t>
            </a:r>
            <a:r>
              <a:rPr lang="en-AU" dirty="0" err="1">
                <a:solidFill>
                  <a:schemeClr val="bg1"/>
                </a:solidFill>
              </a:rPr>
              <a:t>loại</a:t>
            </a:r>
            <a:r>
              <a:rPr lang="en-AU" dirty="0">
                <a:solidFill>
                  <a:schemeClr val="bg1"/>
                </a:solidFill>
              </a:rPr>
              <a:t> </a:t>
            </a:r>
            <a:r>
              <a:rPr lang="en-AU" dirty="0" err="1">
                <a:solidFill>
                  <a:schemeClr val="bg1"/>
                </a:solidFill>
              </a:rPr>
              <a:t>thiết</a:t>
            </a:r>
            <a:r>
              <a:rPr lang="en-AU" dirty="0">
                <a:solidFill>
                  <a:schemeClr val="bg1"/>
                </a:solidFill>
              </a:rPr>
              <a:t> </a:t>
            </a:r>
            <a:r>
              <a:rPr lang="en-AU" dirty="0" err="1">
                <a:solidFill>
                  <a:schemeClr val="bg1"/>
                </a:solidFill>
              </a:rPr>
              <a:t>bị</a:t>
            </a:r>
            <a:r>
              <a:rPr lang="en-AU" dirty="0">
                <a:solidFill>
                  <a:schemeClr val="bg1"/>
                </a:solidFill>
              </a:rPr>
              <a:t> </a:t>
            </a:r>
            <a:r>
              <a:rPr lang="en-AU" dirty="0" err="1">
                <a:solidFill>
                  <a:schemeClr val="bg1"/>
                </a:solidFill>
              </a:rPr>
              <a:t>nào</a:t>
            </a:r>
            <a:r>
              <a:rPr lang="en-AU" dirty="0">
                <a:solidFill>
                  <a:schemeClr val="bg1"/>
                </a:solidFill>
              </a:rPr>
              <a:t>?</a:t>
            </a:r>
          </a:p>
        </p:txBody>
      </p:sp>
    </p:spTree>
    <p:extLst>
      <p:ext uri="{BB962C8B-B14F-4D97-AF65-F5344CB8AC3E}">
        <p14:creationId xmlns:p14="http://schemas.microsoft.com/office/powerpoint/2010/main" val="2818059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70137-C519-C736-A0D0-FF16C69088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F6273C-CA3C-CDBF-84A4-72B8B9B6453A}"/>
              </a:ext>
            </a:extLst>
          </p:cNvPr>
          <p:cNvSpPr>
            <a:spLocks noGrp="1"/>
          </p:cNvSpPr>
          <p:nvPr>
            <p:ph type="title"/>
          </p:nvPr>
        </p:nvSpPr>
        <p:spPr/>
        <p:txBody>
          <a:bodyPr/>
          <a:lstStyle/>
          <a:p>
            <a:r>
              <a:rPr lang="en-AU" dirty="0" err="1"/>
              <a:t>Hệ</a:t>
            </a:r>
            <a:r>
              <a:rPr lang="en-AU" dirty="0"/>
              <a:t> </a:t>
            </a:r>
            <a:r>
              <a:rPr lang="en-AU" dirty="0" err="1"/>
              <a:t>điều</a:t>
            </a:r>
            <a:r>
              <a:rPr lang="en-AU" dirty="0"/>
              <a:t> </a:t>
            </a:r>
            <a:r>
              <a:rPr lang="en-AU" dirty="0" err="1"/>
              <a:t>hành</a:t>
            </a:r>
            <a:endParaRPr lang="en-AU" dirty="0"/>
          </a:p>
        </p:txBody>
      </p:sp>
      <p:sp>
        <p:nvSpPr>
          <p:cNvPr id="11" name="Content Placeholder 2">
            <a:extLst>
              <a:ext uri="{FF2B5EF4-FFF2-40B4-BE49-F238E27FC236}">
                <a16:creationId xmlns:a16="http://schemas.microsoft.com/office/drawing/2014/main" id="{4195D391-9BFB-BC99-194D-3038DABF9640}"/>
              </a:ext>
            </a:extLst>
          </p:cNvPr>
          <p:cNvSpPr txBox="1">
            <a:spLocks/>
          </p:cNvSpPr>
          <p:nvPr/>
        </p:nvSpPr>
        <p:spPr>
          <a:xfrm>
            <a:off x="987055" y="1809927"/>
            <a:ext cx="4504554"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b="1" dirty="0" err="1">
                <a:solidFill>
                  <a:schemeClr val="accent6"/>
                </a:solidFill>
                <a:latin typeface="Telstra Display" panose="020B0504040000000004" pitchFamily="34" charset="77"/>
                <a:ea typeface="Telstra Display" panose="020B0504040000000004" pitchFamily="34" charset="77"/>
              </a:rPr>
              <a:t>Máy</a:t>
            </a:r>
            <a:r>
              <a:rPr lang="en-AU" b="1" dirty="0">
                <a:solidFill>
                  <a:schemeClr val="accent6"/>
                </a:solidFill>
                <a:latin typeface="Telstra Display" panose="020B0504040000000004" pitchFamily="34" charset="77"/>
                <a:ea typeface="Telstra Display" panose="020B0504040000000004" pitchFamily="34" charset="77"/>
              </a:rPr>
              <a:t> </a:t>
            </a:r>
            <a:r>
              <a:rPr lang="en-AU" b="1" dirty="0" err="1">
                <a:solidFill>
                  <a:schemeClr val="accent6"/>
                </a:solidFill>
                <a:latin typeface="Telstra Display" panose="020B0504040000000004" pitchFamily="34" charset="77"/>
                <a:ea typeface="Telstra Display" panose="020B0504040000000004" pitchFamily="34" charset="77"/>
              </a:rPr>
              <a:t>tính</a:t>
            </a:r>
            <a:endParaRPr lang="en-AU" b="1" dirty="0">
              <a:solidFill>
                <a:schemeClr val="accent6"/>
              </a:solidFill>
              <a:latin typeface="Telstra Display" panose="020B0504040000000004" pitchFamily="34" charset="77"/>
              <a:ea typeface="Telstra Display" panose="020B0504040000000004" pitchFamily="34" charset="77"/>
            </a:endParaRPr>
          </a:p>
        </p:txBody>
      </p:sp>
      <p:sp>
        <p:nvSpPr>
          <p:cNvPr id="4" name="Content Placeholder 2">
            <a:extLst>
              <a:ext uri="{FF2B5EF4-FFF2-40B4-BE49-F238E27FC236}">
                <a16:creationId xmlns:a16="http://schemas.microsoft.com/office/drawing/2014/main" id="{0FCF9FB4-6E36-D6FA-3AFA-E724A9139AB3}"/>
              </a:ext>
            </a:extLst>
          </p:cNvPr>
          <p:cNvSpPr txBox="1">
            <a:spLocks/>
          </p:cNvSpPr>
          <p:nvPr/>
        </p:nvSpPr>
        <p:spPr>
          <a:xfrm>
            <a:off x="401227" y="4735585"/>
            <a:ext cx="2266507" cy="7675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MacOS</a:t>
            </a:r>
          </a:p>
        </p:txBody>
      </p:sp>
      <p:sp>
        <p:nvSpPr>
          <p:cNvPr id="13" name="Freeform 12" descr="MacOS logo">
            <a:extLst>
              <a:ext uri="{FF2B5EF4-FFF2-40B4-BE49-F238E27FC236}">
                <a16:creationId xmlns:a16="http://schemas.microsoft.com/office/drawing/2014/main" id="{D90745B7-3279-216C-4BB2-2B38D6D15658}"/>
              </a:ext>
            </a:extLst>
          </p:cNvPr>
          <p:cNvSpPr>
            <a:spLocks noChangeAspect="1" noChangeArrowheads="1"/>
          </p:cNvSpPr>
          <p:nvPr/>
        </p:nvSpPr>
        <p:spPr bwMode="auto">
          <a:xfrm>
            <a:off x="987055" y="3079731"/>
            <a:ext cx="1094852" cy="1343409"/>
          </a:xfrm>
          <a:custGeom>
            <a:avLst/>
            <a:gdLst>
              <a:gd name="connsiteX0" fmla="*/ 293499 w 374587"/>
              <a:gd name="connsiteY0" fmla="*/ 112089 h 458185"/>
              <a:gd name="connsiteX1" fmla="*/ 344506 w 374587"/>
              <a:gd name="connsiteY1" fmla="*/ 136303 h 458185"/>
              <a:gd name="connsiteX2" fmla="*/ 362816 w 374587"/>
              <a:gd name="connsiteY2" fmla="*/ 155218 h 458185"/>
              <a:gd name="connsiteX3" fmla="*/ 362811 w 374587"/>
              <a:gd name="connsiteY3" fmla="*/ 155223 h 458185"/>
              <a:gd name="connsiteX4" fmla="*/ 362816 w 374587"/>
              <a:gd name="connsiteY4" fmla="*/ 155228 h 458185"/>
              <a:gd name="connsiteX5" fmla="*/ 315089 w 374587"/>
              <a:gd name="connsiteY5" fmla="*/ 220990 h 458185"/>
              <a:gd name="connsiteX6" fmla="*/ 313117 w 374587"/>
              <a:gd name="connsiteY6" fmla="*/ 249795 h 458185"/>
              <a:gd name="connsiteX7" fmla="*/ 318768 w 374587"/>
              <a:gd name="connsiteY7" fmla="*/ 277931 h 458185"/>
              <a:gd name="connsiteX8" fmla="*/ 374587 w 374587"/>
              <a:gd name="connsiteY8" fmla="*/ 336541 h 458185"/>
              <a:gd name="connsiteX9" fmla="*/ 374586 w 374587"/>
              <a:gd name="connsiteY9" fmla="*/ 336544 h 458185"/>
              <a:gd name="connsiteX10" fmla="*/ 374587 w 374587"/>
              <a:gd name="connsiteY10" fmla="*/ 336545 h 458185"/>
              <a:gd name="connsiteX11" fmla="*/ 362816 w 374587"/>
              <a:gd name="connsiteY11" fmla="*/ 365243 h 458185"/>
              <a:gd name="connsiteX12" fmla="*/ 315079 w 374587"/>
              <a:gd name="connsiteY12" fmla="*/ 436335 h 458185"/>
              <a:gd name="connsiteX13" fmla="*/ 242492 w 374587"/>
              <a:gd name="connsiteY13" fmla="*/ 451336 h 458185"/>
              <a:gd name="connsiteX14" fmla="*/ 213065 w 374587"/>
              <a:gd name="connsiteY14" fmla="*/ 441553 h 458185"/>
              <a:gd name="connsiteX15" fmla="*/ 162058 w 374587"/>
              <a:gd name="connsiteY15" fmla="*/ 446118 h 458185"/>
              <a:gd name="connsiteX16" fmla="*/ 135900 w 374587"/>
              <a:gd name="connsiteY16" fmla="*/ 455902 h 458185"/>
              <a:gd name="connsiteX17" fmla="*/ 87509 w 374587"/>
              <a:gd name="connsiteY17" fmla="*/ 446118 h 458185"/>
              <a:gd name="connsiteX18" fmla="*/ 47619 w 374587"/>
              <a:gd name="connsiteY18" fmla="*/ 399159 h 458185"/>
              <a:gd name="connsiteX19" fmla="*/ 3805 w 374587"/>
              <a:gd name="connsiteY19" fmla="*/ 288281 h 458185"/>
              <a:gd name="connsiteX20" fmla="*/ 45 w 374587"/>
              <a:gd name="connsiteY20" fmla="*/ 243360 h 458185"/>
              <a:gd name="connsiteX21" fmla="*/ 46 w 374587"/>
              <a:gd name="connsiteY21" fmla="*/ 243357 h 458185"/>
              <a:gd name="connsiteX22" fmla="*/ 45 w 374587"/>
              <a:gd name="connsiteY22" fmla="*/ 243352 h 458185"/>
              <a:gd name="connsiteX23" fmla="*/ 7075 w 374587"/>
              <a:gd name="connsiteY23" fmla="*/ 198918 h 458185"/>
              <a:gd name="connsiteX24" fmla="*/ 99934 w 374587"/>
              <a:gd name="connsiteY24" fmla="*/ 112823 h 458185"/>
              <a:gd name="connsiteX25" fmla="*/ 148979 w 374587"/>
              <a:gd name="connsiteY25" fmla="*/ 118041 h 458185"/>
              <a:gd name="connsiteX26" fmla="*/ 180368 w 374587"/>
              <a:gd name="connsiteY26" fmla="*/ 129781 h 458185"/>
              <a:gd name="connsiteX27" fmla="*/ 199986 w 374587"/>
              <a:gd name="connsiteY27" fmla="*/ 129781 h 458185"/>
              <a:gd name="connsiteX28" fmla="*/ 236607 w 374587"/>
              <a:gd name="connsiteY28" fmla="*/ 116736 h 458185"/>
              <a:gd name="connsiteX29" fmla="*/ 293499 w 374587"/>
              <a:gd name="connsiteY29" fmla="*/ 112089 h 458185"/>
              <a:gd name="connsiteX30" fmla="*/ 278458 w 374587"/>
              <a:gd name="connsiteY30" fmla="*/ 0 h 458185"/>
              <a:gd name="connsiteX31" fmla="*/ 186907 w 374587"/>
              <a:gd name="connsiteY31" fmla="*/ 105008 h 458185"/>
              <a:gd name="connsiteX32" fmla="*/ 186962 w 374587"/>
              <a:gd name="connsiteY32" fmla="*/ 104536 h 458185"/>
              <a:gd name="connsiteX33" fmla="*/ 185212 w 374587"/>
              <a:gd name="connsiteY33" fmla="*/ 104892 h 458185"/>
              <a:gd name="connsiteX34" fmla="*/ 275941 w 374587"/>
              <a:gd name="connsiteY34" fmla="*/ 1 h 458185"/>
              <a:gd name="connsiteX35" fmla="*/ 275855 w 374587"/>
              <a:gd name="connsiteY35" fmla="*/ 739 h 45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74587" h="458185">
                <a:moveTo>
                  <a:pt x="293499" y="112089"/>
                </a:moveTo>
                <a:cubicBezTo>
                  <a:pt x="311482" y="115432"/>
                  <a:pt x="328484" y="123585"/>
                  <a:pt x="344506" y="136303"/>
                </a:cubicBezTo>
                <a:cubicBezTo>
                  <a:pt x="351045" y="142173"/>
                  <a:pt x="356931" y="148696"/>
                  <a:pt x="362816" y="155218"/>
                </a:cubicBezTo>
                <a:lnTo>
                  <a:pt x="362811" y="155223"/>
                </a:lnTo>
                <a:lnTo>
                  <a:pt x="362816" y="155228"/>
                </a:lnTo>
                <a:cubicBezTo>
                  <a:pt x="337804" y="172838"/>
                  <a:pt x="320883" y="194117"/>
                  <a:pt x="315089" y="220990"/>
                </a:cubicBezTo>
                <a:lnTo>
                  <a:pt x="313117" y="249795"/>
                </a:lnTo>
                <a:lnTo>
                  <a:pt x="318768" y="277931"/>
                </a:lnTo>
                <a:cubicBezTo>
                  <a:pt x="327994" y="303889"/>
                  <a:pt x="347613" y="323333"/>
                  <a:pt x="374587" y="336541"/>
                </a:cubicBezTo>
                <a:lnTo>
                  <a:pt x="374586" y="336544"/>
                </a:lnTo>
                <a:lnTo>
                  <a:pt x="374587" y="336545"/>
                </a:lnTo>
                <a:cubicBezTo>
                  <a:pt x="370663" y="346329"/>
                  <a:pt x="367394" y="356112"/>
                  <a:pt x="362816" y="365243"/>
                </a:cubicBezTo>
                <a:cubicBezTo>
                  <a:pt x="350391" y="391984"/>
                  <a:pt x="334697" y="415464"/>
                  <a:pt x="315079" y="436335"/>
                </a:cubicBezTo>
                <a:cubicBezTo>
                  <a:pt x="294153" y="458510"/>
                  <a:pt x="269957" y="463076"/>
                  <a:pt x="242492" y="451336"/>
                </a:cubicBezTo>
                <a:cubicBezTo>
                  <a:pt x="232683" y="447423"/>
                  <a:pt x="222874" y="443509"/>
                  <a:pt x="213065" y="441553"/>
                </a:cubicBezTo>
                <a:cubicBezTo>
                  <a:pt x="195409" y="437639"/>
                  <a:pt x="179060" y="439596"/>
                  <a:pt x="162058" y="446118"/>
                </a:cubicBezTo>
                <a:cubicBezTo>
                  <a:pt x="153557" y="449379"/>
                  <a:pt x="144402" y="453293"/>
                  <a:pt x="135900" y="455902"/>
                </a:cubicBezTo>
                <a:cubicBezTo>
                  <a:pt x="117590" y="461119"/>
                  <a:pt x="101896" y="457206"/>
                  <a:pt x="87509" y="446118"/>
                </a:cubicBezTo>
                <a:cubicBezTo>
                  <a:pt x="71161" y="432422"/>
                  <a:pt x="59390" y="416116"/>
                  <a:pt x="47619" y="399159"/>
                </a:cubicBezTo>
                <a:cubicBezTo>
                  <a:pt x="24731" y="365243"/>
                  <a:pt x="10345" y="328067"/>
                  <a:pt x="3805" y="288281"/>
                </a:cubicBezTo>
                <a:cubicBezTo>
                  <a:pt x="1190" y="273280"/>
                  <a:pt x="-282" y="258279"/>
                  <a:pt x="45" y="243360"/>
                </a:cubicBezTo>
                <a:lnTo>
                  <a:pt x="46" y="243357"/>
                </a:lnTo>
                <a:lnTo>
                  <a:pt x="45" y="243352"/>
                </a:lnTo>
                <a:cubicBezTo>
                  <a:pt x="372" y="228432"/>
                  <a:pt x="2498" y="213594"/>
                  <a:pt x="7075" y="198918"/>
                </a:cubicBezTo>
                <a:cubicBezTo>
                  <a:pt x="21462" y="151957"/>
                  <a:pt x="50889" y="121954"/>
                  <a:pt x="99934" y="112823"/>
                </a:cubicBezTo>
                <a:cubicBezTo>
                  <a:pt x="116936" y="109561"/>
                  <a:pt x="132631" y="112823"/>
                  <a:pt x="148979" y="118041"/>
                </a:cubicBezTo>
                <a:cubicBezTo>
                  <a:pt x="159442" y="121954"/>
                  <a:pt x="169905" y="126520"/>
                  <a:pt x="180368" y="129781"/>
                </a:cubicBezTo>
                <a:cubicBezTo>
                  <a:pt x="186907" y="131738"/>
                  <a:pt x="193447" y="131738"/>
                  <a:pt x="199986" y="129781"/>
                </a:cubicBezTo>
                <a:cubicBezTo>
                  <a:pt x="212411" y="125215"/>
                  <a:pt x="224182" y="120650"/>
                  <a:pt x="236607" y="116736"/>
                </a:cubicBezTo>
                <a:cubicBezTo>
                  <a:pt x="256552" y="110214"/>
                  <a:pt x="275516" y="108746"/>
                  <a:pt x="293499" y="112089"/>
                </a:cubicBezTo>
                <a:close/>
                <a:moveTo>
                  <a:pt x="278458" y="0"/>
                </a:moveTo>
                <a:cubicBezTo>
                  <a:pt x="284998" y="53482"/>
                  <a:pt x="235953" y="108921"/>
                  <a:pt x="186907" y="105008"/>
                </a:cubicBezTo>
                <a:lnTo>
                  <a:pt x="186962" y="104536"/>
                </a:lnTo>
                <a:lnTo>
                  <a:pt x="185212" y="104892"/>
                </a:lnTo>
                <a:cubicBezTo>
                  <a:pt x="179379" y="56681"/>
                  <a:pt x="222800" y="2607"/>
                  <a:pt x="275941" y="1"/>
                </a:cubicBezTo>
                <a:lnTo>
                  <a:pt x="275855" y="739"/>
                </a:lnTo>
                <a:close/>
              </a:path>
            </a:pathLst>
          </a:custGeom>
          <a:solidFill>
            <a:schemeClr val="tx1"/>
          </a:solidFill>
          <a:ln>
            <a:noFill/>
          </a:ln>
          <a:effectLst/>
        </p:spPr>
        <p:txBody>
          <a:bodyPr anchor="ctr"/>
          <a:lstStyle/>
          <a:p>
            <a:pPr>
              <a:defRPr/>
            </a:pPr>
            <a:endParaRPr lang="en-US" sz="3599" dirty="0">
              <a:latin typeface="Poppins" pitchFamily="2" charset="77"/>
            </a:endParaRPr>
          </a:p>
        </p:txBody>
      </p:sp>
      <p:sp>
        <p:nvSpPr>
          <p:cNvPr id="21" name="Content Placeholder 2">
            <a:extLst>
              <a:ext uri="{FF2B5EF4-FFF2-40B4-BE49-F238E27FC236}">
                <a16:creationId xmlns:a16="http://schemas.microsoft.com/office/drawing/2014/main" id="{0527F340-D266-521D-E6B2-9584511FA96F}"/>
              </a:ext>
            </a:extLst>
          </p:cNvPr>
          <p:cNvSpPr txBox="1">
            <a:spLocks/>
          </p:cNvSpPr>
          <p:nvPr/>
        </p:nvSpPr>
        <p:spPr>
          <a:xfrm>
            <a:off x="2961547" y="4735585"/>
            <a:ext cx="2266507" cy="7675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Windows</a:t>
            </a:r>
          </a:p>
        </p:txBody>
      </p:sp>
      <p:pic>
        <p:nvPicPr>
          <p:cNvPr id="20" name="Picture 19" descr="Windows logo">
            <a:extLst>
              <a:ext uri="{FF2B5EF4-FFF2-40B4-BE49-F238E27FC236}">
                <a16:creationId xmlns:a16="http://schemas.microsoft.com/office/drawing/2014/main" id="{CC554B13-3C78-8121-81B0-B07BD04DB0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48191" y="3079731"/>
            <a:ext cx="1343409" cy="1343409"/>
          </a:xfrm>
          <a:prstGeom prst="rect">
            <a:avLst/>
          </a:prstGeom>
        </p:spPr>
      </p:pic>
      <p:sp>
        <p:nvSpPr>
          <p:cNvPr id="12" name="Content Placeholder 2">
            <a:extLst>
              <a:ext uri="{FF2B5EF4-FFF2-40B4-BE49-F238E27FC236}">
                <a16:creationId xmlns:a16="http://schemas.microsoft.com/office/drawing/2014/main" id="{63A2C288-3BB7-F71D-B770-25710B3CBE4A}"/>
              </a:ext>
            </a:extLst>
          </p:cNvPr>
          <p:cNvSpPr txBox="1">
            <a:spLocks/>
          </p:cNvSpPr>
          <p:nvPr/>
        </p:nvSpPr>
        <p:spPr>
          <a:xfrm>
            <a:off x="6700393" y="1809927"/>
            <a:ext cx="4504554"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b="1" dirty="0" err="1">
                <a:solidFill>
                  <a:schemeClr val="accent6"/>
                </a:solidFill>
                <a:latin typeface="Telstra Display" panose="020B0504040000000004" pitchFamily="34" charset="77"/>
                <a:ea typeface="Telstra Display" panose="020B0504040000000004" pitchFamily="34" charset="77"/>
              </a:rPr>
              <a:t>Máy</a:t>
            </a:r>
            <a:r>
              <a:rPr lang="en-AU" b="1" dirty="0">
                <a:solidFill>
                  <a:schemeClr val="accent6"/>
                </a:solidFill>
                <a:latin typeface="Telstra Display" panose="020B0504040000000004" pitchFamily="34" charset="77"/>
                <a:ea typeface="Telstra Display" panose="020B0504040000000004" pitchFamily="34" charset="77"/>
              </a:rPr>
              <a:t> </a:t>
            </a:r>
            <a:r>
              <a:rPr lang="en-AU" b="1" dirty="0" err="1">
                <a:solidFill>
                  <a:schemeClr val="accent6"/>
                </a:solidFill>
                <a:latin typeface="Telstra Display" panose="020B0504040000000004" pitchFamily="34" charset="77"/>
                <a:ea typeface="Telstra Display" panose="020B0504040000000004" pitchFamily="34" charset="77"/>
              </a:rPr>
              <a:t>tính</a:t>
            </a:r>
            <a:r>
              <a:rPr lang="en-AU" b="1" dirty="0">
                <a:solidFill>
                  <a:schemeClr val="accent6"/>
                </a:solidFill>
                <a:latin typeface="Telstra Display" panose="020B0504040000000004" pitchFamily="34" charset="77"/>
                <a:ea typeface="Telstra Display" panose="020B0504040000000004" pitchFamily="34" charset="77"/>
              </a:rPr>
              <a:t> </a:t>
            </a:r>
            <a:r>
              <a:rPr lang="en-AU" b="1" dirty="0" err="1">
                <a:solidFill>
                  <a:schemeClr val="accent6"/>
                </a:solidFill>
                <a:latin typeface="Telstra Display" panose="020B0504040000000004" pitchFamily="34" charset="77"/>
                <a:ea typeface="Telstra Display" panose="020B0504040000000004" pitchFamily="34" charset="77"/>
              </a:rPr>
              <a:t>bảng</a:t>
            </a:r>
            <a:endParaRPr lang="en-AU" b="1" dirty="0">
              <a:solidFill>
                <a:schemeClr val="accent6"/>
              </a:solidFill>
              <a:latin typeface="Telstra Display" panose="020B0504040000000004" pitchFamily="34" charset="77"/>
              <a:ea typeface="Telstra Display" panose="020B0504040000000004" pitchFamily="34" charset="77"/>
            </a:endParaRPr>
          </a:p>
        </p:txBody>
      </p:sp>
      <p:sp>
        <p:nvSpPr>
          <p:cNvPr id="18" name="Content Placeholder 2">
            <a:extLst>
              <a:ext uri="{FF2B5EF4-FFF2-40B4-BE49-F238E27FC236}">
                <a16:creationId xmlns:a16="http://schemas.microsoft.com/office/drawing/2014/main" id="{3A41603C-C60B-9ECA-0822-A2225493C84C}"/>
              </a:ext>
            </a:extLst>
          </p:cNvPr>
          <p:cNvSpPr txBox="1">
            <a:spLocks/>
          </p:cNvSpPr>
          <p:nvPr/>
        </p:nvSpPr>
        <p:spPr>
          <a:xfrm>
            <a:off x="6195045" y="4735585"/>
            <a:ext cx="2266507" cy="7675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iPadOS</a:t>
            </a:r>
          </a:p>
        </p:txBody>
      </p:sp>
      <p:sp>
        <p:nvSpPr>
          <p:cNvPr id="19" name="Freeform 18" descr="iPadOS logo">
            <a:extLst>
              <a:ext uri="{FF2B5EF4-FFF2-40B4-BE49-F238E27FC236}">
                <a16:creationId xmlns:a16="http://schemas.microsoft.com/office/drawing/2014/main" id="{73BC50C1-BBFF-69D2-37D9-0384997381CE}"/>
              </a:ext>
            </a:extLst>
          </p:cNvPr>
          <p:cNvSpPr>
            <a:spLocks noChangeAspect="1" noChangeArrowheads="1"/>
          </p:cNvSpPr>
          <p:nvPr/>
        </p:nvSpPr>
        <p:spPr bwMode="auto">
          <a:xfrm>
            <a:off x="6746113" y="3079731"/>
            <a:ext cx="1094852" cy="1343409"/>
          </a:xfrm>
          <a:custGeom>
            <a:avLst/>
            <a:gdLst>
              <a:gd name="connsiteX0" fmla="*/ 293499 w 374587"/>
              <a:gd name="connsiteY0" fmla="*/ 112089 h 458185"/>
              <a:gd name="connsiteX1" fmla="*/ 344506 w 374587"/>
              <a:gd name="connsiteY1" fmla="*/ 136303 h 458185"/>
              <a:gd name="connsiteX2" fmla="*/ 362816 w 374587"/>
              <a:gd name="connsiteY2" fmla="*/ 155218 h 458185"/>
              <a:gd name="connsiteX3" fmla="*/ 362811 w 374587"/>
              <a:gd name="connsiteY3" fmla="*/ 155223 h 458185"/>
              <a:gd name="connsiteX4" fmla="*/ 362816 w 374587"/>
              <a:gd name="connsiteY4" fmla="*/ 155228 h 458185"/>
              <a:gd name="connsiteX5" fmla="*/ 315089 w 374587"/>
              <a:gd name="connsiteY5" fmla="*/ 220990 h 458185"/>
              <a:gd name="connsiteX6" fmla="*/ 313117 w 374587"/>
              <a:gd name="connsiteY6" fmla="*/ 249795 h 458185"/>
              <a:gd name="connsiteX7" fmla="*/ 318768 w 374587"/>
              <a:gd name="connsiteY7" fmla="*/ 277931 h 458185"/>
              <a:gd name="connsiteX8" fmla="*/ 374587 w 374587"/>
              <a:gd name="connsiteY8" fmla="*/ 336541 h 458185"/>
              <a:gd name="connsiteX9" fmla="*/ 374586 w 374587"/>
              <a:gd name="connsiteY9" fmla="*/ 336544 h 458185"/>
              <a:gd name="connsiteX10" fmla="*/ 374587 w 374587"/>
              <a:gd name="connsiteY10" fmla="*/ 336545 h 458185"/>
              <a:gd name="connsiteX11" fmla="*/ 362816 w 374587"/>
              <a:gd name="connsiteY11" fmla="*/ 365243 h 458185"/>
              <a:gd name="connsiteX12" fmla="*/ 315079 w 374587"/>
              <a:gd name="connsiteY12" fmla="*/ 436335 h 458185"/>
              <a:gd name="connsiteX13" fmla="*/ 242492 w 374587"/>
              <a:gd name="connsiteY13" fmla="*/ 451336 h 458185"/>
              <a:gd name="connsiteX14" fmla="*/ 213065 w 374587"/>
              <a:gd name="connsiteY14" fmla="*/ 441553 h 458185"/>
              <a:gd name="connsiteX15" fmla="*/ 162058 w 374587"/>
              <a:gd name="connsiteY15" fmla="*/ 446118 h 458185"/>
              <a:gd name="connsiteX16" fmla="*/ 135900 w 374587"/>
              <a:gd name="connsiteY16" fmla="*/ 455902 h 458185"/>
              <a:gd name="connsiteX17" fmla="*/ 87509 w 374587"/>
              <a:gd name="connsiteY17" fmla="*/ 446118 h 458185"/>
              <a:gd name="connsiteX18" fmla="*/ 47619 w 374587"/>
              <a:gd name="connsiteY18" fmla="*/ 399159 h 458185"/>
              <a:gd name="connsiteX19" fmla="*/ 3805 w 374587"/>
              <a:gd name="connsiteY19" fmla="*/ 288281 h 458185"/>
              <a:gd name="connsiteX20" fmla="*/ 45 w 374587"/>
              <a:gd name="connsiteY20" fmla="*/ 243360 h 458185"/>
              <a:gd name="connsiteX21" fmla="*/ 46 w 374587"/>
              <a:gd name="connsiteY21" fmla="*/ 243357 h 458185"/>
              <a:gd name="connsiteX22" fmla="*/ 45 w 374587"/>
              <a:gd name="connsiteY22" fmla="*/ 243352 h 458185"/>
              <a:gd name="connsiteX23" fmla="*/ 7075 w 374587"/>
              <a:gd name="connsiteY23" fmla="*/ 198918 h 458185"/>
              <a:gd name="connsiteX24" fmla="*/ 99934 w 374587"/>
              <a:gd name="connsiteY24" fmla="*/ 112823 h 458185"/>
              <a:gd name="connsiteX25" fmla="*/ 148979 w 374587"/>
              <a:gd name="connsiteY25" fmla="*/ 118041 h 458185"/>
              <a:gd name="connsiteX26" fmla="*/ 180368 w 374587"/>
              <a:gd name="connsiteY26" fmla="*/ 129781 h 458185"/>
              <a:gd name="connsiteX27" fmla="*/ 199986 w 374587"/>
              <a:gd name="connsiteY27" fmla="*/ 129781 h 458185"/>
              <a:gd name="connsiteX28" fmla="*/ 236607 w 374587"/>
              <a:gd name="connsiteY28" fmla="*/ 116736 h 458185"/>
              <a:gd name="connsiteX29" fmla="*/ 293499 w 374587"/>
              <a:gd name="connsiteY29" fmla="*/ 112089 h 458185"/>
              <a:gd name="connsiteX30" fmla="*/ 278458 w 374587"/>
              <a:gd name="connsiteY30" fmla="*/ 0 h 458185"/>
              <a:gd name="connsiteX31" fmla="*/ 186907 w 374587"/>
              <a:gd name="connsiteY31" fmla="*/ 105008 h 458185"/>
              <a:gd name="connsiteX32" fmla="*/ 186962 w 374587"/>
              <a:gd name="connsiteY32" fmla="*/ 104536 h 458185"/>
              <a:gd name="connsiteX33" fmla="*/ 185212 w 374587"/>
              <a:gd name="connsiteY33" fmla="*/ 104892 h 458185"/>
              <a:gd name="connsiteX34" fmla="*/ 275941 w 374587"/>
              <a:gd name="connsiteY34" fmla="*/ 1 h 458185"/>
              <a:gd name="connsiteX35" fmla="*/ 275855 w 374587"/>
              <a:gd name="connsiteY35" fmla="*/ 739 h 45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74587" h="458185">
                <a:moveTo>
                  <a:pt x="293499" y="112089"/>
                </a:moveTo>
                <a:cubicBezTo>
                  <a:pt x="311482" y="115432"/>
                  <a:pt x="328484" y="123585"/>
                  <a:pt x="344506" y="136303"/>
                </a:cubicBezTo>
                <a:cubicBezTo>
                  <a:pt x="351045" y="142173"/>
                  <a:pt x="356931" y="148696"/>
                  <a:pt x="362816" y="155218"/>
                </a:cubicBezTo>
                <a:lnTo>
                  <a:pt x="362811" y="155223"/>
                </a:lnTo>
                <a:lnTo>
                  <a:pt x="362816" y="155228"/>
                </a:lnTo>
                <a:cubicBezTo>
                  <a:pt x="337804" y="172838"/>
                  <a:pt x="320883" y="194117"/>
                  <a:pt x="315089" y="220990"/>
                </a:cubicBezTo>
                <a:lnTo>
                  <a:pt x="313117" y="249795"/>
                </a:lnTo>
                <a:lnTo>
                  <a:pt x="318768" y="277931"/>
                </a:lnTo>
                <a:cubicBezTo>
                  <a:pt x="327994" y="303889"/>
                  <a:pt x="347613" y="323333"/>
                  <a:pt x="374587" y="336541"/>
                </a:cubicBezTo>
                <a:lnTo>
                  <a:pt x="374586" y="336544"/>
                </a:lnTo>
                <a:lnTo>
                  <a:pt x="374587" y="336545"/>
                </a:lnTo>
                <a:cubicBezTo>
                  <a:pt x="370663" y="346329"/>
                  <a:pt x="367394" y="356112"/>
                  <a:pt x="362816" y="365243"/>
                </a:cubicBezTo>
                <a:cubicBezTo>
                  <a:pt x="350391" y="391984"/>
                  <a:pt x="334697" y="415464"/>
                  <a:pt x="315079" y="436335"/>
                </a:cubicBezTo>
                <a:cubicBezTo>
                  <a:pt x="294153" y="458510"/>
                  <a:pt x="269957" y="463076"/>
                  <a:pt x="242492" y="451336"/>
                </a:cubicBezTo>
                <a:cubicBezTo>
                  <a:pt x="232683" y="447423"/>
                  <a:pt x="222874" y="443509"/>
                  <a:pt x="213065" y="441553"/>
                </a:cubicBezTo>
                <a:cubicBezTo>
                  <a:pt x="195409" y="437639"/>
                  <a:pt x="179060" y="439596"/>
                  <a:pt x="162058" y="446118"/>
                </a:cubicBezTo>
                <a:cubicBezTo>
                  <a:pt x="153557" y="449379"/>
                  <a:pt x="144402" y="453293"/>
                  <a:pt x="135900" y="455902"/>
                </a:cubicBezTo>
                <a:cubicBezTo>
                  <a:pt x="117590" y="461119"/>
                  <a:pt x="101896" y="457206"/>
                  <a:pt x="87509" y="446118"/>
                </a:cubicBezTo>
                <a:cubicBezTo>
                  <a:pt x="71161" y="432422"/>
                  <a:pt x="59390" y="416116"/>
                  <a:pt x="47619" y="399159"/>
                </a:cubicBezTo>
                <a:cubicBezTo>
                  <a:pt x="24731" y="365243"/>
                  <a:pt x="10345" y="328067"/>
                  <a:pt x="3805" y="288281"/>
                </a:cubicBezTo>
                <a:cubicBezTo>
                  <a:pt x="1190" y="273280"/>
                  <a:pt x="-282" y="258279"/>
                  <a:pt x="45" y="243360"/>
                </a:cubicBezTo>
                <a:lnTo>
                  <a:pt x="46" y="243357"/>
                </a:lnTo>
                <a:lnTo>
                  <a:pt x="45" y="243352"/>
                </a:lnTo>
                <a:cubicBezTo>
                  <a:pt x="372" y="228432"/>
                  <a:pt x="2498" y="213594"/>
                  <a:pt x="7075" y="198918"/>
                </a:cubicBezTo>
                <a:cubicBezTo>
                  <a:pt x="21462" y="151957"/>
                  <a:pt x="50889" y="121954"/>
                  <a:pt x="99934" y="112823"/>
                </a:cubicBezTo>
                <a:cubicBezTo>
                  <a:pt x="116936" y="109561"/>
                  <a:pt x="132631" y="112823"/>
                  <a:pt x="148979" y="118041"/>
                </a:cubicBezTo>
                <a:cubicBezTo>
                  <a:pt x="159442" y="121954"/>
                  <a:pt x="169905" y="126520"/>
                  <a:pt x="180368" y="129781"/>
                </a:cubicBezTo>
                <a:cubicBezTo>
                  <a:pt x="186907" y="131738"/>
                  <a:pt x="193447" y="131738"/>
                  <a:pt x="199986" y="129781"/>
                </a:cubicBezTo>
                <a:cubicBezTo>
                  <a:pt x="212411" y="125215"/>
                  <a:pt x="224182" y="120650"/>
                  <a:pt x="236607" y="116736"/>
                </a:cubicBezTo>
                <a:cubicBezTo>
                  <a:pt x="256552" y="110214"/>
                  <a:pt x="275516" y="108746"/>
                  <a:pt x="293499" y="112089"/>
                </a:cubicBezTo>
                <a:close/>
                <a:moveTo>
                  <a:pt x="278458" y="0"/>
                </a:moveTo>
                <a:cubicBezTo>
                  <a:pt x="284998" y="53482"/>
                  <a:pt x="235953" y="108921"/>
                  <a:pt x="186907" y="105008"/>
                </a:cubicBezTo>
                <a:lnTo>
                  <a:pt x="186962" y="104536"/>
                </a:lnTo>
                <a:lnTo>
                  <a:pt x="185212" y="104892"/>
                </a:lnTo>
                <a:cubicBezTo>
                  <a:pt x="179379" y="56681"/>
                  <a:pt x="222800" y="2607"/>
                  <a:pt x="275941" y="1"/>
                </a:cubicBezTo>
                <a:lnTo>
                  <a:pt x="275855" y="739"/>
                </a:lnTo>
                <a:close/>
              </a:path>
            </a:pathLst>
          </a:custGeom>
          <a:solidFill>
            <a:schemeClr val="tx1"/>
          </a:solidFill>
          <a:ln>
            <a:noFill/>
          </a:ln>
          <a:effectLst/>
        </p:spPr>
        <p:txBody>
          <a:bodyPr anchor="ctr"/>
          <a:lstStyle/>
          <a:p>
            <a:pPr>
              <a:defRPr/>
            </a:pPr>
            <a:endParaRPr lang="en-US" sz="3599" dirty="0">
              <a:latin typeface="Poppins" pitchFamily="2" charset="77"/>
            </a:endParaRPr>
          </a:p>
        </p:txBody>
      </p:sp>
      <p:sp>
        <p:nvSpPr>
          <p:cNvPr id="6" name="Content Placeholder 2">
            <a:extLst>
              <a:ext uri="{FF2B5EF4-FFF2-40B4-BE49-F238E27FC236}">
                <a16:creationId xmlns:a16="http://schemas.microsoft.com/office/drawing/2014/main" id="{B2B87466-470C-B322-990C-5F7D0E0A6DCE}"/>
              </a:ext>
            </a:extLst>
          </p:cNvPr>
          <p:cNvSpPr txBox="1">
            <a:spLocks/>
          </p:cNvSpPr>
          <p:nvPr/>
        </p:nvSpPr>
        <p:spPr>
          <a:xfrm>
            <a:off x="8856135" y="4735585"/>
            <a:ext cx="2266507" cy="7675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Android</a:t>
            </a:r>
          </a:p>
        </p:txBody>
      </p:sp>
      <p:pic>
        <p:nvPicPr>
          <p:cNvPr id="22" name="Picture 21" descr="Android logo">
            <a:extLst>
              <a:ext uri="{FF2B5EF4-FFF2-40B4-BE49-F238E27FC236}">
                <a16:creationId xmlns:a16="http://schemas.microsoft.com/office/drawing/2014/main" id="{01D53F86-6C75-6142-7C15-D0EFB6075F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17683" y="3079731"/>
            <a:ext cx="1343409" cy="1343409"/>
          </a:xfrm>
          <a:prstGeom prst="rect">
            <a:avLst/>
          </a:prstGeom>
        </p:spPr>
      </p:pic>
    </p:spTree>
    <p:extLst>
      <p:ext uri="{BB962C8B-B14F-4D97-AF65-F5344CB8AC3E}">
        <p14:creationId xmlns:p14="http://schemas.microsoft.com/office/powerpoint/2010/main" val="327082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dissolv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2" grpId="0"/>
      <p:bldP spid="19" grpId="0" animBg="1"/>
    </p:bldLst>
  </p:timing>
</p:sld>
</file>

<file path=ppt/theme/theme1.xml><?xml version="1.0" encoding="utf-8"?>
<a:theme xmlns:a="http://schemas.openxmlformats.org/drawingml/2006/main" name="Office Theme">
  <a:themeElements>
    <a:clrScheme name="Telstra">
      <a:dk1>
        <a:srgbClr val="00003C"/>
      </a:dk1>
      <a:lt1>
        <a:srgbClr val="FFFFFF"/>
      </a:lt1>
      <a:dk2>
        <a:srgbClr val="00003C"/>
      </a:dk2>
      <a:lt2>
        <a:srgbClr val="FFFFFF"/>
      </a:lt2>
      <a:accent1>
        <a:srgbClr val="F04C23"/>
      </a:accent1>
      <a:accent2>
        <a:srgbClr val="007CC2"/>
      </a:accent2>
      <a:accent3>
        <a:srgbClr val="00438C"/>
      </a:accent3>
      <a:accent4>
        <a:srgbClr val="66CEF6"/>
      </a:accent4>
      <a:accent5>
        <a:srgbClr val="BFE7FB"/>
      </a:accent5>
      <a:accent6>
        <a:srgbClr val="F37050"/>
      </a:accent6>
      <a:hlink>
        <a:srgbClr val="00438C"/>
      </a:hlink>
      <a:folHlink>
        <a:srgbClr val="EF4B2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7b56d83-7d92-4d5e-8552-dd44030ff6cf" xsi:nil="true"/>
    <lcf76f155ced4ddcb4097134ff3c332f xmlns="f6374f94-ea7c-428a-97f4-b9a8f1ddd6c6">
      <Terms xmlns="http://schemas.microsoft.com/office/infopath/2007/PartnerControls"/>
    </lcf76f155ced4ddcb4097134ff3c332f>
    <ContentMatched xmlns="f6374f94-ea7c-428a-97f4-b9a8f1ddd6c6">true</ContentMatched>
    <_dlc_DocId xmlns="2a7a03ce-2042-4c5f-90e9-1f29c56988a9">AATUC-1823800632-107875</_dlc_DocId>
    <_dlc_DocIdUrl xmlns="2a7a03ce-2042-4c5f-90e9-1f29c56988a9">
      <Url>https://teamtelstra.sharepoint.com/sites/DigitalSystems/_layouts/15/DocIdRedir.aspx?ID=AATUC-1823800632-107875</Url>
      <Description>AATUC-1823800632-107875</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E3B1D3E7822C549A581B067E19CC315" ma:contentTypeVersion="21" ma:contentTypeDescription="Create a new document." ma:contentTypeScope="" ma:versionID="6c0394f7b96bb5f51ee8fcd64fafe47e">
  <xsd:schema xmlns:xsd="http://www.w3.org/2001/XMLSchema" xmlns:xs="http://www.w3.org/2001/XMLSchema" xmlns:p="http://schemas.microsoft.com/office/2006/metadata/properties" xmlns:ns2="f6374f94-ea7c-428a-97f4-b9a8f1ddd6c6" xmlns:ns3="2a7a03ce-2042-4c5f-90e9-1f29c56988a9" xmlns:ns4="c7b56d83-7d92-4d5e-8552-dd44030ff6cf" targetNamespace="http://schemas.microsoft.com/office/2006/metadata/properties" ma:root="true" ma:fieldsID="b1fd14c332512e0bf86725748d83ef6f" ns2:_="" ns3:_="" ns4:_="">
    <xsd:import namespace="f6374f94-ea7c-428a-97f4-b9a8f1ddd6c6"/>
    <xsd:import namespace="2a7a03ce-2042-4c5f-90e9-1f29c56988a9"/>
    <xsd:import namespace="c7b56d83-7d92-4d5e-8552-dd44030ff6cf"/>
    <xsd:element name="properties">
      <xsd:complexType>
        <xsd:sequence>
          <xsd:element name="documentManagement">
            <xsd:complexType>
              <xsd:all>
                <xsd:element ref="ns2:MediaServiceMetadata" minOccurs="0"/>
                <xsd:element ref="ns2:MediaServiceFastMetadata" minOccurs="0"/>
                <xsd:element ref="ns3:_dlc_DocId" minOccurs="0"/>
                <xsd:element ref="ns3:_dlc_DocIdUrl" minOccurs="0"/>
                <xsd:element ref="ns3:_dlc_DocIdPersistId"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2:ContentMatched"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374f94-ea7c-428a-97f4-b9a8f1ddd6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ContentMatched" ma:index="24" nillable="true" ma:displayName="Content Matched" ma:default="1" ma:format="Dropdown" ma:internalName="ContentMatched">
      <xsd:simpleType>
        <xsd:restriction base="dms:Boolea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97780b6f-135f-46e7-9608-4a6f87a7424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7a03ce-2042-4c5f-90e9-1f29c56988a9"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7b56d83-7d92-4d5e-8552-dd44030ff6cf"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efc71ffe-bcdc-4440-85d5-0b78223fec55}" ma:internalName="TaxCatchAll" ma:showField="CatchAllData" ma:web="2a7a03ce-2042-4c5f-90e9-1f29c56988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73874E4-5087-4DC4-9EC0-04FCA13D20AA}">
  <ds:schemaRefs>
    <ds:schemaRef ds:uri="http://purl.org/dc/dcmitype/"/>
    <ds:schemaRef ds:uri="http://purl.org/dc/elements/1.1/"/>
    <ds:schemaRef ds:uri="http://schemas.microsoft.com/office/2006/metadata/properties"/>
    <ds:schemaRef ds:uri="c7b56d83-7d92-4d5e-8552-dd44030ff6cf"/>
    <ds:schemaRef ds:uri="http://schemas.microsoft.com/office/2006/documentManagement/types"/>
    <ds:schemaRef ds:uri="http://schemas.microsoft.com/office/infopath/2007/PartnerControls"/>
    <ds:schemaRef ds:uri="9c7b2f30-2231-41e0-b86a-1257079ed7b5"/>
    <ds:schemaRef ds:uri="http://www.w3.org/XML/1998/namespace"/>
    <ds:schemaRef ds:uri="http://schemas.openxmlformats.org/package/2006/metadata/core-properties"/>
    <ds:schemaRef ds:uri="f6156fdc-1b67-4e65-a7eb-2d097edf2cd6"/>
    <ds:schemaRef ds:uri="http://purl.org/dc/terms/"/>
  </ds:schemaRefs>
</ds:datastoreItem>
</file>

<file path=customXml/itemProps2.xml><?xml version="1.0" encoding="utf-8"?>
<ds:datastoreItem xmlns:ds="http://schemas.openxmlformats.org/officeDocument/2006/customXml" ds:itemID="{CEC13345-4FDA-4D66-BC14-13B511BECFDE}"/>
</file>

<file path=customXml/itemProps3.xml><?xml version="1.0" encoding="utf-8"?>
<ds:datastoreItem xmlns:ds="http://schemas.openxmlformats.org/officeDocument/2006/customXml" ds:itemID="{B1F3CF82-EA31-491B-939C-81F93F1A7E6E}">
  <ds:schemaRefs>
    <ds:schemaRef ds:uri="http://schemas.microsoft.com/sharepoint/v3/contenttype/forms"/>
  </ds:schemaRefs>
</ds:datastoreItem>
</file>

<file path=customXml/itemProps4.xml><?xml version="1.0" encoding="utf-8"?>
<ds:datastoreItem xmlns:ds="http://schemas.openxmlformats.org/officeDocument/2006/customXml" ds:itemID="{9A6805A9-A27A-4E0A-9716-32479081F2B7}"/>
</file>

<file path=docMetadata/LabelInfo.xml><?xml version="1.0" encoding="utf-8"?>
<clbl:labelList xmlns:clbl="http://schemas.microsoft.com/office/2020/mipLabelMetadata">
  <clbl:label id="{260a72d4-184a-48c0-bf8b-73e9e9f3b1b0}" enabled="1" method="Privileged" siteId="{49dfc6a3-5fb7-49f4-adea-c54e725bb854}" removed="0"/>
</clbl:labelList>
</file>

<file path=docProps/app.xml><?xml version="1.0" encoding="utf-8"?>
<Properties xmlns="http://schemas.openxmlformats.org/officeDocument/2006/extended-properties" xmlns:vt="http://schemas.openxmlformats.org/officeDocument/2006/docPropsVTypes">
  <TotalTime>13933</TotalTime>
  <Words>1009</Words>
  <Application>Microsoft Office PowerPoint</Application>
  <PresentationFormat>Widescreen</PresentationFormat>
  <Paragraphs>174</Paragraphs>
  <Slides>27</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Telstra Text</vt:lpstr>
      <vt:lpstr>Aptos</vt:lpstr>
      <vt:lpstr>Poppins</vt:lpstr>
      <vt:lpstr>Telstra Text Medium</vt:lpstr>
      <vt:lpstr>Arial</vt:lpstr>
      <vt:lpstr>Telstra Display</vt:lpstr>
      <vt:lpstr>Office Theme</vt:lpstr>
      <vt:lpstr>Hãy làm quen với máy tính và máy tính bảng của bạn</vt:lpstr>
      <vt:lpstr>Lời tri ân Đất nước</vt:lpstr>
      <vt:lpstr>Kết quả học tập</vt:lpstr>
      <vt:lpstr>Kỹ năng nào bạn muốn sử dụng tự tin hơn vào cuối ngày hôm nay?</vt:lpstr>
      <vt:lpstr>Máy tính là gì?</vt:lpstr>
      <vt:lpstr>Máy tính xách tay là gì?</vt:lpstr>
      <vt:lpstr>Máy tính bảng là gì?</vt:lpstr>
      <vt:lpstr>Bạn đang sử dụng loại thiết bị nào?</vt:lpstr>
      <vt:lpstr>Hệ điều hành</vt:lpstr>
      <vt:lpstr>Bạn có thể làm gì với máy tính hoặc máy tính bảng?</vt:lpstr>
      <vt:lpstr>Bạn có thể làm gì với máy tính hoặc máy tính bảng?</vt:lpstr>
      <vt:lpstr>Bạn hiện đang sử dụng thiết bị của mình để làm gì?</vt:lpstr>
      <vt:lpstr>Kết nối internet</vt:lpstr>
      <vt:lpstr>Các đặc điểm chính</vt:lpstr>
      <vt:lpstr>Các đặc điểm chính</vt:lpstr>
      <vt:lpstr>Các đặc điểm chính </vt:lpstr>
      <vt:lpstr>Hãy tắt rồi bật lại thiết bị của bạn.</vt:lpstr>
      <vt:lpstr>Hãy cùng định hướng trên máy tính.</vt:lpstr>
      <vt:lpstr>Hãy cùng định hướng trên máy tính bảng</vt:lpstr>
      <vt:lpstr>Các biểu tượng</vt:lpstr>
      <vt:lpstr>Hãy mở các chương trình và ứng dụng</vt:lpstr>
      <vt:lpstr>Hãy điều chỉnh các cài đặt…</vt:lpstr>
      <vt:lpstr>Hãy dành thời gian để trả lời các câu hỏi của bạn ngay từ đầu buổi học.</vt:lpstr>
      <vt:lpstr>Hãy cùng ôn lại những kiến ​​thức đã học</vt:lpstr>
      <vt:lpstr>Những điều bạn ghi nhớ là gì?</vt:lpstr>
      <vt:lpstr>Bạn sẽ thử ba điều gì trong tuần tới?</vt:lpstr>
      <vt:lpstr>Người Cao niên Thành thạo Công nghệ</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Telstra Tech Savvy Seniors Module 2 Presentation - Vietnamese</dc:title>
  <dc:creator>Telstra</dc:creator>
  <cp:keywords>Telstra, Tech Savvy Seniors, Module 2, Presentation, Vietnamese</cp:keywords>
  <cp:lastModifiedBy>Liam Greenaway</cp:lastModifiedBy>
  <cp:revision>16</cp:revision>
  <dcterms:created xsi:type="dcterms:W3CDTF">2025-08-11T23:44:16Z</dcterms:created>
  <dcterms:modified xsi:type="dcterms:W3CDTF">2026-04-14T01:38:16Z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lassificationContentMarkingFooterLocations">
    <vt:lpwstr>Office Theme:5</vt:lpwstr>
  </property>
  <property fmtid="{D5CDD505-2E9C-101B-9397-08002B2CF9AE}" pid="4" name="ClassificationContentMarkingFooterText">
    <vt:lpwstr>Confidential - No AI</vt:lpwstr>
  </property>
  <property fmtid="{D5CDD505-2E9C-101B-9397-08002B2CF9AE}" pid="5" name="ContentTypeId">
    <vt:lpwstr>0x010100CE3B1D3E7822C549A581B067E19CC315</vt:lpwstr>
  </property>
  <property fmtid="{D5CDD505-2E9C-101B-9397-08002B2CF9AE}" pid="6" name="_dlc_DocIdItemGuid">
    <vt:lpwstr>e1ed4c74-3717-432d-8a25-754e9b22bd86</vt:lpwstr>
  </property>
</Properties>
</file>