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Metadata/LabelInfo.xml" ContentType="application/vnd.ms-office.classificationlabel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authors.xml" ContentType="application/vnd.ms-powerpoint.authors+xml"/>
  <Override PartName="/ppt/changesInfos/changesInfo1.xml" ContentType="application/vnd.ms-powerpoint.changesinfo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revisionInfo.xml" ContentType="application/vnd.ms-powerpoint.revisioninfo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32"/>
  </p:notesMasterIdLst>
  <p:sldIdLst>
    <p:sldId id="257" r:id="rId5"/>
    <p:sldId id="291" r:id="rId6"/>
    <p:sldId id="258" r:id="rId7"/>
    <p:sldId id="263" r:id="rId8"/>
    <p:sldId id="281" r:id="rId9"/>
    <p:sldId id="282" r:id="rId10"/>
    <p:sldId id="283" r:id="rId11"/>
    <p:sldId id="266" r:id="rId12"/>
    <p:sldId id="284" r:id="rId13"/>
    <p:sldId id="262" r:id="rId14"/>
    <p:sldId id="264" r:id="rId15"/>
    <p:sldId id="285" r:id="rId16"/>
    <p:sldId id="267" r:id="rId17"/>
    <p:sldId id="268" r:id="rId18"/>
    <p:sldId id="287" r:id="rId19"/>
    <p:sldId id="288" r:id="rId20"/>
    <p:sldId id="269" r:id="rId21"/>
    <p:sldId id="271" r:id="rId22"/>
    <p:sldId id="289" r:id="rId23"/>
    <p:sldId id="290" r:id="rId24"/>
    <p:sldId id="272" r:id="rId25"/>
    <p:sldId id="274" r:id="rId26"/>
    <p:sldId id="275" r:id="rId27"/>
    <p:sldId id="276" r:id="rId28"/>
    <p:sldId id="277" r:id="rId29"/>
    <p:sldId id="278" r:id="rId30"/>
    <p:sldId id="260" r:id="rId31"/>
  </p:sldIdLst>
  <p:sldSz cx="12192000" cy="6858000"/>
  <p:notesSz cx="6858000" cy="9144000"/>
  <p:embeddedFontLst>
    <p:embeddedFont>
      <p:font typeface="Poppins" panose="00000500000000000000" pitchFamily="2" charset="0"/>
      <p:regular r:id="rId33"/>
      <p:bold r:id="rId34"/>
      <p:italic r:id="rId35"/>
      <p:boldItalic r:id="rId36"/>
    </p:embeddedFont>
    <p:embeddedFont>
      <p:font typeface="Telstra Display" panose="020B0604020202020204" charset="0"/>
      <p:regular r:id="rId37"/>
      <p:bold r:id="rId38"/>
      <p:italic r:id="rId39"/>
      <p:boldItalic r:id="rId40"/>
    </p:embeddedFont>
    <p:embeddedFont>
      <p:font typeface="Telstra Text" panose="020B0504040000000004" pitchFamily="34" charset="0"/>
      <p:regular r:id="rId41"/>
      <p:bold r:id="rId42"/>
      <p:italic r:id="rId43"/>
      <p:boldItalic r:id="rId44"/>
    </p:embeddedFont>
    <p:embeddedFont>
      <p:font typeface="Telstra Text Medium" panose="020B0604040000000004" pitchFamily="34" charset="0"/>
      <p:regular r:id="rId45"/>
      <p:italic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3FF5D29-3836-A58A-4060-50F3A802FF91}" name="Nicola Curnow" initials="NC" userId="S::Nicola.Curnow@team.telstra.com::a08f99b9-6a4e-4ea7-9593-90ccbdf469cf" providerId="AD"/>
  <p188:author id="{CF8618FC-76C3-50A9-7115-220B3F543CA1}" name="Megan McKenzie" initials="MM" userId="S::megan.mckenzie@team.telstra.com::cf0e1775-d6da-40ed-9009-8f56103fe91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F00"/>
    <a:srgbClr val="FCD2BF"/>
    <a:srgbClr val="F9F4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9D2C087-2DD6-4830-8C72-72EB06BB896D}" v="4" dt="2026-04-14T01:12:27.8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312" autoAdjust="0"/>
    <p:restoredTop sz="94673" autoAdjust="0"/>
  </p:normalViewPr>
  <p:slideViewPr>
    <p:cSldViewPr snapToGrid="0">
      <p:cViewPr varScale="1">
        <p:scale>
          <a:sx n="81" d="100"/>
          <a:sy n="81" d="100"/>
        </p:scale>
        <p:origin x="120" y="61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7.fntdata"/><Relationship Id="rId21" Type="http://schemas.openxmlformats.org/officeDocument/2006/relationships/slide" Target="slides/slide17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microsoft.com/office/2018/10/relationships/authors" Target="author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12.fntdata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6.xml"/><Relationship Id="rId41" Type="http://schemas.openxmlformats.org/officeDocument/2006/relationships/font" Target="fonts/font9.fntdata"/><Relationship Id="rId54" Type="http://schemas.openxmlformats.org/officeDocument/2006/relationships/customXml" Target="../customXml/item4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4.fntdata"/><Relationship Id="rId4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am Greenaway" userId="c706b77f-c5cf-4f95-aa99-ddd5c18db2ba" providerId="ADAL" clId="{CD29965E-20E4-4A5E-829B-8DEE0A5499D5}"/>
    <pc:docChg chg="undo custSel modSld">
      <pc:chgData name="Liam Greenaway" userId="c706b77f-c5cf-4f95-aa99-ddd5c18db2ba" providerId="ADAL" clId="{CD29965E-20E4-4A5E-829B-8DEE0A5499D5}" dt="2026-04-14T01:24:06.549" v="119" actId="962"/>
      <pc:docMkLst>
        <pc:docMk/>
      </pc:docMkLst>
      <pc:sldChg chg="modSp mod">
        <pc:chgData name="Liam Greenaway" userId="c706b77f-c5cf-4f95-aa99-ddd5c18db2ba" providerId="ADAL" clId="{CD29965E-20E4-4A5E-829B-8DEE0A5499D5}" dt="2026-04-14T01:12:38.132" v="5" actId="962"/>
        <pc:sldMkLst>
          <pc:docMk/>
          <pc:sldMk cId="2449013427" sldId="258"/>
        </pc:sldMkLst>
        <pc:picChg chg="mod">
          <ac:chgData name="Liam Greenaway" userId="c706b77f-c5cf-4f95-aa99-ddd5c18db2ba" providerId="ADAL" clId="{CD29965E-20E4-4A5E-829B-8DEE0A5499D5}" dt="2026-04-14T01:12:35.109" v="1" actId="962"/>
          <ac:picMkLst>
            <pc:docMk/>
            <pc:sldMk cId="2449013427" sldId="258"/>
            <ac:picMk id="18" creationId="{637A6C29-F506-2826-519F-886A071562AC}"/>
          </ac:picMkLst>
        </pc:picChg>
        <pc:picChg chg="mod">
          <ac:chgData name="Liam Greenaway" userId="c706b77f-c5cf-4f95-aa99-ddd5c18db2ba" providerId="ADAL" clId="{CD29965E-20E4-4A5E-829B-8DEE0A5499D5}" dt="2026-04-14T01:12:36.059" v="2" actId="962"/>
          <ac:picMkLst>
            <pc:docMk/>
            <pc:sldMk cId="2449013427" sldId="258"/>
            <ac:picMk id="19" creationId="{FD1415E0-6A41-FE4D-B61E-FC67E361A0E0}"/>
          </ac:picMkLst>
        </pc:picChg>
        <pc:picChg chg="mod">
          <ac:chgData name="Liam Greenaway" userId="c706b77f-c5cf-4f95-aa99-ddd5c18db2ba" providerId="ADAL" clId="{CD29965E-20E4-4A5E-829B-8DEE0A5499D5}" dt="2026-04-14T01:12:36.662" v="3" actId="962"/>
          <ac:picMkLst>
            <pc:docMk/>
            <pc:sldMk cId="2449013427" sldId="258"/>
            <ac:picMk id="20" creationId="{430CC7C1-6518-D4F8-F645-30101ABEFEF7}"/>
          </ac:picMkLst>
        </pc:picChg>
        <pc:picChg chg="mod">
          <ac:chgData name="Liam Greenaway" userId="c706b77f-c5cf-4f95-aa99-ddd5c18db2ba" providerId="ADAL" clId="{CD29965E-20E4-4A5E-829B-8DEE0A5499D5}" dt="2026-04-14T01:12:37.410" v="4" actId="962"/>
          <ac:picMkLst>
            <pc:docMk/>
            <pc:sldMk cId="2449013427" sldId="258"/>
            <ac:picMk id="21" creationId="{327206C0-0C2B-C983-5CCD-CD1E5210DED9}"/>
          </ac:picMkLst>
        </pc:picChg>
        <pc:picChg chg="mod">
          <ac:chgData name="Liam Greenaway" userId="c706b77f-c5cf-4f95-aa99-ddd5c18db2ba" providerId="ADAL" clId="{CD29965E-20E4-4A5E-829B-8DEE0A5499D5}" dt="2026-04-14T01:12:38.132" v="5" actId="962"/>
          <ac:picMkLst>
            <pc:docMk/>
            <pc:sldMk cId="2449013427" sldId="258"/>
            <ac:picMk id="22" creationId="{79917820-E185-6152-473C-BD6FEA138C10}"/>
          </ac:picMkLst>
        </pc:picChg>
      </pc:sldChg>
      <pc:sldChg chg="modSp mod">
        <pc:chgData name="Liam Greenaway" userId="c706b77f-c5cf-4f95-aa99-ddd5c18db2ba" providerId="ADAL" clId="{CD29965E-20E4-4A5E-829B-8DEE0A5499D5}" dt="2026-04-14T01:14:49.741" v="88" actId="33553"/>
        <pc:sldMkLst>
          <pc:docMk/>
          <pc:sldMk cId="2798513477" sldId="260"/>
        </pc:sldMkLst>
        <pc:spChg chg="mod">
          <ac:chgData name="Liam Greenaway" userId="c706b77f-c5cf-4f95-aa99-ddd5c18db2ba" providerId="ADAL" clId="{CD29965E-20E4-4A5E-829B-8DEE0A5499D5}" dt="2026-04-14T01:14:49.741" v="88" actId="33553"/>
          <ac:spMkLst>
            <pc:docMk/>
            <pc:sldMk cId="2798513477" sldId="260"/>
            <ac:spMk id="10" creationId="{5A0D1095-9311-0D78-ABAE-CF6B9528A6D1}"/>
          </ac:spMkLst>
        </pc:spChg>
        <pc:grpChg chg="mod">
          <ac:chgData name="Liam Greenaway" userId="c706b77f-c5cf-4f95-aa99-ddd5c18db2ba" providerId="ADAL" clId="{CD29965E-20E4-4A5E-829B-8DEE0A5499D5}" dt="2026-04-14T01:14:36.898" v="84" actId="962"/>
          <ac:grpSpMkLst>
            <pc:docMk/>
            <pc:sldMk cId="2798513477" sldId="260"/>
            <ac:grpSpMk id="60" creationId="{9A5542D3-AF5F-53E3-47C0-C5982B500EC1}"/>
          </ac:grpSpMkLst>
        </pc:grpChg>
        <pc:grpChg chg="mod">
          <ac:chgData name="Liam Greenaway" userId="c706b77f-c5cf-4f95-aa99-ddd5c18db2ba" providerId="ADAL" clId="{CD29965E-20E4-4A5E-829B-8DEE0A5499D5}" dt="2026-04-14T01:14:36.276" v="83" actId="962"/>
          <ac:grpSpMkLst>
            <pc:docMk/>
            <pc:sldMk cId="2798513477" sldId="260"/>
            <ac:grpSpMk id="61" creationId="{C76CB7AB-4F33-4518-30AE-E237B3D53473}"/>
          </ac:grpSpMkLst>
        </pc:grpChg>
        <pc:picChg chg="mod">
          <ac:chgData name="Liam Greenaway" userId="c706b77f-c5cf-4f95-aa99-ddd5c18db2ba" providerId="ADAL" clId="{CD29965E-20E4-4A5E-829B-8DEE0A5499D5}" dt="2026-04-14T01:14:34.561" v="82" actId="962"/>
          <ac:picMkLst>
            <pc:docMk/>
            <pc:sldMk cId="2798513477" sldId="260"/>
            <ac:picMk id="4" creationId="{21DC65A7-6699-7CFE-7B5E-BA7ED539A1B6}"/>
          </ac:picMkLst>
        </pc:picChg>
      </pc:sldChg>
      <pc:sldChg chg="modSp mod">
        <pc:chgData name="Liam Greenaway" userId="c706b77f-c5cf-4f95-aa99-ddd5c18db2ba" providerId="ADAL" clId="{CD29965E-20E4-4A5E-829B-8DEE0A5499D5}" dt="2026-04-14T01:16:24.001" v="107" actId="13244"/>
        <pc:sldMkLst>
          <pc:docMk/>
          <pc:sldMk cId="851461453" sldId="262"/>
        </pc:sldMkLst>
        <pc:spChg chg="ord">
          <ac:chgData name="Liam Greenaway" userId="c706b77f-c5cf-4f95-aa99-ddd5c18db2ba" providerId="ADAL" clId="{CD29965E-20E4-4A5E-829B-8DEE0A5499D5}" dt="2026-04-14T01:16:00.521" v="102" actId="13244"/>
          <ac:spMkLst>
            <pc:docMk/>
            <pc:sldMk cId="851461453" sldId="262"/>
            <ac:spMk id="3" creationId="{B742E45E-2782-16CC-C12D-5D351DA0C4E0}"/>
          </ac:spMkLst>
        </pc:spChg>
        <pc:spChg chg="ord">
          <ac:chgData name="Liam Greenaway" userId="c706b77f-c5cf-4f95-aa99-ddd5c18db2ba" providerId="ADAL" clId="{CD29965E-20E4-4A5E-829B-8DEE0A5499D5}" dt="2026-04-14T01:16:17.194" v="106" actId="13244"/>
          <ac:spMkLst>
            <pc:docMk/>
            <pc:sldMk cId="851461453" sldId="262"/>
            <ac:spMk id="4" creationId="{B916A1DA-757F-32D1-5636-10B7928421E4}"/>
          </ac:spMkLst>
        </pc:spChg>
        <pc:spChg chg="ord">
          <ac:chgData name="Liam Greenaway" userId="c706b77f-c5cf-4f95-aa99-ddd5c18db2ba" providerId="ADAL" clId="{CD29965E-20E4-4A5E-829B-8DEE0A5499D5}" dt="2026-04-14T01:16:05.277" v="104" actId="13244"/>
          <ac:spMkLst>
            <pc:docMk/>
            <pc:sldMk cId="851461453" sldId="262"/>
            <ac:spMk id="19" creationId="{52A72210-1868-9C8D-4AAD-72BBC64071F2}"/>
          </ac:spMkLst>
        </pc:spChg>
        <pc:spChg chg="ord">
          <ac:chgData name="Liam Greenaway" userId="c706b77f-c5cf-4f95-aa99-ddd5c18db2ba" providerId="ADAL" clId="{CD29965E-20E4-4A5E-829B-8DEE0A5499D5}" dt="2026-04-14T01:16:08.195" v="105" actId="13244"/>
          <ac:spMkLst>
            <pc:docMk/>
            <pc:sldMk cId="851461453" sldId="262"/>
            <ac:spMk id="22" creationId="{8C117A28-BF3B-8382-F1E9-F98029D472D8}"/>
          </ac:spMkLst>
        </pc:spChg>
        <pc:spChg chg="ord">
          <ac:chgData name="Liam Greenaway" userId="c706b77f-c5cf-4f95-aa99-ddd5c18db2ba" providerId="ADAL" clId="{CD29965E-20E4-4A5E-829B-8DEE0A5499D5}" dt="2026-04-14T01:16:03.139" v="103" actId="13244"/>
          <ac:spMkLst>
            <pc:docMk/>
            <pc:sldMk cId="851461453" sldId="262"/>
            <ac:spMk id="23" creationId="{CE97B088-2812-CD28-93EC-DB8E0E7BC3CB}"/>
          </ac:spMkLst>
        </pc:spChg>
        <pc:spChg chg="ord">
          <ac:chgData name="Liam Greenaway" userId="c706b77f-c5cf-4f95-aa99-ddd5c18db2ba" providerId="ADAL" clId="{CD29965E-20E4-4A5E-829B-8DEE0A5499D5}" dt="2026-04-14T01:16:24.001" v="107" actId="13244"/>
          <ac:spMkLst>
            <pc:docMk/>
            <pc:sldMk cId="851461453" sldId="262"/>
            <ac:spMk id="31" creationId="{019FAEBE-5F04-9239-828A-124D765BAD5D}"/>
          </ac:spMkLst>
        </pc:spChg>
        <pc:picChg chg="mod">
          <ac:chgData name="Liam Greenaway" userId="c706b77f-c5cf-4f95-aa99-ddd5c18db2ba" providerId="ADAL" clId="{CD29965E-20E4-4A5E-829B-8DEE0A5499D5}" dt="2026-04-14T01:13:36.645" v="26" actId="962"/>
          <ac:picMkLst>
            <pc:docMk/>
            <pc:sldMk cId="851461453" sldId="262"/>
            <ac:picMk id="6" creationId="{F183B556-60FC-7662-85CF-3B297D4D4880}"/>
          </ac:picMkLst>
        </pc:picChg>
        <pc:picChg chg="mod">
          <ac:chgData name="Liam Greenaway" userId="c706b77f-c5cf-4f95-aa99-ddd5c18db2ba" providerId="ADAL" clId="{CD29965E-20E4-4A5E-829B-8DEE0A5499D5}" dt="2026-04-14T01:13:37.474" v="27" actId="962"/>
          <ac:picMkLst>
            <pc:docMk/>
            <pc:sldMk cId="851461453" sldId="262"/>
            <ac:picMk id="8" creationId="{E234FC2A-7AB4-6771-75FC-E3FCEBAC7C92}"/>
          </ac:picMkLst>
        </pc:picChg>
        <pc:picChg chg="mod">
          <ac:chgData name="Liam Greenaway" userId="c706b77f-c5cf-4f95-aa99-ddd5c18db2ba" providerId="ADAL" clId="{CD29965E-20E4-4A5E-829B-8DEE0A5499D5}" dt="2026-04-14T01:13:38.067" v="28" actId="962"/>
          <ac:picMkLst>
            <pc:docMk/>
            <pc:sldMk cId="851461453" sldId="262"/>
            <ac:picMk id="9" creationId="{6C6B0483-0520-4495-5F72-C7E6A61046FC}"/>
          </ac:picMkLst>
        </pc:picChg>
        <pc:picChg chg="mod">
          <ac:chgData name="Liam Greenaway" userId="c706b77f-c5cf-4f95-aa99-ddd5c18db2ba" providerId="ADAL" clId="{CD29965E-20E4-4A5E-829B-8DEE0A5499D5}" dt="2026-04-14T01:13:38.658" v="29" actId="962"/>
          <ac:picMkLst>
            <pc:docMk/>
            <pc:sldMk cId="851461453" sldId="262"/>
            <ac:picMk id="12" creationId="{D9AD78FD-C7DE-D4EC-C1BF-CC7BF932CACD}"/>
          </ac:picMkLst>
        </pc:picChg>
        <pc:picChg chg="mod">
          <ac:chgData name="Liam Greenaway" userId="c706b77f-c5cf-4f95-aa99-ddd5c18db2ba" providerId="ADAL" clId="{CD29965E-20E4-4A5E-829B-8DEE0A5499D5}" dt="2026-04-14T01:13:39.245" v="30" actId="962"/>
          <ac:picMkLst>
            <pc:docMk/>
            <pc:sldMk cId="851461453" sldId="262"/>
            <ac:picMk id="16" creationId="{2F8B19E4-B5FE-780E-73F0-9477BC278614}"/>
          </ac:picMkLst>
        </pc:picChg>
        <pc:picChg chg="mod">
          <ac:chgData name="Liam Greenaway" userId="c706b77f-c5cf-4f95-aa99-ddd5c18db2ba" providerId="ADAL" clId="{CD29965E-20E4-4A5E-829B-8DEE0A5499D5}" dt="2026-04-14T01:13:39.781" v="31" actId="962"/>
          <ac:picMkLst>
            <pc:docMk/>
            <pc:sldMk cId="851461453" sldId="262"/>
            <ac:picMk id="28" creationId="{B53F2B10-16A7-CA17-B4C8-77EB5C2344BF}"/>
          </ac:picMkLst>
        </pc:picChg>
        <pc:picChg chg="mod">
          <ac:chgData name="Liam Greenaway" userId="c706b77f-c5cf-4f95-aa99-ddd5c18db2ba" providerId="ADAL" clId="{CD29965E-20E4-4A5E-829B-8DEE0A5499D5}" dt="2026-04-14T01:13:40.436" v="32" actId="962"/>
          <ac:picMkLst>
            <pc:docMk/>
            <pc:sldMk cId="851461453" sldId="262"/>
            <ac:picMk id="32" creationId="{D862295E-543A-D855-F928-EE4472200671}"/>
          </ac:picMkLst>
        </pc:picChg>
      </pc:sldChg>
      <pc:sldChg chg="modSp mod">
        <pc:chgData name="Liam Greenaway" userId="c706b77f-c5cf-4f95-aa99-ddd5c18db2ba" providerId="ADAL" clId="{CD29965E-20E4-4A5E-829B-8DEE0A5499D5}" dt="2026-04-14T01:12:59.324" v="13" actId="962"/>
        <pc:sldMkLst>
          <pc:docMk/>
          <pc:sldMk cId="839272429" sldId="263"/>
        </pc:sldMkLst>
        <pc:picChg chg="mod">
          <ac:chgData name="Liam Greenaway" userId="c706b77f-c5cf-4f95-aa99-ddd5c18db2ba" providerId="ADAL" clId="{CD29965E-20E4-4A5E-829B-8DEE0A5499D5}" dt="2026-04-14T01:12:59.324" v="13" actId="962"/>
          <ac:picMkLst>
            <pc:docMk/>
            <pc:sldMk cId="839272429" sldId="263"/>
            <ac:picMk id="9" creationId="{C0494349-7C5A-5C17-6338-2D3D1112D437}"/>
          </ac:picMkLst>
        </pc:picChg>
      </pc:sldChg>
      <pc:sldChg chg="modSp mod">
        <pc:chgData name="Liam Greenaway" userId="c706b77f-c5cf-4f95-aa99-ddd5c18db2ba" providerId="ADAL" clId="{CD29965E-20E4-4A5E-829B-8DEE0A5499D5}" dt="2026-04-14T01:17:13.084" v="115" actId="13244"/>
        <pc:sldMkLst>
          <pc:docMk/>
          <pc:sldMk cId="3787493331" sldId="264"/>
        </pc:sldMkLst>
        <pc:spChg chg="ord">
          <ac:chgData name="Liam Greenaway" userId="c706b77f-c5cf-4f95-aa99-ddd5c18db2ba" providerId="ADAL" clId="{CD29965E-20E4-4A5E-829B-8DEE0A5499D5}" dt="2026-04-14T01:17:08.559" v="114" actId="13244"/>
          <ac:spMkLst>
            <pc:docMk/>
            <pc:sldMk cId="3787493331" sldId="264"/>
            <ac:spMk id="4" creationId="{90BF36A7-B014-7F74-BF1E-42EF41116DF7}"/>
          </ac:spMkLst>
        </pc:spChg>
        <pc:spChg chg="ord">
          <ac:chgData name="Liam Greenaway" userId="c706b77f-c5cf-4f95-aa99-ddd5c18db2ba" providerId="ADAL" clId="{CD29965E-20E4-4A5E-829B-8DEE0A5499D5}" dt="2026-04-14T01:17:04.515" v="113" actId="13244"/>
          <ac:spMkLst>
            <pc:docMk/>
            <pc:sldMk cId="3787493331" sldId="264"/>
            <ac:spMk id="6" creationId="{C5DC948D-E4D2-B455-C150-CAB1BADDAF7B}"/>
          </ac:spMkLst>
        </pc:spChg>
        <pc:spChg chg="ord">
          <ac:chgData name="Liam Greenaway" userId="c706b77f-c5cf-4f95-aa99-ddd5c18db2ba" providerId="ADAL" clId="{CD29965E-20E4-4A5E-829B-8DEE0A5499D5}" dt="2026-04-14T01:16:28.233" v="108" actId="13244"/>
          <ac:spMkLst>
            <pc:docMk/>
            <pc:sldMk cId="3787493331" sldId="264"/>
            <ac:spMk id="7" creationId="{10B4A642-13A0-32FD-3093-188EE1E4E22A}"/>
          </ac:spMkLst>
        </pc:spChg>
        <pc:spChg chg="ord">
          <ac:chgData name="Liam Greenaway" userId="c706b77f-c5cf-4f95-aa99-ddd5c18db2ba" providerId="ADAL" clId="{CD29965E-20E4-4A5E-829B-8DEE0A5499D5}" dt="2026-04-14T01:16:31.538" v="109" actId="13244"/>
          <ac:spMkLst>
            <pc:docMk/>
            <pc:sldMk cId="3787493331" sldId="264"/>
            <ac:spMk id="11" creationId="{CAF9BAA6-5038-8A0C-0FFE-6268A2412E93}"/>
          </ac:spMkLst>
        </pc:spChg>
        <pc:spChg chg="ord">
          <ac:chgData name="Liam Greenaway" userId="c706b77f-c5cf-4f95-aa99-ddd5c18db2ba" providerId="ADAL" clId="{CD29965E-20E4-4A5E-829B-8DEE0A5499D5}" dt="2026-04-14T01:16:44.898" v="110" actId="13244"/>
          <ac:spMkLst>
            <pc:docMk/>
            <pc:sldMk cId="3787493331" sldId="264"/>
            <ac:spMk id="12" creationId="{1E2961B5-72E8-DE28-245D-88C319C6F3F9}"/>
          </ac:spMkLst>
        </pc:spChg>
        <pc:spChg chg="ord">
          <ac:chgData name="Liam Greenaway" userId="c706b77f-c5cf-4f95-aa99-ddd5c18db2ba" providerId="ADAL" clId="{CD29965E-20E4-4A5E-829B-8DEE0A5499D5}" dt="2026-04-14T01:17:01.810" v="112" actId="13244"/>
          <ac:spMkLst>
            <pc:docMk/>
            <pc:sldMk cId="3787493331" sldId="264"/>
            <ac:spMk id="13" creationId="{1BF13336-BCB5-9058-B52D-BD66CEFA2D19}"/>
          </ac:spMkLst>
        </pc:spChg>
        <pc:spChg chg="ord">
          <ac:chgData name="Liam Greenaway" userId="c706b77f-c5cf-4f95-aa99-ddd5c18db2ba" providerId="ADAL" clId="{CD29965E-20E4-4A5E-829B-8DEE0A5499D5}" dt="2026-04-14T01:17:13.084" v="115" actId="13244"/>
          <ac:spMkLst>
            <pc:docMk/>
            <pc:sldMk cId="3787493331" sldId="264"/>
            <ac:spMk id="14" creationId="{209AE0C9-CB67-5BFD-21D8-FDCB4523E7D1}"/>
          </ac:spMkLst>
        </pc:spChg>
        <pc:spChg chg="ord">
          <ac:chgData name="Liam Greenaway" userId="c706b77f-c5cf-4f95-aa99-ddd5c18db2ba" providerId="ADAL" clId="{CD29965E-20E4-4A5E-829B-8DEE0A5499D5}" dt="2026-04-14T01:16:54.751" v="111" actId="13244"/>
          <ac:spMkLst>
            <pc:docMk/>
            <pc:sldMk cId="3787493331" sldId="264"/>
            <ac:spMk id="25" creationId="{1A9BC7E9-CDBB-A79D-C05B-AFDA68F86180}"/>
          </ac:spMkLst>
        </pc:spChg>
        <pc:picChg chg="mod">
          <ac:chgData name="Liam Greenaway" userId="c706b77f-c5cf-4f95-aa99-ddd5c18db2ba" providerId="ADAL" clId="{CD29965E-20E4-4A5E-829B-8DEE0A5499D5}" dt="2026-04-14T01:13:46.127" v="41" actId="962"/>
          <ac:picMkLst>
            <pc:docMk/>
            <pc:sldMk cId="3787493331" sldId="264"/>
            <ac:picMk id="3" creationId="{F3DF328A-ED71-6DEB-C95B-89F1165A182E}"/>
          </ac:picMkLst>
        </pc:picChg>
        <pc:picChg chg="mod">
          <ac:chgData name="Liam Greenaway" userId="c706b77f-c5cf-4f95-aa99-ddd5c18db2ba" providerId="ADAL" clId="{CD29965E-20E4-4A5E-829B-8DEE0A5499D5}" dt="2026-04-14T01:13:42.898" v="36" actId="962"/>
          <ac:picMkLst>
            <pc:docMk/>
            <pc:sldMk cId="3787493331" sldId="264"/>
            <ac:picMk id="5" creationId="{AC564376-1F84-5305-8FA9-EAC5BFE8A9C4}"/>
          </ac:picMkLst>
        </pc:picChg>
        <pc:picChg chg="mod">
          <ac:chgData name="Liam Greenaway" userId="c706b77f-c5cf-4f95-aa99-ddd5c18db2ba" providerId="ADAL" clId="{CD29965E-20E4-4A5E-829B-8DEE0A5499D5}" dt="2026-04-14T01:13:43.551" v="37" actId="962"/>
          <ac:picMkLst>
            <pc:docMk/>
            <pc:sldMk cId="3787493331" sldId="264"/>
            <ac:picMk id="8" creationId="{F4E3E3B2-E770-B390-11CA-3B94857D55AF}"/>
          </ac:picMkLst>
        </pc:picChg>
        <pc:picChg chg="mod">
          <ac:chgData name="Liam Greenaway" userId="c706b77f-c5cf-4f95-aa99-ddd5c18db2ba" providerId="ADAL" clId="{CD29965E-20E4-4A5E-829B-8DEE0A5499D5}" dt="2026-04-14T01:13:44.227" v="38" actId="962"/>
          <ac:picMkLst>
            <pc:docMk/>
            <pc:sldMk cId="3787493331" sldId="264"/>
            <ac:picMk id="9" creationId="{7C2FA55D-2498-99AA-2C52-1740C36D3F47}"/>
          </ac:picMkLst>
        </pc:picChg>
        <pc:picChg chg="mod">
          <ac:chgData name="Liam Greenaway" userId="c706b77f-c5cf-4f95-aa99-ddd5c18db2ba" providerId="ADAL" clId="{CD29965E-20E4-4A5E-829B-8DEE0A5499D5}" dt="2026-04-14T01:13:44.804" v="39" actId="962"/>
          <ac:picMkLst>
            <pc:docMk/>
            <pc:sldMk cId="3787493331" sldId="264"/>
            <ac:picMk id="10" creationId="{8A97AD8B-21E4-A2D9-9212-63B24857CBD6}"/>
          </ac:picMkLst>
        </pc:picChg>
        <pc:picChg chg="mod">
          <ac:chgData name="Liam Greenaway" userId="c706b77f-c5cf-4f95-aa99-ddd5c18db2ba" providerId="ADAL" clId="{CD29965E-20E4-4A5E-829B-8DEE0A5499D5}" dt="2026-04-14T01:13:45.578" v="40" actId="962"/>
          <ac:picMkLst>
            <pc:docMk/>
            <pc:sldMk cId="3787493331" sldId="264"/>
            <ac:picMk id="16" creationId="{6E648D49-C862-9F09-301C-53F9E76C69E0}"/>
          </ac:picMkLst>
        </pc:picChg>
        <pc:picChg chg="mod">
          <ac:chgData name="Liam Greenaway" userId="c706b77f-c5cf-4f95-aa99-ddd5c18db2ba" providerId="ADAL" clId="{CD29965E-20E4-4A5E-829B-8DEE0A5499D5}" dt="2026-04-14T01:13:41.265" v="33" actId="962"/>
          <ac:picMkLst>
            <pc:docMk/>
            <pc:sldMk cId="3787493331" sldId="264"/>
            <ac:picMk id="30" creationId="{B8908513-649E-2805-8E6F-193CD75D7F3D}"/>
          </ac:picMkLst>
        </pc:picChg>
        <pc:picChg chg="mod">
          <ac:chgData name="Liam Greenaway" userId="c706b77f-c5cf-4f95-aa99-ddd5c18db2ba" providerId="ADAL" clId="{CD29965E-20E4-4A5E-829B-8DEE0A5499D5}" dt="2026-04-14T01:13:41.809" v="34" actId="962"/>
          <ac:picMkLst>
            <pc:docMk/>
            <pc:sldMk cId="3787493331" sldId="264"/>
            <ac:picMk id="31" creationId="{F85B36EA-C722-B844-6DE9-F699830CFB70}"/>
          </ac:picMkLst>
        </pc:picChg>
        <pc:picChg chg="mod">
          <ac:chgData name="Liam Greenaway" userId="c706b77f-c5cf-4f95-aa99-ddd5c18db2ba" providerId="ADAL" clId="{CD29965E-20E4-4A5E-829B-8DEE0A5499D5}" dt="2026-04-14T01:13:42.359" v="35" actId="962"/>
          <ac:picMkLst>
            <pc:docMk/>
            <pc:sldMk cId="3787493331" sldId="264"/>
            <ac:picMk id="33" creationId="{F7FFCB91-AB0C-37A3-C700-1DC373FC49C6}"/>
          </ac:picMkLst>
        </pc:picChg>
      </pc:sldChg>
      <pc:sldChg chg="modSp mod">
        <pc:chgData name="Liam Greenaway" userId="c706b77f-c5cf-4f95-aa99-ddd5c18db2ba" providerId="ADAL" clId="{CD29965E-20E4-4A5E-829B-8DEE0A5499D5}" dt="2026-04-14T01:13:13.935" v="17" actId="962"/>
        <pc:sldMkLst>
          <pc:docMk/>
          <pc:sldMk cId="2818059268" sldId="266"/>
        </pc:sldMkLst>
        <pc:picChg chg="mod">
          <ac:chgData name="Liam Greenaway" userId="c706b77f-c5cf-4f95-aa99-ddd5c18db2ba" providerId="ADAL" clId="{CD29965E-20E4-4A5E-829B-8DEE0A5499D5}" dt="2026-04-14T01:13:13.935" v="17" actId="962"/>
          <ac:picMkLst>
            <pc:docMk/>
            <pc:sldMk cId="2818059268" sldId="266"/>
            <ac:picMk id="7" creationId="{DBD2AB8D-C77D-0CA4-22FE-329EE9E7AD19}"/>
          </ac:picMkLst>
        </pc:picChg>
      </pc:sldChg>
      <pc:sldChg chg="modSp mod">
        <pc:chgData name="Liam Greenaway" userId="c706b77f-c5cf-4f95-aa99-ddd5c18db2ba" providerId="ADAL" clId="{CD29965E-20E4-4A5E-829B-8DEE0A5499D5}" dt="2026-04-14T01:13:49.400" v="44" actId="962"/>
        <pc:sldMkLst>
          <pc:docMk/>
          <pc:sldMk cId="3150910557" sldId="267"/>
        </pc:sldMkLst>
        <pc:picChg chg="mod">
          <ac:chgData name="Liam Greenaway" userId="c706b77f-c5cf-4f95-aa99-ddd5c18db2ba" providerId="ADAL" clId="{CD29965E-20E4-4A5E-829B-8DEE0A5499D5}" dt="2026-04-14T01:13:48.846" v="43" actId="962"/>
          <ac:picMkLst>
            <pc:docMk/>
            <pc:sldMk cId="3150910557" sldId="267"/>
            <ac:picMk id="18" creationId="{1C25F032-2BBE-A4B5-6C23-D57FEDA70257}"/>
          </ac:picMkLst>
        </pc:picChg>
        <pc:picChg chg="mod">
          <ac:chgData name="Liam Greenaway" userId="c706b77f-c5cf-4f95-aa99-ddd5c18db2ba" providerId="ADAL" clId="{CD29965E-20E4-4A5E-829B-8DEE0A5499D5}" dt="2026-04-14T01:13:49.400" v="44" actId="962"/>
          <ac:picMkLst>
            <pc:docMk/>
            <pc:sldMk cId="3150910557" sldId="267"/>
            <ac:picMk id="20" creationId="{BA64E1EF-9C5F-25C9-427E-106A49DE8D91}"/>
          </ac:picMkLst>
        </pc:picChg>
      </pc:sldChg>
      <pc:sldChg chg="modSp mod">
        <pc:chgData name="Liam Greenaway" userId="c706b77f-c5cf-4f95-aa99-ddd5c18db2ba" providerId="ADAL" clId="{CD29965E-20E4-4A5E-829B-8DEE0A5499D5}" dt="2026-04-14T01:13:51.019" v="45" actId="962"/>
        <pc:sldMkLst>
          <pc:docMk/>
          <pc:sldMk cId="75256973" sldId="268"/>
        </pc:sldMkLst>
        <pc:picChg chg="mod">
          <ac:chgData name="Liam Greenaway" userId="c706b77f-c5cf-4f95-aa99-ddd5c18db2ba" providerId="ADAL" clId="{CD29965E-20E4-4A5E-829B-8DEE0A5499D5}" dt="2026-04-14T01:13:51.019" v="45" actId="962"/>
          <ac:picMkLst>
            <pc:docMk/>
            <pc:sldMk cId="75256973" sldId="268"/>
            <ac:picMk id="32" creationId="{E40BFD5D-FD42-3E21-7073-6AB382572339}"/>
          </ac:picMkLst>
        </pc:picChg>
      </pc:sldChg>
      <pc:sldChg chg="modSp mod">
        <pc:chgData name="Liam Greenaway" userId="c706b77f-c5cf-4f95-aa99-ddd5c18db2ba" providerId="ADAL" clId="{CD29965E-20E4-4A5E-829B-8DEE0A5499D5}" dt="2026-04-14T01:13:57.966" v="48" actId="962"/>
        <pc:sldMkLst>
          <pc:docMk/>
          <pc:sldMk cId="1078402190" sldId="269"/>
        </pc:sldMkLst>
        <pc:picChg chg="mod">
          <ac:chgData name="Liam Greenaway" userId="c706b77f-c5cf-4f95-aa99-ddd5c18db2ba" providerId="ADAL" clId="{CD29965E-20E4-4A5E-829B-8DEE0A5499D5}" dt="2026-04-14T01:13:57.966" v="48" actId="962"/>
          <ac:picMkLst>
            <pc:docMk/>
            <pc:sldMk cId="1078402190" sldId="269"/>
            <ac:picMk id="3" creationId="{C050656B-25AD-7249-6559-BC694FEE7D56}"/>
          </ac:picMkLst>
        </pc:picChg>
      </pc:sldChg>
      <pc:sldChg chg="modSp mod">
        <pc:chgData name="Liam Greenaway" userId="c706b77f-c5cf-4f95-aa99-ddd5c18db2ba" providerId="ADAL" clId="{CD29965E-20E4-4A5E-829B-8DEE0A5499D5}" dt="2026-04-14T01:23:39.484" v="116" actId="13244"/>
        <pc:sldMkLst>
          <pc:docMk/>
          <pc:sldMk cId="2874759098" sldId="271"/>
        </pc:sldMkLst>
        <pc:spChg chg="ord">
          <ac:chgData name="Liam Greenaway" userId="c706b77f-c5cf-4f95-aa99-ddd5c18db2ba" providerId="ADAL" clId="{CD29965E-20E4-4A5E-829B-8DEE0A5499D5}" dt="2026-04-14T01:23:39.484" v="116" actId="13244"/>
          <ac:spMkLst>
            <pc:docMk/>
            <pc:sldMk cId="2874759098" sldId="271"/>
            <ac:spMk id="35" creationId="{46CD064B-6561-8E74-5597-C2AFEFFEEF45}"/>
          </ac:spMkLst>
        </pc:spChg>
        <pc:picChg chg="mod">
          <ac:chgData name="Liam Greenaway" userId="c706b77f-c5cf-4f95-aa99-ddd5c18db2ba" providerId="ADAL" clId="{CD29965E-20E4-4A5E-829B-8DEE0A5499D5}" dt="2026-04-14T01:13:59.312" v="49" actId="962"/>
          <ac:picMkLst>
            <pc:docMk/>
            <pc:sldMk cId="2874759098" sldId="271"/>
            <ac:picMk id="32" creationId="{18A22768-E9C0-4534-BF59-8F8E89F94621}"/>
          </ac:picMkLst>
        </pc:picChg>
        <pc:picChg chg="mod">
          <ac:chgData name="Liam Greenaway" userId="c706b77f-c5cf-4f95-aa99-ddd5c18db2ba" providerId="ADAL" clId="{CD29965E-20E4-4A5E-829B-8DEE0A5499D5}" dt="2026-04-14T01:13:59.876" v="50" actId="962"/>
          <ac:picMkLst>
            <pc:docMk/>
            <pc:sldMk cId="2874759098" sldId="271"/>
            <ac:picMk id="33" creationId="{72DCAA78-E613-A5AE-B6CA-92F750FA8FD2}"/>
          </ac:picMkLst>
        </pc:picChg>
        <pc:picChg chg="mod">
          <ac:chgData name="Liam Greenaway" userId="c706b77f-c5cf-4f95-aa99-ddd5c18db2ba" providerId="ADAL" clId="{CD29965E-20E4-4A5E-829B-8DEE0A5499D5}" dt="2026-04-14T01:14:00.496" v="51" actId="962"/>
          <ac:picMkLst>
            <pc:docMk/>
            <pc:sldMk cId="2874759098" sldId="271"/>
            <ac:picMk id="34" creationId="{9D1116E2-A5D5-05D3-926B-08B2B79312D3}"/>
          </ac:picMkLst>
        </pc:picChg>
      </pc:sldChg>
      <pc:sldChg chg="modSp mod">
        <pc:chgData name="Liam Greenaway" userId="c706b77f-c5cf-4f95-aa99-ddd5c18db2ba" providerId="ADAL" clId="{CD29965E-20E4-4A5E-829B-8DEE0A5499D5}" dt="2026-04-14T01:14:11.842" v="68" actId="962"/>
        <pc:sldMkLst>
          <pc:docMk/>
          <pc:sldMk cId="4257089918" sldId="272"/>
        </pc:sldMkLst>
        <pc:grpChg chg="mod">
          <ac:chgData name="Liam Greenaway" userId="c706b77f-c5cf-4f95-aa99-ddd5c18db2ba" providerId="ADAL" clId="{CD29965E-20E4-4A5E-829B-8DEE0A5499D5}" dt="2026-04-14T01:14:08.935" v="63" actId="962"/>
          <ac:grpSpMkLst>
            <pc:docMk/>
            <pc:sldMk cId="4257089918" sldId="272"/>
            <ac:grpSpMk id="25" creationId="{CC32299C-3B62-3338-E70A-CAC246DDBF07}"/>
          </ac:grpSpMkLst>
        </pc:grpChg>
        <pc:grpChg chg="mod">
          <ac:chgData name="Liam Greenaway" userId="c706b77f-c5cf-4f95-aa99-ddd5c18db2ba" providerId="ADAL" clId="{CD29965E-20E4-4A5E-829B-8DEE0A5499D5}" dt="2026-04-14T01:14:10.751" v="66" actId="962"/>
          <ac:grpSpMkLst>
            <pc:docMk/>
            <pc:sldMk cId="4257089918" sldId="272"/>
            <ac:grpSpMk id="39" creationId="{977C61AF-6B8A-5ED7-400D-973DAE1C8EB2}"/>
          </ac:grpSpMkLst>
        </pc:grpChg>
        <pc:grpChg chg="mod">
          <ac:chgData name="Liam Greenaway" userId="c706b77f-c5cf-4f95-aa99-ddd5c18db2ba" providerId="ADAL" clId="{CD29965E-20E4-4A5E-829B-8DEE0A5499D5}" dt="2026-04-14T01:14:11.303" v="67" actId="962"/>
          <ac:grpSpMkLst>
            <pc:docMk/>
            <pc:sldMk cId="4257089918" sldId="272"/>
            <ac:grpSpMk id="40" creationId="{D66DC7BF-7CFD-148B-B4A1-2C5376606BDC}"/>
          </ac:grpSpMkLst>
        </pc:grpChg>
        <pc:grpChg chg="mod">
          <ac:chgData name="Liam Greenaway" userId="c706b77f-c5cf-4f95-aa99-ddd5c18db2ba" providerId="ADAL" clId="{CD29965E-20E4-4A5E-829B-8DEE0A5499D5}" dt="2026-04-14T01:14:11.842" v="68" actId="962"/>
          <ac:grpSpMkLst>
            <pc:docMk/>
            <pc:sldMk cId="4257089918" sldId="272"/>
            <ac:grpSpMk id="42" creationId="{7BA0B70C-F5E2-5255-3AE9-FBC39038243D}"/>
          </ac:grpSpMkLst>
        </pc:grpChg>
        <pc:cxnChg chg="mod">
          <ac:chgData name="Liam Greenaway" userId="c706b77f-c5cf-4f95-aa99-ddd5c18db2ba" providerId="ADAL" clId="{CD29965E-20E4-4A5E-829B-8DEE0A5499D5}" dt="2026-04-14T01:14:08.200" v="62" actId="962"/>
          <ac:cxnSpMkLst>
            <pc:docMk/>
            <pc:sldMk cId="4257089918" sldId="272"/>
            <ac:cxnSpMk id="12" creationId="{9547B910-7764-166A-636C-878C6E1D059D}"/>
          </ac:cxnSpMkLst>
        </pc:cxnChg>
        <pc:cxnChg chg="mod">
          <ac:chgData name="Liam Greenaway" userId="c706b77f-c5cf-4f95-aa99-ddd5c18db2ba" providerId="ADAL" clId="{CD29965E-20E4-4A5E-829B-8DEE0A5499D5}" dt="2026-04-14T01:14:09.479" v="64" actId="962"/>
          <ac:cxnSpMkLst>
            <pc:docMk/>
            <pc:sldMk cId="4257089918" sldId="272"/>
            <ac:cxnSpMk id="26" creationId="{5D3780F1-7F51-8937-DCC1-0240BAC3FA1D}"/>
          </ac:cxnSpMkLst>
        </pc:cxnChg>
        <pc:cxnChg chg="mod">
          <ac:chgData name="Liam Greenaway" userId="c706b77f-c5cf-4f95-aa99-ddd5c18db2ba" providerId="ADAL" clId="{CD29965E-20E4-4A5E-829B-8DEE0A5499D5}" dt="2026-04-14T01:14:10.093" v="65" actId="962"/>
          <ac:cxnSpMkLst>
            <pc:docMk/>
            <pc:sldMk cId="4257089918" sldId="272"/>
            <ac:cxnSpMk id="30" creationId="{DE17B9E1-DD4D-D60C-ADAB-BEF32F78A153}"/>
          </ac:cxnSpMkLst>
        </pc:cxnChg>
      </pc:sldChg>
      <pc:sldChg chg="modSp mod">
        <pc:chgData name="Liam Greenaway" userId="c706b77f-c5cf-4f95-aa99-ddd5c18db2ba" providerId="ADAL" clId="{CD29965E-20E4-4A5E-829B-8DEE0A5499D5}" dt="2026-04-14T01:24:06.549" v="119" actId="962"/>
        <pc:sldMkLst>
          <pc:docMk/>
          <pc:sldMk cId="944255321" sldId="274"/>
        </pc:sldMkLst>
        <pc:spChg chg="mod">
          <ac:chgData name="Liam Greenaway" userId="c706b77f-c5cf-4f95-aa99-ddd5c18db2ba" providerId="ADAL" clId="{CD29965E-20E4-4A5E-829B-8DEE0A5499D5}" dt="2026-04-14T01:14:13.247" v="69" actId="962"/>
          <ac:spMkLst>
            <pc:docMk/>
            <pc:sldMk cId="944255321" sldId="274"/>
            <ac:spMk id="7" creationId="{9C375BAF-B277-FA46-2D20-EA013E202848}"/>
          </ac:spMkLst>
        </pc:spChg>
        <pc:spChg chg="mod">
          <ac:chgData name="Liam Greenaway" userId="c706b77f-c5cf-4f95-aa99-ddd5c18db2ba" providerId="ADAL" clId="{CD29965E-20E4-4A5E-829B-8DEE0A5499D5}" dt="2026-04-14T01:14:13.777" v="70" actId="962"/>
          <ac:spMkLst>
            <pc:docMk/>
            <pc:sldMk cId="944255321" sldId="274"/>
            <ac:spMk id="11" creationId="{AA1D6DC8-7F35-C3F1-C253-1B376DF456D5}"/>
          </ac:spMkLst>
        </pc:spChg>
        <pc:spChg chg="mod">
          <ac:chgData name="Liam Greenaway" userId="c706b77f-c5cf-4f95-aa99-ddd5c18db2ba" providerId="ADAL" clId="{CD29965E-20E4-4A5E-829B-8DEE0A5499D5}" dt="2026-04-14T01:14:14.359" v="71" actId="962"/>
          <ac:spMkLst>
            <pc:docMk/>
            <pc:sldMk cId="944255321" sldId="274"/>
            <ac:spMk id="12" creationId="{73CE4272-F14F-3782-F12B-E14C6CA78CF5}"/>
          </ac:spMkLst>
        </pc:spChg>
        <pc:spChg chg="mod">
          <ac:chgData name="Liam Greenaway" userId="c706b77f-c5cf-4f95-aa99-ddd5c18db2ba" providerId="ADAL" clId="{CD29965E-20E4-4A5E-829B-8DEE0A5499D5}" dt="2026-04-14T01:14:14.886" v="72" actId="962"/>
          <ac:spMkLst>
            <pc:docMk/>
            <pc:sldMk cId="944255321" sldId="274"/>
            <ac:spMk id="14" creationId="{2B759B89-1342-626D-0117-300C9495D24E}"/>
          </ac:spMkLst>
        </pc:spChg>
        <pc:spChg chg="mod">
          <ac:chgData name="Liam Greenaway" userId="c706b77f-c5cf-4f95-aa99-ddd5c18db2ba" providerId="ADAL" clId="{CD29965E-20E4-4A5E-829B-8DEE0A5499D5}" dt="2026-04-14T01:24:06.549" v="119" actId="962"/>
          <ac:spMkLst>
            <pc:docMk/>
            <pc:sldMk cId="944255321" sldId="274"/>
            <ac:spMk id="15" creationId="{E44B2BDB-EB30-B760-71E0-1875478168DC}"/>
          </ac:spMkLst>
        </pc:spChg>
      </pc:sldChg>
      <pc:sldChg chg="modSp mod">
        <pc:chgData name="Liam Greenaway" userId="c706b77f-c5cf-4f95-aa99-ddd5c18db2ba" providerId="ADAL" clId="{CD29965E-20E4-4A5E-829B-8DEE0A5499D5}" dt="2026-04-14T01:14:44.220" v="85" actId="33553"/>
        <pc:sldMkLst>
          <pc:docMk/>
          <pc:sldMk cId="2534016425" sldId="275"/>
        </pc:sldMkLst>
        <pc:spChg chg="mod">
          <ac:chgData name="Liam Greenaway" userId="c706b77f-c5cf-4f95-aa99-ddd5c18db2ba" providerId="ADAL" clId="{CD29965E-20E4-4A5E-829B-8DEE0A5499D5}" dt="2026-04-14T01:14:44.220" v="85" actId="33553"/>
          <ac:spMkLst>
            <pc:docMk/>
            <pc:sldMk cId="2534016425" sldId="275"/>
            <ac:spMk id="4" creationId="{64DB0E52-55CA-1155-BEAF-2BBAD633C43A}"/>
          </ac:spMkLst>
        </pc:spChg>
        <pc:picChg chg="mod">
          <ac:chgData name="Liam Greenaway" userId="c706b77f-c5cf-4f95-aa99-ddd5c18db2ba" providerId="ADAL" clId="{CD29965E-20E4-4A5E-829B-8DEE0A5499D5}" dt="2026-04-14T01:14:15.848" v="73" actId="962"/>
          <ac:picMkLst>
            <pc:docMk/>
            <pc:sldMk cId="2534016425" sldId="275"/>
            <ac:picMk id="5" creationId="{24407FE7-56DE-BD2E-6FA1-4AC03F115557}"/>
          </ac:picMkLst>
        </pc:picChg>
      </pc:sldChg>
      <pc:sldChg chg="modSp mod">
        <pc:chgData name="Liam Greenaway" userId="c706b77f-c5cf-4f95-aa99-ddd5c18db2ba" providerId="ADAL" clId="{CD29965E-20E4-4A5E-829B-8DEE0A5499D5}" dt="2026-04-14T01:14:18.997" v="78" actId="962"/>
        <pc:sldMkLst>
          <pc:docMk/>
          <pc:sldMk cId="1245203862" sldId="276"/>
        </pc:sldMkLst>
        <pc:picChg chg="mod">
          <ac:chgData name="Liam Greenaway" userId="c706b77f-c5cf-4f95-aa99-ddd5c18db2ba" providerId="ADAL" clId="{CD29965E-20E4-4A5E-829B-8DEE0A5499D5}" dt="2026-04-14T01:14:16.548" v="74" actId="962"/>
          <ac:picMkLst>
            <pc:docMk/>
            <pc:sldMk cId="1245203862" sldId="276"/>
            <ac:picMk id="9" creationId="{0F362392-2D60-D2DC-0F9A-4C0ABCE020A0}"/>
          </ac:picMkLst>
        </pc:picChg>
        <pc:picChg chg="mod">
          <ac:chgData name="Liam Greenaway" userId="c706b77f-c5cf-4f95-aa99-ddd5c18db2ba" providerId="ADAL" clId="{CD29965E-20E4-4A5E-829B-8DEE0A5499D5}" dt="2026-04-14T01:14:17.123" v="75" actId="962"/>
          <ac:picMkLst>
            <pc:docMk/>
            <pc:sldMk cId="1245203862" sldId="276"/>
            <ac:picMk id="15" creationId="{A0692DAE-7A19-F51E-7F4E-C41A3DB5D1D1}"/>
          </ac:picMkLst>
        </pc:picChg>
        <pc:picChg chg="mod">
          <ac:chgData name="Liam Greenaway" userId="c706b77f-c5cf-4f95-aa99-ddd5c18db2ba" providerId="ADAL" clId="{CD29965E-20E4-4A5E-829B-8DEE0A5499D5}" dt="2026-04-14T01:14:17.748" v="76" actId="962"/>
          <ac:picMkLst>
            <pc:docMk/>
            <pc:sldMk cId="1245203862" sldId="276"/>
            <ac:picMk id="16" creationId="{4C909A06-EAAF-EFAF-3FE1-6247EFCAABBB}"/>
          </ac:picMkLst>
        </pc:picChg>
        <pc:picChg chg="mod">
          <ac:chgData name="Liam Greenaway" userId="c706b77f-c5cf-4f95-aa99-ddd5c18db2ba" providerId="ADAL" clId="{CD29965E-20E4-4A5E-829B-8DEE0A5499D5}" dt="2026-04-14T01:14:18.366" v="77" actId="962"/>
          <ac:picMkLst>
            <pc:docMk/>
            <pc:sldMk cId="1245203862" sldId="276"/>
            <ac:picMk id="17" creationId="{88187CFA-AF1E-3ADC-E434-2C814C33C982}"/>
          </ac:picMkLst>
        </pc:picChg>
        <pc:picChg chg="mod">
          <ac:chgData name="Liam Greenaway" userId="c706b77f-c5cf-4f95-aa99-ddd5c18db2ba" providerId="ADAL" clId="{CD29965E-20E4-4A5E-829B-8DEE0A5499D5}" dt="2026-04-14T01:14:18.997" v="78" actId="962"/>
          <ac:picMkLst>
            <pc:docMk/>
            <pc:sldMk cId="1245203862" sldId="276"/>
            <ac:picMk id="23" creationId="{3AF623C3-A724-8914-9B24-1EED4331CF81}"/>
          </ac:picMkLst>
        </pc:picChg>
      </pc:sldChg>
      <pc:sldChg chg="modSp mod">
        <pc:chgData name="Liam Greenaway" userId="c706b77f-c5cf-4f95-aa99-ddd5c18db2ba" providerId="ADAL" clId="{CD29965E-20E4-4A5E-829B-8DEE0A5499D5}" dt="2026-04-14T01:14:46.491" v="86" actId="33553"/>
        <pc:sldMkLst>
          <pc:docMk/>
          <pc:sldMk cId="1230900757" sldId="277"/>
        </pc:sldMkLst>
        <pc:spChg chg="mod">
          <ac:chgData name="Liam Greenaway" userId="c706b77f-c5cf-4f95-aa99-ddd5c18db2ba" providerId="ADAL" clId="{CD29965E-20E4-4A5E-829B-8DEE0A5499D5}" dt="2026-04-14T01:14:46.491" v="86" actId="33553"/>
          <ac:spMkLst>
            <pc:docMk/>
            <pc:sldMk cId="1230900757" sldId="277"/>
            <ac:spMk id="6" creationId="{09DACC00-7A95-89DB-306A-A079806F1A4F}"/>
          </ac:spMkLst>
        </pc:spChg>
        <pc:picChg chg="mod">
          <ac:chgData name="Liam Greenaway" userId="c706b77f-c5cf-4f95-aa99-ddd5c18db2ba" providerId="ADAL" clId="{CD29965E-20E4-4A5E-829B-8DEE0A5499D5}" dt="2026-04-14T01:14:19.978" v="79" actId="962"/>
          <ac:picMkLst>
            <pc:docMk/>
            <pc:sldMk cId="1230900757" sldId="277"/>
            <ac:picMk id="2" creationId="{BDF7364F-E384-8FA5-63ED-3B8E5262BD7A}"/>
          </ac:picMkLst>
        </pc:picChg>
      </pc:sldChg>
      <pc:sldChg chg="modSp mod">
        <pc:chgData name="Liam Greenaway" userId="c706b77f-c5cf-4f95-aa99-ddd5c18db2ba" providerId="ADAL" clId="{CD29965E-20E4-4A5E-829B-8DEE0A5499D5}" dt="2026-04-14T01:14:47.981" v="87" actId="33553"/>
        <pc:sldMkLst>
          <pc:docMk/>
          <pc:sldMk cId="1288344742" sldId="278"/>
        </pc:sldMkLst>
        <pc:spChg chg="mod">
          <ac:chgData name="Liam Greenaway" userId="c706b77f-c5cf-4f95-aa99-ddd5c18db2ba" providerId="ADAL" clId="{CD29965E-20E4-4A5E-829B-8DEE0A5499D5}" dt="2026-04-14T01:14:47.981" v="87" actId="33553"/>
          <ac:spMkLst>
            <pc:docMk/>
            <pc:sldMk cId="1288344742" sldId="278"/>
            <ac:spMk id="4" creationId="{E72AB432-EE21-B6E7-D4BB-0970C1E24E6C}"/>
          </ac:spMkLst>
        </pc:spChg>
        <pc:picChg chg="mod">
          <ac:chgData name="Liam Greenaway" userId="c706b77f-c5cf-4f95-aa99-ddd5c18db2ba" providerId="ADAL" clId="{CD29965E-20E4-4A5E-829B-8DEE0A5499D5}" dt="2026-04-14T01:14:20.844" v="80" actId="962"/>
          <ac:picMkLst>
            <pc:docMk/>
            <pc:sldMk cId="1288344742" sldId="278"/>
            <ac:picMk id="3" creationId="{AC1080AF-0A98-E970-024D-B6CB8131CE4A}"/>
          </ac:picMkLst>
        </pc:picChg>
      </pc:sldChg>
      <pc:sldChg chg="modSp mod">
        <pc:chgData name="Liam Greenaway" userId="c706b77f-c5cf-4f95-aa99-ddd5c18db2ba" providerId="ADAL" clId="{CD29965E-20E4-4A5E-829B-8DEE0A5499D5}" dt="2026-04-14T01:13:00.754" v="14" actId="962"/>
        <pc:sldMkLst>
          <pc:docMk/>
          <pc:sldMk cId="494804787" sldId="281"/>
        </pc:sldMkLst>
        <pc:picChg chg="mod">
          <ac:chgData name="Liam Greenaway" userId="c706b77f-c5cf-4f95-aa99-ddd5c18db2ba" providerId="ADAL" clId="{CD29965E-20E4-4A5E-829B-8DEE0A5499D5}" dt="2026-04-14T01:13:00.754" v="14" actId="962"/>
          <ac:picMkLst>
            <pc:docMk/>
            <pc:sldMk cId="494804787" sldId="281"/>
            <ac:picMk id="17" creationId="{E81C51CF-C733-C088-6B50-D0E2BE459F55}"/>
          </ac:picMkLst>
        </pc:picChg>
      </pc:sldChg>
      <pc:sldChg chg="modSp mod">
        <pc:chgData name="Liam Greenaway" userId="c706b77f-c5cf-4f95-aa99-ddd5c18db2ba" providerId="ADAL" clId="{CD29965E-20E4-4A5E-829B-8DEE0A5499D5}" dt="2026-04-14T01:13:03.067" v="15" actId="962"/>
        <pc:sldMkLst>
          <pc:docMk/>
          <pc:sldMk cId="1893984304" sldId="282"/>
        </pc:sldMkLst>
        <pc:picChg chg="mod">
          <ac:chgData name="Liam Greenaway" userId="c706b77f-c5cf-4f95-aa99-ddd5c18db2ba" providerId="ADAL" clId="{CD29965E-20E4-4A5E-829B-8DEE0A5499D5}" dt="2026-04-14T01:13:03.067" v="15" actId="962"/>
          <ac:picMkLst>
            <pc:docMk/>
            <pc:sldMk cId="1893984304" sldId="282"/>
            <ac:picMk id="11" creationId="{8EA05D05-2245-99BF-1BF7-2B355AE8644B}"/>
          </ac:picMkLst>
        </pc:picChg>
      </pc:sldChg>
      <pc:sldChg chg="modSp mod">
        <pc:chgData name="Liam Greenaway" userId="c706b77f-c5cf-4f95-aa99-ddd5c18db2ba" providerId="ADAL" clId="{CD29965E-20E4-4A5E-829B-8DEE0A5499D5}" dt="2026-04-14T01:13:09.925" v="16" actId="962"/>
        <pc:sldMkLst>
          <pc:docMk/>
          <pc:sldMk cId="710321324" sldId="283"/>
        </pc:sldMkLst>
        <pc:picChg chg="mod">
          <ac:chgData name="Liam Greenaway" userId="c706b77f-c5cf-4f95-aa99-ddd5c18db2ba" providerId="ADAL" clId="{CD29965E-20E4-4A5E-829B-8DEE0A5499D5}" dt="2026-04-14T01:13:09.925" v="16" actId="962"/>
          <ac:picMkLst>
            <pc:docMk/>
            <pc:sldMk cId="710321324" sldId="283"/>
            <ac:picMk id="8" creationId="{A6FCECF9-4992-A7A5-F159-F20B5F903EA7}"/>
          </ac:picMkLst>
        </pc:picChg>
      </pc:sldChg>
      <pc:sldChg chg="modSp mod">
        <pc:chgData name="Liam Greenaway" userId="c706b77f-c5cf-4f95-aa99-ddd5c18db2ba" providerId="ADAL" clId="{CD29965E-20E4-4A5E-829B-8DEE0A5499D5}" dt="2026-04-14T01:15:53.640" v="101" actId="13244"/>
        <pc:sldMkLst>
          <pc:docMk/>
          <pc:sldMk cId="3270827108" sldId="284"/>
        </pc:sldMkLst>
        <pc:spChg chg="ord">
          <ac:chgData name="Liam Greenaway" userId="c706b77f-c5cf-4f95-aa99-ddd5c18db2ba" providerId="ADAL" clId="{CD29965E-20E4-4A5E-829B-8DEE0A5499D5}" dt="2026-04-14T01:15:35.745" v="95" actId="13244"/>
          <ac:spMkLst>
            <pc:docMk/>
            <pc:sldMk cId="3270827108" sldId="284"/>
            <ac:spMk id="11" creationId="{4195D391-9BFB-BC99-194D-3038DABF9640}"/>
          </ac:spMkLst>
        </pc:spChg>
        <pc:spChg chg="ord">
          <ac:chgData name="Liam Greenaway" userId="c706b77f-c5cf-4f95-aa99-ddd5c18db2ba" providerId="ADAL" clId="{CD29965E-20E4-4A5E-829B-8DEE0A5499D5}" dt="2026-04-14T01:15:49.821" v="99" actId="13244"/>
          <ac:spMkLst>
            <pc:docMk/>
            <pc:sldMk cId="3270827108" sldId="284"/>
            <ac:spMk id="12" creationId="{63A2C288-3BB7-F71D-B770-25710B3CBE4A}"/>
          </ac:spMkLst>
        </pc:spChg>
        <pc:spChg chg="mod ord">
          <ac:chgData name="Liam Greenaway" userId="c706b77f-c5cf-4f95-aa99-ddd5c18db2ba" providerId="ADAL" clId="{CD29965E-20E4-4A5E-829B-8DEE0A5499D5}" dt="2026-04-14T01:15:40.674" v="96" actId="13244"/>
          <ac:spMkLst>
            <pc:docMk/>
            <pc:sldMk cId="3270827108" sldId="284"/>
            <ac:spMk id="13" creationId="{D90745B7-3279-216C-4BB2-2B38D6D15658}"/>
          </ac:spMkLst>
        </pc:spChg>
        <pc:spChg chg="ord">
          <ac:chgData name="Liam Greenaway" userId="c706b77f-c5cf-4f95-aa99-ddd5c18db2ba" providerId="ADAL" clId="{CD29965E-20E4-4A5E-829B-8DEE0A5499D5}" dt="2026-04-14T01:15:52.438" v="100" actId="13244"/>
          <ac:spMkLst>
            <pc:docMk/>
            <pc:sldMk cId="3270827108" sldId="284"/>
            <ac:spMk id="18" creationId="{3A41603C-C60B-9ECA-0822-A2225493C84C}"/>
          </ac:spMkLst>
        </pc:spChg>
        <pc:spChg chg="mod ord">
          <ac:chgData name="Liam Greenaway" userId="c706b77f-c5cf-4f95-aa99-ddd5c18db2ba" providerId="ADAL" clId="{CD29965E-20E4-4A5E-829B-8DEE0A5499D5}" dt="2026-04-14T01:15:53.640" v="101" actId="13244"/>
          <ac:spMkLst>
            <pc:docMk/>
            <pc:sldMk cId="3270827108" sldId="284"/>
            <ac:spMk id="19" creationId="{73BC50C1-BBFF-69D2-37D9-0384997381CE}"/>
          </ac:spMkLst>
        </pc:spChg>
        <pc:spChg chg="ord">
          <ac:chgData name="Liam Greenaway" userId="c706b77f-c5cf-4f95-aa99-ddd5c18db2ba" providerId="ADAL" clId="{CD29965E-20E4-4A5E-829B-8DEE0A5499D5}" dt="2026-04-14T01:15:45.223" v="97" actId="13244"/>
          <ac:spMkLst>
            <pc:docMk/>
            <pc:sldMk cId="3270827108" sldId="284"/>
            <ac:spMk id="21" creationId="{0527F340-D266-521D-E6B2-9584511FA96F}"/>
          </ac:spMkLst>
        </pc:spChg>
        <pc:picChg chg="mod ord">
          <ac:chgData name="Liam Greenaway" userId="c706b77f-c5cf-4f95-aa99-ddd5c18db2ba" providerId="ADAL" clId="{CD29965E-20E4-4A5E-829B-8DEE0A5499D5}" dt="2026-04-14T01:15:47.320" v="98" actId="13244"/>
          <ac:picMkLst>
            <pc:docMk/>
            <pc:sldMk cId="3270827108" sldId="284"/>
            <ac:picMk id="20" creationId="{CC554B13-3C78-8121-81B0-B07BD04DB09A}"/>
          </ac:picMkLst>
        </pc:picChg>
        <pc:picChg chg="mod">
          <ac:chgData name="Liam Greenaway" userId="c706b77f-c5cf-4f95-aa99-ddd5c18db2ba" providerId="ADAL" clId="{CD29965E-20E4-4A5E-829B-8DEE0A5499D5}" dt="2026-04-14T01:13:33.960" v="25" actId="962"/>
          <ac:picMkLst>
            <pc:docMk/>
            <pc:sldMk cId="3270827108" sldId="284"/>
            <ac:picMk id="22" creationId="{01D53F86-6C75-6142-7C15-D0EFB6075F6C}"/>
          </ac:picMkLst>
        </pc:picChg>
      </pc:sldChg>
      <pc:sldChg chg="modSp mod">
        <pc:chgData name="Liam Greenaway" userId="c706b77f-c5cf-4f95-aa99-ddd5c18db2ba" providerId="ADAL" clId="{CD29965E-20E4-4A5E-829B-8DEE0A5499D5}" dt="2026-04-14T01:13:47.500" v="42" actId="962"/>
        <pc:sldMkLst>
          <pc:docMk/>
          <pc:sldMk cId="1269605339" sldId="285"/>
        </pc:sldMkLst>
        <pc:picChg chg="mod">
          <ac:chgData name="Liam Greenaway" userId="c706b77f-c5cf-4f95-aa99-ddd5c18db2ba" providerId="ADAL" clId="{CD29965E-20E4-4A5E-829B-8DEE0A5499D5}" dt="2026-04-14T01:13:47.500" v="42" actId="962"/>
          <ac:picMkLst>
            <pc:docMk/>
            <pc:sldMk cId="1269605339" sldId="285"/>
            <ac:picMk id="3" creationId="{827E11E3-9D9D-BE77-E089-25C509512303}"/>
          </ac:picMkLst>
        </pc:picChg>
      </pc:sldChg>
      <pc:sldChg chg="modSp mod">
        <pc:chgData name="Liam Greenaway" userId="c706b77f-c5cf-4f95-aa99-ddd5c18db2ba" providerId="ADAL" clId="{CD29965E-20E4-4A5E-829B-8DEE0A5499D5}" dt="2026-04-14T01:13:52.698" v="46" actId="962"/>
        <pc:sldMkLst>
          <pc:docMk/>
          <pc:sldMk cId="4288418546" sldId="287"/>
        </pc:sldMkLst>
        <pc:picChg chg="mod">
          <ac:chgData name="Liam Greenaway" userId="c706b77f-c5cf-4f95-aa99-ddd5c18db2ba" providerId="ADAL" clId="{CD29965E-20E4-4A5E-829B-8DEE0A5499D5}" dt="2026-04-14T01:13:52.698" v="46" actId="962"/>
          <ac:picMkLst>
            <pc:docMk/>
            <pc:sldMk cId="4288418546" sldId="287"/>
            <ac:picMk id="4" creationId="{DE13CC2B-F36B-4605-03EF-D3438B880463}"/>
          </ac:picMkLst>
        </pc:picChg>
      </pc:sldChg>
      <pc:sldChg chg="modSp mod">
        <pc:chgData name="Liam Greenaway" userId="c706b77f-c5cf-4f95-aa99-ddd5c18db2ba" providerId="ADAL" clId="{CD29965E-20E4-4A5E-829B-8DEE0A5499D5}" dt="2026-04-14T01:13:56.022" v="47" actId="962"/>
        <pc:sldMkLst>
          <pc:docMk/>
          <pc:sldMk cId="3195242239" sldId="288"/>
        </pc:sldMkLst>
        <pc:picChg chg="mod">
          <ac:chgData name="Liam Greenaway" userId="c706b77f-c5cf-4f95-aa99-ddd5c18db2ba" providerId="ADAL" clId="{CD29965E-20E4-4A5E-829B-8DEE0A5499D5}" dt="2026-04-14T01:13:56.022" v="47" actId="962"/>
          <ac:picMkLst>
            <pc:docMk/>
            <pc:sldMk cId="3195242239" sldId="288"/>
            <ac:picMk id="5" creationId="{FFA89846-4015-5B04-338C-C3EDC72D7882}"/>
          </ac:picMkLst>
        </pc:picChg>
      </pc:sldChg>
      <pc:sldChg chg="modSp mod">
        <pc:chgData name="Liam Greenaway" userId="c706b77f-c5cf-4f95-aa99-ddd5c18db2ba" providerId="ADAL" clId="{CD29965E-20E4-4A5E-829B-8DEE0A5499D5}" dt="2026-04-14T01:14:03.984" v="56" actId="962"/>
        <pc:sldMkLst>
          <pc:docMk/>
          <pc:sldMk cId="976714711" sldId="289"/>
        </pc:sldMkLst>
        <pc:spChg chg="mod">
          <ac:chgData name="Liam Greenaway" userId="c706b77f-c5cf-4f95-aa99-ddd5c18db2ba" providerId="ADAL" clId="{CD29965E-20E4-4A5E-829B-8DEE0A5499D5}" dt="2026-04-14T01:14:01.471" v="52" actId="962"/>
          <ac:spMkLst>
            <pc:docMk/>
            <pc:sldMk cId="976714711" sldId="289"/>
            <ac:spMk id="4" creationId="{EF335EC1-BA42-95CF-54D4-0AA4D01000C8}"/>
          </ac:spMkLst>
        </pc:spChg>
        <pc:grpChg chg="mod">
          <ac:chgData name="Liam Greenaway" userId="c706b77f-c5cf-4f95-aa99-ddd5c18db2ba" providerId="ADAL" clId="{CD29965E-20E4-4A5E-829B-8DEE0A5499D5}" dt="2026-04-14T01:14:02.200" v="53" actId="962"/>
          <ac:grpSpMkLst>
            <pc:docMk/>
            <pc:sldMk cId="976714711" sldId="289"/>
            <ac:grpSpMk id="15" creationId="{F89E9215-AEA7-DCF5-41FC-CF29C62F6A6F}"/>
          </ac:grpSpMkLst>
        </pc:grpChg>
        <pc:grpChg chg="mod">
          <ac:chgData name="Liam Greenaway" userId="c706b77f-c5cf-4f95-aa99-ddd5c18db2ba" providerId="ADAL" clId="{CD29965E-20E4-4A5E-829B-8DEE0A5499D5}" dt="2026-04-14T01:14:02.687" v="54" actId="962"/>
          <ac:grpSpMkLst>
            <pc:docMk/>
            <pc:sldMk cId="976714711" sldId="289"/>
            <ac:grpSpMk id="17" creationId="{F4F1C264-AFFB-E28A-8B61-4C5663D22B01}"/>
          </ac:grpSpMkLst>
        </pc:grpChg>
        <pc:grpChg chg="mod">
          <ac:chgData name="Liam Greenaway" userId="c706b77f-c5cf-4f95-aa99-ddd5c18db2ba" providerId="ADAL" clId="{CD29965E-20E4-4A5E-829B-8DEE0A5499D5}" dt="2026-04-14T01:14:03.348" v="55" actId="962"/>
          <ac:grpSpMkLst>
            <pc:docMk/>
            <pc:sldMk cId="976714711" sldId="289"/>
            <ac:grpSpMk id="18" creationId="{533B0F29-443F-A031-0F38-843D80C400B1}"/>
          </ac:grpSpMkLst>
        </pc:grpChg>
        <pc:grpChg chg="mod">
          <ac:chgData name="Liam Greenaway" userId="c706b77f-c5cf-4f95-aa99-ddd5c18db2ba" providerId="ADAL" clId="{CD29965E-20E4-4A5E-829B-8DEE0A5499D5}" dt="2026-04-14T01:14:03.984" v="56" actId="962"/>
          <ac:grpSpMkLst>
            <pc:docMk/>
            <pc:sldMk cId="976714711" sldId="289"/>
            <ac:grpSpMk id="30" creationId="{DC216AE1-4679-5E24-2D81-119DDF966261}"/>
          </ac:grpSpMkLst>
        </pc:grpChg>
      </pc:sldChg>
      <pc:sldChg chg="modSp mod">
        <pc:chgData name="Liam Greenaway" userId="c706b77f-c5cf-4f95-aa99-ddd5c18db2ba" providerId="ADAL" clId="{CD29965E-20E4-4A5E-829B-8DEE0A5499D5}" dt="2026-04-14T01:23:56.229" v="118" actId="13244"/>
        <pc:sldMkLst>
          <pc:docMk/>
          <pc:sldMk cId="3308103014" sldId="290"/>
        </pc:sldMkLst>
        <pc:spChg chg="ord">
          <ac:chgData name="Liam Greenaway" userId="c706b77f-c5cf-4f95-aa99-ddd5c18db2ba" providerId="ADAL" clId="{CD29965E-20E4-4A5E-829B-8DEE0A5499D5}" dt="2026-04-14T01:23:49.619" v="117" actId="13244"/>
          <ac:spMkLst>
            <pc:docMk/>
            <pc:sldMk cId="3308103014" sldId="290"/>
            <ac:spMk id="9" creationId="{91AF82C4-7E6E-EC19-EAFF-B001B3E74617}"/>
          </ac:spMkLst>
        </pc:spChg>
        <pc:spChg chg="ord">
          <ac:chgData name="Liam Greenaway" userId="c706b77f-c5cf-4f95-aa99-ddd5c18db2ba" providerId="ADAL" clId="{CD29965E-20E4-4A5E-829B-8DEE0A5499D5}" dt="2026-04-14T01:23:56.229" v="118" actId="13244"/>
          <ac:spMkLst>
            <pc:docMk/>
            <pc:sldMk cId="3308103014" sldId="290"/>
            <ac:spMk id="11" creationId="{7B81CEA5-0E29-A472-3659-9336FC1B6E87}"/>
          </ac:spMkLst>
        </pc:spChg>
        <pc:picChg chg="mod">
          <ac:chgData name="Liam Greenaway" userId="c706b77f-c5cf-4f95-aa99-ddd5c18db2ba" providerId="ADAL" clId="{CD29965E-20E4-4A5E-829B-8DEE0A5499D5}" dt="2026-04-14T01:14:04.733" v="57" actId="962"/>
          <ac:picMkLst>
            <pc:docMk/>
            <pc:sldMk cId="3308103014" sldId="290"/>
            <ac:picMk id="4" creationId="{339D3D38-4941-998B-7D15-577B5CE9278A}"/>
          </ac:picMkLst>
        </pc:picChg>
        <pc:picChg chg="mod">
          <ac:chgData name="Liam Greenaway" userId="c706b77f-c5cf-4f95-aa99-ddd5c18db2ba" providerId="ADAL" clId="{CD29965E-20E4-4A5E-829B-8DEE0A5499D5}" dt="2026-04-14T01:14:05.650" v="58" actId="962"/>
          <ac:picMkLst>
            <pc:docMk/>
            <pc:sldMk cId="3308103014" sldId="290"/>
            <ac:picMk id="12" creationId="{20FAFAFF-E4B0-F234-6B98-27D34A7BA3D7}"/>
          </ac:picMkLst>
        </pc:picChg>
        <pc:picChg chg="mod">
          <ac:chgData name="Liam Greenaway" userId="c706b77f-c5cf-4f95-aa99-ddd5c18db2ba" providerId="ADAL" clId="{CD29965E-20E4-4A5E-829B-8DEE0A5499D5}" dt="2026-04-14T01:14:06.243" v="59" actId="962"/>
          <ac:picMkLst>
            <pc:docMk/>
            <pc:sldMk cId="3308103014" sldId="290"/>
            <ac:picMk id="13" creationId="{369A3D2A-C8A4-25CD-D87E-FDE7201183EF}"/>
          </ac:picMkLst>
        </pc:picChg>
        <pc:picChg chg="mod">
          <ac:chgData name="Liam Greenaway" userId="c706b77f-c5cf-4f95-aa99-ddd5c18db2ba" providerId="ADAL" clId="{CD29965E-20E4-4A5E-829B-8DEE0A5499D5}" dt="2026-04-14T01:14:06.806" v="60" actId="962"/>
          <ac:picMkLst>
            <pc:docMk/>
            <pc:sldMk cId="3308103014" sldId="290"/>
            <ac:picMk id="15" creationId="{C40C8E35-35AF-9C81-2331-612FB8067256}"/>
          </ac:picMkLst>
        </pc:picChg>
        <pc:picChg chg="mod">
          <ac:chgData name="Liam Greenaway" userId="c706b77f-c5cf-4f95-aa99-ddd5c18db2ba" providerId="ADAL" clId="{CD29965E-20E4-4A5E-829B-8DEE0A5499D5}" dt="2026-04-14T01:14:07.411" v="61" actId="962"/>
          <ac:picMkLst>
            <pc:docMk/>
            <pc:sldMk cId="3308103014" sldId="290"/>
            <ac:picMk id="16" creationId="{D54ABF8E-DF2A-6C1E-E650-4D4A90E6F9FB}"/>
          </ac:picMkLst>
        </pc:picChg>
      </pc:sldChg>
      <pc:sldChg chg="modSp mod">
        <pc:chgData name="Liam Greenaway" userId="c706b77f-c5cf-4f95-aa99-ddd5c18db2ba" providerId="ADAL" clId="{CD29965E-20E4-4A5E-829B-8DEE0A5499D5}" dt="2026-04-14T01:15:21.023" v="94" actId="962"/>
        <pc:sldMkLst>
          <pc:docMk/>
          <pc:sldMk cId="3331918497" sldId="291"/>
        </pc:sldMkLst>
        <pc:spChg chg="mod">
          <ac:chgData name="Liam Greenaway" userId="c706b77f-c5cf-4f95-aa99-ddd5c18db2ba" providerId="ADAL" clId="{CD29965E-20E4-4A5E-829B-8DEE0A5499D5}" dt="2026-04-14T01:15:21.023" v="94" actId="962"/>
          <ac:spMkLst>
            <pc:docMk/>
            <pc:sldMk cId="3331918497" sldId="291"/>
            <ac:spMk id="7" creationId="{B923CAE3-D8A1-8FB5-8136-2B6BDD94F256}"/>
          </ac:spMkLst>
        </pc:spChg>
        <pc:picChg chg="mod">
          <ac:chgData name="Liam Greenaway" userId="c706b77f-c5cf-4f95-aa99-ddd5c18db2ba" providerId="ADAL" clId="{CD29965E-20E4-4A5E-829B-8DEE0A5499D5}" dt="2026-04-14T01:12:34.300" v="0" actId="962"/>
          <ac:picMkLst>
            <pc:docMk/>
            <pc:sldMk cId="3331918497" sldId="291"/>
            <ac:picMk id="6" creationId="{8A51145C-3B2A-E39D-F62E-D2E9C400060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C850FC-AC91-A245-A43A-5A013C76E429}" type="datetimeFigureOut">
              <a:rPr lang="en-AU" smtClean="0"/>
              <a:t>14/04/2026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3EAFBB-221E-6043-B75A-BA7A393C71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82297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EAFBB-221E-6043-B75A-BA7A393C719A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167167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EAFBB-221E-6043-B75A-BA7A393C719A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09767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EAFBB-221E-6043-B75A-BA7A393C719A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78741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Learning architecture for PowerPoint slides.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EAFBB-221E-6043-B75A-BA7A393C719A}" type="slidenum">
              <a:rPr lang="en-AU" smtClean="0"/>
              <a:t>27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02206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D896C-2F69-42A1-3D3A-18A300FBA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623F27-1230-358F-8D26-28ECA62F02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AU"/>
          </a:p>
        </p:txBody>
      </p:sp>
      <p:pic>
        <p:nvPicPr>
          <p:cNvPr id="4" name="Picture 3" descr="A red and blue logo with a flower&#10;&#10;AI-generated content may be incorrect.">
            <a:extLst>
              <a:ext uri="{FF2B5EF4-FFF2-40B4-BE49-F238E27FC236}">
                <a16:creationId xmlns:a16="http://schemas.microsoft.com/office/drawing/2014/main" id="{FBB92E9E-82C3-8235-9107-E1B1B4387C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409" y="230188"/>
            <a:ext cx="563040" cy="612000"/>
          </a:xfrm>
          <a:prstGeom prst="rect">
            <a:avLst/>
          </a:prstGeom>
        </p:spPr>
      </p:pic>
      <p:pic>
        <p:nvPicPr>
          <p:cNvPr id="5" name="Picture 4" descr="A blue and orange logo&#10;&#10;AI-generated content may be incorrect.">
            <a:extLst>
              <a:ext uri="{FF2B5EF4-FFF2-40B4-BE49-F238E27FC236}">
                <a16:creationId xmlns:a16="http://schemas.microsoft.com/office/drawing/2014/main" id="{450D102F-3F78-5DFF-1B99-D7E3E899AB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7740" y="235018"/>
            <a:ext cx="540000" cy="61855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80587E3-68C4-F6DE-B7A4-AB43BB3AA062}"/>
              </a:ext>
            </a:extLst>
          </p:cNvPr>
          <p:cNvCxnSpPr>
            <a:cxnSpLocks/>
          </p:cNvCxnSpPr>
          <p:nvPr userDrawn="1"/>
        </p:nvCxnSpPr>
        <p:spPr>
          <a:xfrm>
            <a:off x="11095438" y="238297"/>
            <a:ext cx="0" cy="6120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7520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9347A-42BF-4EA6-179D-721391F50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679C-3394-80AC-390F-0AE20DC9F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pic>
        <p:nvPicPr>
          <p:cNvPr id="4" name="Picture 3" descr="A red and blue logo with a flower&#10;&#10;AI-generated content may be incorrect.">
            <a:extLst>
              <a:ext uri="{FF2B5EF4-FFF2-40B4-BE49-F238E27FC236}">
                <a16:creationId xmlns:a16="http://schemas.microsoft.com/office/drawing/2014/main" id="{9EEC1463-24DA-DB31-DD0B-099C23AE4B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409" y="230188"/>
            <a:ext cx="563040" cy="612000"/>
          </a:xfrm>
          <a:prstGeom prst="rect">
            <a:avLst/>
          </a:prstGeom>
        </p:spPr>
      </p:pic>
      <p:pic>
        <p:nvPicPr>
          <p:cNvPr id="5" name="Picture 4" descr="A blue and orange logo&#10;&#10;AI-generated content may be incorrect.">
            <a:extLst>
              <a:ext uri="{FF2B5EF4-FFF2-40B4-BE49-F238E27FC236}">
                <a16:creationId xmlns:a16="http://schemas.microsoft.com/office/drawing/2014/main" id="{F09CA3D6-6EDC-A894-182A-087CFF6D70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7740" y="235018"/>
            <a:ext cx="540000" cy="61855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7C96E06-6E4B-3AC8-9992-220F24D9EDF7}"/>
              </a:ext>
            </a:extLst>
          </p:cNvPr>
          <p:cNvCxnSpPr>
            <a:cxnSpLocks/>
          </p:cNvCxnSpPr>
          <p:nvPr userDrawn="1"/>
        </p:nvCxnSpPr>
        <p:spPr>
          <a:xfrm>
            <a:off x="11095438" y="238297"/>
            <a:ext cx="0" cy="6120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1198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9347A-42BF-4EA6-179D-721391F50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679C-3394-80AC-390F-0AE20DC9F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pic>
        <p:nvPicPr>
          <p:cNvPr id="4" name="Picture 3" descr="A red and blue logo with a flower&#10;&#10;AI-generated content may be incorrect.">
            <a:extLst>
              <a:ext uri="{FF2B5EF4-FFF2-40B4-BE49-F238E27FC236}">
                <a16:creationId xmlns:a16="http://schemas.microsoft.com/office/drawing/2014/main" id="{7A7AECFD-2416-64F8-B318-6BF7F001EE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409" y="230188"/>
            <a:ext cx="563040" cy="612000"/>
          </a:xfrm>
          <a:prstGeom prst="rect">
            <a:avLst/>
          </a:prstGeom>
        </p:spPr>
      </p:pic>
      <p:pic>
        <p:nvPicPr>
          <p:cNvPr id="5" name="Picture 4" descr="A blue and orange logo&#10;&#10;AI-generated content may be incorrect.">
            <a:extLst>
              <a:ext uri="{FF2B5EF4-FFF2-40B4-BE49-F238E27FC236}">
                <a16:creationId xmlns:a16="http://schemas.microsoft.com/office/drawing/2014/main" id="{558EAA33-9FCB-F848-9C14-7F44006C42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7740" y="235018"/>
            <a:ext cx="540000" cy="61855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A315AE2-4770-B8FA-CB8F-43A79F5FEB75}"/>
              </a:ext>
            </a:extLst>
          </p:cNvPr>
          <p:cNvCxnSpPr>
            <a:cxnSpLocks/>
          </p:cNvCxnSpPr>
          <p:nvPr userDrawn="1"/>
        </p:nvCxnSpPr>
        <p:spPr>
          <a:xfrm>
            <a:off x="11095438" y="238297"/>
            <a:ext cx="0" cy="6120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9735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rgbClr val="F9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ed and blue logo with a flower&#10;&#10;AI-generated content may be incorrect.">
            <a:extLst>
              <a:ext uri="{FF2B5EF4-FFF2-40B4-BE49-F238E27FC236}">
                <a16:creationId xmlns:a16="http://schemas.microsoft.com/office/drawing/2014/main" id="{C902D4B8-47A3-3DF7-DFAD-C9E268C285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409" y="230188"/>
            <a:ext cx="563040" cy="61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D9347A-42BF-4EA6-179D-721391F50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679C-3394-80AC-390F-0AE20DC9F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pic>
        <p:nvPicPr>
          <p:cNvPr id="6" name="Picture 5" descr="A blue and orange logo&#10;&#10;AI-generated content may be incorrect.">
            <a:extLst>
              <a:ext uri="{FF2B5EF4-FFF2-40B4-BE49-F238E27FC236}">
                <a16:creationId xmlns:a16="http://schemas.microsoft.com/office/drawing/2014/main" id="{C75E4E98-77AD-E632-8CC5-E8DD2E753E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7740" y="235018"/>
            <a:ext cx="540000" cy="61855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BD8BF4E-7E3B-0568-02AA-8E5A1CD8623A}"/>
              </a:ext>
            </a:extLst>
          </p:cNvPr>
          <p:cNvCxnSpPr>
            <a:cxnSpLocks/>
          </p:cNvCxnSpPr>
          <p:nvPr userDrawn="1"/>
        </p:nvCxnSpPr>
        <p:spPr>
          <a:xfrm>
            <a:off x="11095438" y="238297"/>
            <a:ext cx="0" cy="6120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5613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9347A-42BF-4EA6-179D-721391F50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679C-3394-80AC-390F-0AE20DC9F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pic>
        <p:nvPicPr>
          <p:cNvPr id="5" name="Picture 4" descr="A white t on a red and black background&#10;&#10;AI-generated content may be incorrect.">
            <a:extLst>
              <a:ext uri="{FF2B5EF4-FFF2-40B4-BE49-F238E27FC236}">
                <a16:creationId xmlns:a16="http://schemas.microsoft.com/office/drawing/2014/main" id="{282A3F65-E36D-EEE9-EBE0-9F33EC22E3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7740" y="230188"/>
            <a:ext cx="541355" cy="620109"/>
          </a:xfrm>
          <a:prstGeom prst="rect">
            <a:avLst/>
          </a:prstGeom>
        </p:spPr>
      </p:pic>
      <p:pic>
        <p:nvPicPr>
          <p:cNvPr id="6" name="Picture 5" descr="A red flower with white text&#10;&#10;AI-generated content may be incorrect.">
            <a:extLst>
              <a:ext uri="{FF2B5EF4-FFF2-40B4-BE49-F238E27FC236}">
                <a16:creationId xmlns:a16="http://schemas.microsoft.com/office/drawing/2014/main" id="{9CF256E9-ACE3-84A7-5C1F-08F0561858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409" y="230188"/>
            <a:ext cx="563040" cy="6120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AFE815-4F6C-28E3-F57E-94FC55EEA72D}"/>
              </a:ext>
            </a:extLst>
          </p:cNvPr>
          <p:cNvCxnSpPr>
            <a:cxnSpLocks/>
          </p:cNvCxnSpPr>
          <p:nvPr userDrawn="1"/>
        </p:nvCxnSpPr>
        <p:spPr>
          <a:xfrm>
            <a:off x="11095438" y="238297"/>
            <a:ext cx="0" cy="612000"/>
          </a:xfrm>
          <a:prstGeom prst="line">
            <a:avLst/>
          </a:prstGeom>
          <a:ln w="952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427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609E3-FF31-CCDE-E2F3-CADA92D72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746968"/>
            <a:ext cx="5391529" cy="2852737"/>
          </a:xfrm>
        </p:spPr>
        <p:txBody>
          <a:bodyPr anchor="t" anchorCtr="0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6A299F-8907-3302-4EE5-E9B697E1E33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1083919"/>
            <a:ext cx="5264150" cy="583039"/>
          </a:xfrm>
        </p:spPr>
        <p:txBody>
          <a:bodyPr/>
          <a:lstStyle>
            <a:lvl1pPr marL="0" indent="0">
              <a:buNone/>
              <a:defRPr sz="2400" b="1" i="0">
                <a:solidFill>
                  <a:schemeClr val="accent1"/>
                </a:solidFill>
                <a:latin typeface="Telstra Display" panose="020B0504040000000004" pitchFamily="34" charset="77"/>
                <a:ea typeface="Telstra Display" panose="020B0504040000000004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 dirty="0"/>
              <a:t>Tech Savvy Seniors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140A797-6E9B-69A9-22F4-5FC4E921ACEF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2067477"/>
            <a:ext cx="5264150" cy="583039"/>
          </a:xfrm>
        </p:spPr>
        <p:txBody>
          <a:bodyPr anchor="b" anchorCtr="0"/>
          <a:lstStyle>
            <a:lvl1pPr marL="0" indent="0">
              <a:buNone/>
              <a:defRPr sz="2400" b="1" i="0">
                <a:solidFill>
                  <a:schemeClr val="accent4"/>
                </a:solidFill>
                <a:latin typeface="Telstra Display" panose="020B0504040000000004" pitchFamily="34" charset="77"/>
                <a:ea typeface="Telstra Display" panose="020B0504040000000004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 dirty="0"/>
              <a:t>Module 1</a:t>
            </a:r>
          </a:p>
        </p:txBody>
      </p:sp>
    </p:spTree>
    <p:extLst>
      <p:ext uri="{BB962C8B-B14F-4D97-AF65-F5344CB8AC3E}">
        <p14:creationId xmlns:p14="http://schemas.microsoft.com/office/powerpoint/2010/main" val="616095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B3D64D-F89F-5476-7BBC-950E1CD9E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27A934-FC49-C16F-4062-4DC7D1DCAD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21190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3" r:id="rId4"/>
    <p:sldLayoutId id="2147483652" r:id="rId5"/>
    <p:sldLayoutId id="214748365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71C92-3BB0-7774-128C-F599B6342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認識你的電腦或平板電腦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AC4BED-CC76-72CE-D98C-EBBC6F5502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長者科技通</a:t>
            </a:r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004E26-8DF4-D357-9BBC-6588B3567A47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zh-TW" altLang="en-US" dirty="0"/>
              <a:t>第二單元</a:t>
            </a:r>
            <a:r>
              <a:rPr lang="en-US" altLang="zh-TW" dirty="0"/>
              <a:t> 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85712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3B074-722E-4ED0-FE65-539BB5F66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電腦或平板電腦能做什麼？</a:t>
            </a:r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83B556-60FC-7662-85CF-3B297D4D48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628" y="5819454"/>
            <a:ext cx="736600" cy="698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34FC2A-7AB4-6771-75FC-E3FCEBAC7C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627" y="3836957"/>
            <a:ext cx="698500" cy="673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6B0483-0520-4495-5F72-C7E6A61046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627" y="4820679"/>
            <a:ext cx="698500" cy="6731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AD78FD-C7DE-D4EC-C1BF-CC7BF932C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2975" y="2756695"/>
            <a:ext cx="762000" cy="7239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8B19E4-B5FE-780E-73F0-9477BC278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627" y="2749695"/>
            <a:ext cx="698500" cy="6731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2E45E-2782-16CC-C12D-5D351DA0C4E0}"/>
              </a:ext>
            </a:extLst>
          </p:cNvPr>
          <p:cNvSpPr txBox="1">
            <a:spLocks/>
          </p:cNvSpPr>
          <p:nvPr/>
        </p:nvSpPr>
        <p:spPr>
          <a:xfrm>
            <a:off x="987055" y="1809927"/>
            <a:ext cx="4504554" cy="58285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b="1" dirty="0">
                <a:latin typeface="Telstra Display" panose="020B0504040000000004" pitchFamily="34" charset="77"/>
                <a:ea typeface="Telstra Display" panose="020B0504040000000004" pitchFamily="34" charset="77"/>
              </a:rPr>
              <a:t>保持聯繫</a:t>
            </a:r>
            <a:endParaRPr lang="en-AU" b="1" dirty="0">
              <a:latin typeface="Telstra Display" panose="020B0504040000000004" pitchFamily="34" charset="77"/>
              <a:ea typeface="Telstra Display" panose="020B0504040000000004" pitchFamily="34" charset="77"/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CE97B088-2812-CD28-93EC-DB8E0E7BC3CB}"/>
              </a:ext>
            </a:extLst>
          </p:cNvPr>
          <p:cNvSpPr txBox="1">
            <a:spLocks/>
          </p:cNvSpPr>
          <p:nvPr/>
        </p:nvSpPr>
        <p:spPr>
          <a:xfrm>
            <a:off x="1817300" y="2733423"/>
            <a:ext cx="3091249" cy="4427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視像通話</a:t>
            </a:r>
            <a:endParaRPr lang="en-AU" sz="2000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2A72210-1868-9C8D-4AAD-72BBC64071F2}"/>
              </a:ext>
            </a:extLst>
          </p:cNvPr>
          <p:cNvSpPr txBox="1">
            <a:spLocks/>
          </p:cNvSpPr>
          <p:nvPr/>
        </p:nvSpPr>
        <p:spPr>
          <a:xfrm>
            <a:off x="1777313" y="3846291"/>
            <a:ext cx="2052000" cy="94032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傳送電郵</a:t>
            </a: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endParaRPr lang="en-AU" sz="2000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8C117A28-BF3B-8382-F1E9-F98029D472D8}"/>
              </a:ext>
            </a:extLst>
          </p:cNvPr>
          <p:cNvSpPr txBox="1">
            <a:spLocks/>
          </p:cNvSpPr>
          <p:nvPr/>
        </p:nvSpPr>
        <p:spPr>
          <a:xfrm>
            <a:off x="1817300" y="4809874"/>
            <a:ext cx="4278700" cy="136781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拍攝相片和視頻</a:t>
            </a:r>
            <a:endParaRPr lang="en-AU" altLang="zh-TW" sz="2000" dirty="0"/>
          </a:p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（</a:t>
            </a:r>
            <a:r>
              <a:rPr lang="zh-TW" altLang="en-US" sz="2000" dirty="0">
                <a:solidFill>
                  <a:schemeClr val="tx2"/>
                </a:solidFill>
              </a:rPr>
              <a:t>如已內置鏡頭及喇叭）</a:t>
            </a: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endParaRPr lang="en-AU" sz="1600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2DC4B44-FCD9-CE3F-0F19-8E7FDDC725D5}"/>
              </a:ext>
            </a:extLst>
          </p:cNvPr>
          <p:cNvSpPr txBox="1">
            <a:spLocks/>
          </p:cNvSpPr>
          <p:nvPr/>
        </p:nvSpPr>
        <p:spPr>
          <a:xfrm>
            <a:off x="1777313" y="5910651"/>
            <a:ext cx="2420939" cy="43941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社交媒體</a:t>
            </a:r>
            <a:endParaRPr lang="en-AU" sz="20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916A1DA-757F-32D1-5636-10B7928421E4}"/>
              </a:ext>
            </a:extLst>
          </p:cNvPr>
          <p:cNvSpPr txBox="1">
            <a:spLocks/>
          </p:cNvSpPr>
          <p:nvPr/>
        </p:nvSpPr>
        <p:spPr>
          <a:xfrm>
            <a:off x="6442975" y="1779447"/>
            <a:ext cx="4504554" cy="58285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b="1" dirty="0">
                <a:latin typeface="Telstra Display" panose="020B0504040000000004" pitchFamily="34" charset="77"/>
                <a:ea typeface="Telstra Display" panose="020B0504040000000004" pitchFamily="34" charset="77"/>
              </a:rPr>
              <a:t>搜尋資訊</a:t>
            </a:r>
            <a:endParaRPr lang="en-AU" b="1" dirty="0">
              <a:latin typeface="Telstra Display" panose="020B0504040000000004" pitchFamily="34" charset="77"/>
              <a:ea typeface="Telstra Display" panose="020B0504040000000004" pitchFamily="34" charset="77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265D8A8-6354-0104-0603-C042D959161F}"/>
              </a:ext>
            </a:extLst>
          </p:cNvPr>
          <p:cNvSpPr txBox="1">
            <a:spLocks/>
          </p:cNvSpPr>
          <p:nvPr/>
        </p:nvSpPr>
        <p:spPr>
          <a:xfrm>
            <a:off x="7398711" y="2749695"/>
            <a:ext cx="4145600" cy="43941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搜尋食譜、健康資訊或新聞</a:t>
            </a:r>
            <a:endParaRPr lang="en-AU" sz="2000" dirty="0"/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019FAEBE-5F04-9239-828A-124D765BAD5D}"/>
              </a:ext>
            </a:extLst>
          </p:cNvPr>
          <p:cNvSpPr txBox="1">
            <a:spLocks/>
          </p:cNvSpPr>
          <p:nvPr/>
        </p:nvSpPr>
        <p:spPr>
          <a:xfrm>
            <a:off x="7398711" y="3846291"/>
            <a:ext cx="3239530" cy="94032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查看天氣</a:t>
            </a:r>
          </a:p>
          <a:p>
            <a:pPr marL="0" indent="0">
              <a:lnSpc>
                <a:spcPct val="120000"/>
              </a:lnSpc>
              <a:buNone/>
            </a:pPr>
            <a:endParaRPr lang="en-AU" sz="200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6EBC8E-0D6F-A2C7-BE8E-1F0394E4B882}"/>
              </a:ext>
            </a:extLst>
          </p:cNvPr>
          <p:cNvSpPr txBox="1">
            <a:spLocks/>
          </p:cNvSpPr>
          <p:nvPr/>
        </p:nvSpPr>
        <p:spPr>
          <a:xfrm>
            <a:off x="7398711" y="4844372"/>
            <a:ext cx="3523736" cy="43941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查閱地圖和路線</a:t>
            </a:r>
            <a:endParaRPr lang="en-AU" sz="2000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53F2B10-16A7-CA17-B4C8-77EB5C2344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9025" y="4764300"/>
            <a:ext cx="698500" cy="8255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862295E-543A-D855-F928-EE4472200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09025" y="3762991"/>
            <a:ext cx="7493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461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3" grpId="0"/>
      <p:bldP spid="19" grpId="0"/>
      <p:bldP spid="22" grpId="0"/>
      <p:bldP spid="18" grpId="0"/>
      <p:bldP spid="4" grpId="0"/>
      <p:bldP spid="20" grpId="0"/>
      <p:bldP spid="31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ACA792-51F7-A2F3-550A-4B79CF5E96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5C6CD-E891-63DE-7FF4-EA665D53C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電腦或平板電腦能做什麼？</a:t>
            </a:r>
            <a:endParaRPr lang="en-AU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0B4A642-13A0-32FD-3093-188EE1E4E22A}"/>
              </a:ext>
            </a:extLst>
          </p:cNvPr>
          <p:cNvSpPr txBox="1">
            <a:spLocks/>
          </p:cNvSpPr>
          <p:nvPr/>
        </p:nvSpPr>
        <p:spPr>
          <a:xfrm>
            <a:off x="1011951" y="1781008"/>
            <a:ext cx="4504554" cy="58285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b="1" dirty="0">
                <a:latin typeface="Telstra Display" panose="020B0504040000000004" pitchFamily="34" charset="77"/>
                <a:ea typeface="Telstra Display" panose="020B0504040000000004" pitchFamily="34" charset="77"/>
              </a:rPr>
              <a:t>實用用途</a:t>
            </a:r>
            <a:endParaRPr lang="en-AU" b="1" dirty="0">
              <a:latin typeface="Telstra Display" panose="020B0504040000000004" pitchFamily="34" charset="77"/>
              <a:ea typeface="Telstra Display" panose="020B0504040000000004" pitchFamily="34" charset="77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AF9BAA6-5038-8A0C-0FFE-6268A2412E93}"/>
              </a:ext>
            </a:extLst>
          </p:cNvPr>
          <p:cNvSpPr txBox="1">
            <a:spLocks/>
          </p:cNvSpPr>
          <p:nvPr/>
        </p:nvSpPr>
        <p:spPr>
          <a:xfrm>
            <a:off x="2113047" y="2617420"/>
            <a:ext cx="2052000" cy="4427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網上購物</a:t>
            </a:r>
            <a:endParaRPr lang="en-AU" sz="2000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3CC06C4C-152F-C82D-F89A-5864DBA7576F}"/>
              </a:ext>
            </a:extLst>
          </p:cNvPr>
          <p:cNvSpPr txBox="1">
            <a:spLocks/>
          </p:cNvSpPr>
          <p:nvPr/>
        </p:nvSpPr>
        <p:spPr>
          <a:xfrm>
            <a:off x="2113047" y="3427588"/>
            <a:ext cx="3528336" cy="94032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在日曆中儲存日期</a:t>
            </a: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endParaRPr lang="en-AU" sz="200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E2961B5-72E8-DE28-245D-88C319C6F3F9}"/>
              </a:ext>
            </a:extLst>
          </p:cNvPr>
          <p:cNvSpPr txBox="1">
            <a:spLocks/>
          </p:cNvSpPr>
          <p:nvPr/>
        </p:nvSpPr>
        <p:spPr>
          <a:xfrm>
            <a:off x="2057396" y="4250691"/>
            <a:ext cx="2301661" cy="94032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使用網上銀行服務</a:t>
            </a: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endParaRPr lang="en-AU" sz="2000" dirty="0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1A9BC7E9-CDBB-A79D-C05B-AFDA68F86180}"/>
              </a:ext>
            </a:extLst>
          </p:cNvPr>
          <p:cNvSpPr txBox="1">
            <a:spLocks/>
          </p:cNvSpPr>
          <p:nvPr/>
        </p:nvSpPr>
        <p:spPr>
          <a:xfrm>
            <a:off x="2113047" y="5140358"/>
            <a:ext cx="3239530" cy="4427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寫信</a:t>
            </a:r>
            <a:endParaRPr lang="en-AU" sz="200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BF13336-BCB5-9058-B52D-BD66CEFA2D19}"/>
              </a:ext>
            </a:extLst>
          </p:cNvPr>
          <p:cNvSpPr txBox="1">
            <a:spLocks/>
          </p:cNvSpPr>
          <p:nvPr/>
        </p:nvSpPr>
        <p:spPr>
          <a:xfrm>
            <a:off x="2093996" y="6056158"/>
            <a:ext cx="4254595" cy="43941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預訂門票及預約服務</a:t>
            </a:r>
            <a:endParaRPr lang="en-AU" sz="20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5DC948D-E4D2-B455-C150-CAB1BADDAF7B}"/>
              </a:ext>
            </a:extLst>
          </p:cNvPr>
          <p:cNvSpPr txBox="1">
            <a:spLocks/>
          </p:cNvSpPr>
          <p:nvPr/>
        </p:nvSpPr>
        <p:spPr>
          <a:xfrm>
            <a:off x="6458215" y="1781008"/>
            <a:ext cx="4504554" cy="58285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b="1" dirty="0">
                <a:latin typeface="Telstra Display" panose="020B0504040000000004" pitchFamily="34" charset="77"/>
                <a:ea typeface="Telstra Display" panose="020B0504040000000004" pitchFamily="34" charset="77"/>
              </a:rPr>
              <a:t>娛樂</a:t>
            </a:r>
            <a:endParaRPr lang="en-AU" b="1" dirty="0">
              <a:latin typeface="Telstra Display" panose="020B0504040000000004" pitchFamily="34" charset="77"/>
              <a:ea typeface="Telstra Display" panose="020B0504040000000004" pitchFamily="34" charset="77"/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17D65B7E-FD26-1B1A-DCF3-BE5D8F79BE8D}"/>
              </a:ext>
            </a:extLst>
          </p:cNvPr>
          <p:cNvSpPr txBox="1">
            <a:spLocks/>
          </p:cNvSpPr>
          <p:nvPr/>
        </p:nvSpPr>
        <p:spPr>
          <a:xfrm>
            <a:off x="7305545" y="2634975"/>
            <a:ext cx="3239530" cy="94032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收聽音樂</a:t>
            </a:r>
            <a:r>
              <a:rPr lang="en-AU" altLang="zh-TW" sz="2000" dirty="0"/>
              <a:t>, </a:t>
            </a:r>
            <a:r>
              <a:rPr lang="zh-TW" altLang="en-US" sz="2000" dirty="0"/>
              <a:t>播客和有聲書</a:t>
            </a:r>
          </a:p>
          <a:p>
            <a:pPr marL="0" indent="0">
              <a:lnSpc>
                <a:spcPct val="120000"/>
              </a:lnSpc>
              <a:buNone/>
            </a:pPr>
            <a:endParaRPr lang="en-AU" sz="20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0BF36A7-B014-7F74-BF1E-42EF41116DF7}"/>
              </a:ext>
            </a:extLst>
          </p:cNvPr>
          <p:cNvSpPr txBox="1">
            <a:spLocks/>
          </p:cNvSpPr>
          <p:nvPr/>
        </p:nvSpPr>
        <p:spPr>
          <a:xfrm>
            <a:off x="7305545" y="3451894"/>
            <a:ext cx="3363098" cy="94032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玩遊戲</a:t>
            </a: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endParaRPr lang="en-AU" sz="2000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9D0C09AD-4905-45D5-451D-8272DEBACD91}"/>
              </a:ext>
            </a:extLst>
          </p:cNvPr>
          <p:cNvSpPr txBox="1">
            <a:spLocks/>
          </p:cNvSpPr>
          <p:nvPr/>
        </p:nvSpPr>
        <p:spPr>
          <a:xfrm>
            <a:off x="7326052" y="4247017"/>
            <a:ext cx="3091249" cy="94032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觀看視頻</a:t>
            </a: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endParaRPr lang="en-AU" sz="20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09AE0C9-CB67-5BFD-21D8-FDCB4523E7D1}"/>
              </a:ext>
            </a:extLst>
          </p:cNvPr>
          <p:cNvSpPr txBox="1">
            <a:spLocks/>
          </p:cNvSpPr>
          <p:nvPr/>
        </p:nvSpPr>
        <p:spPr>
          <a:xfrm>
            <a:off x="7346559" y="5111145"/>
            <a:ext cx="3091249" cy="4427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閱讀電子書</a:t>
            </a:r>
            <a:endParaRPr lang="en-AU" sz="2000" dirty="0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922201FF-40E2-3D6B-BEFB-7679041D9712}"/>
              </a:ext>
            </a:extLst>
          </p:cNvPr>
          <p:cNvSpPr txBox="1">
            <a:spLocks/>
          </p:cNvSpPr>
          <p:nvPr/>
        </p:nvSpPr>
        <p:spPr>
          <a:xfrm>
            <a:off x="7305545" y="5920451"/>
            <a:ext cx="4129218" cy="57823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b="1" dirty="0"/>
              <a:t>以及更多功能！</a:t>
            </a:r>
            <a:endParaRPr lang="en-AU" b="1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8908513-649E-2805-8E6F-193CD75D7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8215" y="4250691"/>
            <a:ext cx="749300" cy="7112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85B36EA-C722-B844-6DE9-F699830CFB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1020" y="2621552"/>
            <a:ext cx="698500" cy="7112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7FFCB91-AB0C-37A3-C700-1DC373FC4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751" y="3433460"/>
            <a:ext cx="711200" cy="73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564376-1F84-5305-8FA9-EAC5BFE8A9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9121" y="3463082"/>
            <a:ext cx="711200" cy="774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3E3B2-E770-B390-11CA-3B94857D55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9101" y="2617420"/>
            <a:ext cx="698500" cy="711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2FA55D-2498-99AA-2C52-1740C36D3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0051" y="4250691"/>
            <a:ext cx="736600" cy="762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97AD8B-21E4-A2D9-9212-63B24857C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1481" y="5964468"/>
            <a:ext cx="736600" cy="736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E648D49-C862-9F09-301C-53F9E76C69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1481" y="4999708"/>
            <a:ext cx="774700" cy="774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DF328A-ED71-6DEB-C95B-89F1165A18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04820" y="5170178"/>
            <a:ext cx="8509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493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21" grpId="0"/>
      <p:bldP spid="12" grpId="0"/>
      <p:bldP spid="25" grpId="0"/>
      <p:bldP spid="13" grpId="0"/>
      <p:bldP spid="6" grpId="0"/>
      <p:bldP spid="22" grpId="0"/>
      <p:bldP spid="4" grpId="0"/>
      <p:bldP spid="23" grpId="0"/>
      <p:bldP spid="14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E16EB6-0C7A-55CE-CB75-1D72A628B7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E11E3-9D9D-BE77-E089-25C509512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74" y="1535994"/>
            <a:ext cx="11399450" cy="458298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364D540-A8AA-C9FA-26EA-29D3186DB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101" y="2179915"/>
            <a:ext cx="5191898" cy="314209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TW" altLang="en-US" dirty="0">
                <a:solidFill>
                  <a:schemeClr val="bg1"/>
                </a:solidFill>
              </a:rPr>
              <a:t>你目前主要用電子產品做些甚麼？</a:t>
            </a:r>
            <a:endParaRPr lang="en-A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6053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3A9A5-D1A4-8378-EF21-976612322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連接互聯網</a:t>
            </a:r>
            <a:endParaRPr lang="en-AU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3D11A72-1A9E-3FE5-B7C0-83B9F6D82359}"/>
              </a:ext>
            </a:extLst>
          </p:cNvPr>
          <p:cNvSpPr txBox="1">
            <a:spLocks/>
          </p:cNvSpPr>
          <p:nvPr/>
        </p:nvSpPr>
        <p:spPr>
          <a:xfrm>
            <a:off x="545805" y="5227196"/>
            <a:ext cx="4504554" cy="122815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zh-TW" altLang="en-US" dirty="0"/>
              <a:t>無線網絡</a:t>
            </a:r>
            <a:endParaRPr lang="en-AU" altLang="zh-TW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en-AU" dirty="0"/>
              <a:t>Wi-Fi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6EC8DA8-9B33-BB99-A939-710246A508F3}"/>
              </a:ext>
            </a:extLst>
          </p:cNvPr>
          <p:cNvSpPr txBox="1">
            <a:spLocks/>
          </p:cNvSpPr>
          <p:nvPr/>
        </p:nvSpPr>
        <p:spPr>
          <a:xfrm>
            <a:off x="6096000" y="5227196"/>
            <a:ext cx="4504554" cy="122815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zh-TW" altLang="en-US" dirty="0"/>
              <a:t>流動數據</a:t>
            </a:r>
            <a:endParaRPr lang="en-AU" altLang="zh-TW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en-AU" dirty="0"/>
              <a:t>Mobile data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1C25F032-2BBE-A4B5-6C23-D57FEDA702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86227" y="2485924"/>
            <a:ext cx="2324100" cy="232410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BA64E1EF-9C5F-25C9-427E-106A49DE8D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80618" y="2485924"/>
            <a:ext cx="23241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91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D7AF6-5CF9-31D4-4D05-3FDD71C52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主要實體部件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1815C9-6B90-CC45-CB7B-72C0DAD69B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zh-TW" altLang="en-US" b="1" dirty="0">
                <a:solidFill>
                  <a:schemeClr val="accent1"/>
                </a:solidFill>
              </a:rPr>
              <a:t>桌上型電腦 </a:t>
            </a:r>
          </a:p>
          <a:p>
            <a:pPr>
              <a:lnSpc>
                <a:spcPct val="120000"/>
              </a:lnSpc>
            </a:pPr>
            <a:r>
              <a:rPr lang="zh-TW" altLang="en-US" sz="2000" dirty="0"/>
              <a:t>顯示器</a:t>
            </a:r>
            <a:endParaRPr lang="en-AU" sz="2000" dirty="0"/>
          </a:p>
          <a:p>
            <a:pPr>
              <a:lnSpc>
                <a:spcPct val="120000"/>
              </a:lnSpc>
            </a:pPr>
            <a:r>
              <a:rPr lang="zh-TW" altLang="en-US" sz="2000" dirty="0"/>
              <a:t> 鍵盤</a:t>
            </a:r>
            <a:endParaRPr lang="en-AU" sz="2000" dirty="0"/>
          </a:p>
          <a:p>
            <a:pPr>
              <a:lnSpc>
                <a:spcPct val="120000"/>
              </a:lnSpc>
            </a:pPr>
            <a:r>
              <a:rPr lang="zh-TW" altLang="en-US" sz="2000" dirty="0"/>
              <a:t> 滑鼠</a:t>
            </a:r>
          </a:p>
          <a:p>
            <a:pPr>
              <a:lnSpc>
                <a:spcPct val="120000"/>
              </a:lnSpc>
            </a:pPr>
            <a:r>
              <a:rPr lang="zh-TW" altLang="en-US" sz="2000" dirty="0"/>
              <a:t> 主機</a:t>
            </a:r>
          </a:p>
          <a:p>
            <a:pPr>
              <a:lnSpc>
                <a:spcPct val="120000"/>
              </a:lnSpc>
            </a:pPr>
            <a:r>
              <a:rPr lang="zh-TW" altLang="en-US" sz="2000" dirty="0"/>
              <a:t> 電源鍵</a:t>
            </a:r>
            <a:endParaRPr lang="en-AU" sz="2000" dirty="0"/>
          </a:p>
          <a:p>
            <a:pPr>
              <a:lnSpc>
                <a:spcPct val="120000"/>
              </a:lnSpc>
            </a:pPr>
            <a:r>
              <a:rPr lang="zh-TW" altLang="en-US" sz="2000" dirty="0"/>
              <a:t> 端口</a:t>
            </a:r>
            <a:endParaRPr lang="en-AU" sz="2000" dirty="0"/>
          </a:p>
          <a:p>
            <a:pPr>
              <a:lnSpc>
                <a:spcPct val="120000"/>
              </a:lnSpc>
            </a:pPr>
            <a:r>
              <a:rPr lang="zh-TW" altLang="en-US" sz="2000" dirty="0"/>
              <a:t>鏡頭及喇叭</a:t>
            </a:r>
            <a:endParaRPr lang="en-AU" sz="2000" dirty="0"/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endParaRPr lang="en-AU" sz="2000" dirty="0"/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E40BFD5D-FD42-3E21-7073-6AB3825723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10200" y="1690688"/>
            <a:ext cx="6299200" cy="46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569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98710-7CA2-2389-BB50-1C0B3AF167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5009C-E6E4-094D-68E1-035590642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主要實體部件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2F266-50FA-EAE4-43DB-8D24DA6717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zh-TW" altLang="en-US" b="1" dirty="0">
                <a:solidFill>
                  <a:schemeClr val="accent1"/>
                </a:solidFill>
              </a:rPr>
              <a:t>手提電腦</a:t>
            </a:r>
          </a:p>
          <a:p>
            <a:pPr>
              <a:lnSpc>
                <a:spcPct val="120000"/>
              </a:lnSpc>
            </a:pPr>
            <a:r>
              <a:rPr lang="en-AU" b="1" dirty="0"/>
              <a:t> </a:t>
            </a:r>
            <a:r>
              <a:rPr lang="zh-TW" altLang="en-US" sz="2000" dirty="0"/>
              <a:t>螢幕</a:t>
            </a:r>
            <a:endParaRPr lang="en-AU" sz="2000" dirty="0"/>
          </a:p>
          <a:p>
            <a:pPr>
              <a:lnSpc>
                <a:spcPct val="120000"/>
              </a:lnSpc>
            </a:pPr>
            <a:r>
              <a:rPr lang="zh-TW" altLang="en-US" sz="2000" dirty="0"/>
              <a:t> 鍵盤</a:t>
            </a:r>
            <a:endParaRPr lang="en-AU" sz="2000" dirty="0"/>
          </a:p>
          <a:p>
            <a:pPr>
              <a:lnSpc>
                <a:spcPct val="120000"/>
              </a:lnSpc>
            </a:pPr>
            <a:r>
              <a:rPr lang="zh-TW" altLang="en-US" sz="2000" dirty="0"/>
              <a:t> 觸控板（可能設有按鍵）</a:t>
            </a:r>
            <a:endParaRPr lang="en-AU" sz="2000" dirty="0"/>
          </a:p>
          <a:p>
            <a:pPr>
              <a:lnSpc>
                <a:spcPct val="120000"/>
              </a:lnSpc>
            </a:pPr>
            <a:r>
              <a:rPr lang="zh-TW" altLang="en-US" sz="2000" dirty="0"/>
              <a:t> 電源鍵</a:t>
            </a:r>
            <a:r>
              <a:rPr lang="en-AU" sz="2000" dirty="0"/>
              <a:t> </a:t>
            </a:r>
          </a:p>
          <a:p>
            <a:pPr>
              <a:lnSpc>
                <a:spcPct val="120000"/>
              </a:lnSpc>
            </a:pPr>
            <a:r>
              <a:rPr lang="zh-TW" altLang="en-US" sz="2000" dirty="0"/>
              <a:t> 端口</a:t>
            </a:r>
          </a:p>
          <a:p>
            <a:pPr>
              <a:lnSpc>
                <a:spcPct val="120000"/>
              </a:lnSpc>
            </a:pPr>
            <a:r>
              <a:rPr lang="zh-TW" altLang="en-US" sz="2000" dirty="0"/>
              <a:t> 鏡頭及喇叭</a:t>
            </a:r>
          </a:p>
          <a:p>
            <a:pPr>
              <a:lnSpc>
                <a:spcPct val="120000"/>
              </a:lnSpc>
            </a:pPr>
            <a:endParaRPr lang="en-AU" sz="2000" dirty="0"/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endParaRPr lang="en-AU" sz="2000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E13CC2B-F36B-4605-03EF-D3438B880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05120" y="1690688"/>
            <a:ext cx="6299200" cy="46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4185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505E1F-7AD1-261D-FB22-A793988C56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5762B-75A2-F97A-2958-F5424528B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主要實體部件</a:t>
            </a:r>
            <a:r>
              <a:rPr lang="en-AU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659B4B-2028-0735-85BF-7AFB1F2551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38912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zh-TW" altLang="en-US" b="1" dirty="0">
                <a:solidFill>
                  <a:schemeClr val="accent1"/>
                </a:solidFill>
              </a:rPr>
              <a:t>平板電腦</a:t>
            </a:r>
          </a:p>
          <a:p>
            <a:pPr>
              <a:lnSpc>
                <a:spcPct val="120000"/>
              </a:lnSpc>
            </a:pPr>
            <a:r>
              <a:rPr lang="zh-TW" altLang="en-US" sz="2000" dirty="0"/>
              <a:t>觸控螢幕</a:t>
            </a:r>
            <a:r>
              <a:rPr lang="en-AU" sz="2000" dirty="0"/>
              <a:t> </a:t>
            </a:r>
          </a:p>
          <a:p>
            <a:pPr>
              <a:lnSpc>
                <a:spcPct val="120000"/>
              </a:lnSpc>
            </a:pPr>
            <a:r>
              <a:rPr lang="zh-TW" altLang="en-US" sz="2000" dirty="0"/>
              <a:t>電源鍵 </a:t>
            </a:r>
            <a:endParaRPr lang="en-AU" sz="2000" dirty="0"/>
          </a:p>
          <a:p>
            <a:pPr>
              <a:lnSpc>
                <a:spcPct val="120000"/>
              </a:lnSpc>
            </a:pPr>
            <a:r>
              <a:rPr lang="zh-TW" altLang="en-US" sz="2000" dirty="0"/>
              <a:t>音量鍵</a:t>
            </a:r>
            <a:endParaRPr lang="en-AU" sz="2000" dirty="0"/>
          </a:p>
          <a:p>
            <a:pPr>
              <a:lnSpc>
                <a:spcPct val="120000"/>
              </a:lnSpc>
            </a:pPr>
            <a:r>
              <a:rPr lang="zh-TW" altLang="en-US" sz="2000" dirty="0"/>
              <a:t>前後鏡頭及喇叭</a:t>
            </a:r>
            <a:endParaRPr lang="en-AU" sz="2000" dirty="0"/>
          </a:p>
          <a:p>
            <a:pPr>
              <a:lnSpc>
                <a:spcPct val="120000"/>
              </a:lnSpc>
            </a:pPr>
            <a:r>
              <a:rPr lang="zh-TW" altLang="en-US" sz="2000" dirty="0"/>
              <a:t> 端口</a:t>
            </a:r>
          </a:p>
          <a:p>
            <a:pPr>
              <a:lnSpc>
                <a:spcPct val="120000"/>
              </a:lnSpc>
            </a:pPr>
            <a:endParaRPr lang="en-AU" sz="2000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FA89846-4015-5B04-338C-C3EDC72D78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94960" y="1690688"/>
            <a:ext cx="6300000" cy="466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2422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D0458-6EE6-48AD-E241-D3505D0E4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關閉及重新開啟電子產品</a:t>
            </a:r>
            <a:endParaRPr lang="en-A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50656B-25AD-7249-6559-BC694FEE7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999" y="1690687"/>
            <a:ext cx="11520001" cy="463145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AE4CB54-DEEE-D3E7-8B20-511B4A1D8286}"/>
              </a:ext>
            </a:extLst>
          </p:cNvPr>
          <p:cNvSpPr txBox="1">
            <a:spLocks/>
          </p:cNvSpPr>
          <p:nvPr/>
        </p:nvSpPr>
        <p:spPr>
          <a:xfrm>
            <a:off x="838200" y="2435367"/>
            <a:ext cx="5191898" cy="3142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TW" altLang="en-US" dirty="0"/>
              <a:t>你的解鎖密碼是否容易被猜到？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78402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1F87C5-E780-B5D6-D3B0-416ED4AD8A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582FF-0347-BA6E-9EAB-E1C70A5A0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在電腦上進行操作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07D363-9675-4B25-1336-3CEB6F90DF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221480"/>
            <a:ext cx="1598428" cy="767513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zh-TW" altLang="en-US" sz="2000" dirty="0"/>
              <a:t>滑鼠</a:t>
            </a:r>
            <a:endParaRPr lang="en-AU" altLang="zh-TW" sz="2000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en-AU" sz="2000" dirty="0"/>
              <a:t>Mouse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46CD064B-6561-8E74-5597-C2AFEFFEEF45}"/>
              </a:ext>
            </a:extLst>
          </p:cNvPr>
          <p:cNvSpPr txBox="1">
            <a:spLocks/>
          </p:cNvSpPr>
          <p:nvPr/>
        </p:nvSpPr>
        <p:spPr>
          <a:xfrm>
            <a:off x="2264959" y="4171562"/>
            <a:ext cx="1598428" cy="7675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zh-TW" altLang="en-US" sz="2000" dirty="0"/>
              <a:t>或者</a:t>
            </a:r>
            <a:endParaRPr lang="en-AU" sz="20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048BCCF-E00F-8855-76CD-5F3B71133991}"/>
              </a:ext>
            </a:extLst>
          </p:cNvPr>
          <p:cNvSpPr txBox="1">
            <a:spLocks/>
          </p:cNvSpPr>
          <p:nvPr/>
        </p:nvSpPr>
        <p:spPr>
          <a:xfrm>
            <a:off x="4118007" y="4227799"/>
            <a:ext cx="1598428" cy="76751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zh-TW" altLang="en-US" sz="2000" dirty="0"/>
              <a:t>觸控板</a:t>
            </a:r>
            <a:r>
              <a:rPr lang="en-AU" sz="2000" dirty="0"/>
              <a:t>Trackpad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7CE1DC0-4647-E995-C2FF-573013AD0E08}"/>
              </a:ext>
            </a:extLst>
          </p:cNvPr>
          <p:cNvSpPr txBox="1">
            <a:spLocks/>
          </p:cNvSpPr>
          <p:nvPr/>
        </p:nvSpPr>
        <p:spPr>
          <a:xfrm>
            <a:off x="8394500" y="4221480"/>
            <a:ext cx="1598428" cy="76751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zh-TW" altLang="en-US" sz="2000" dirty="0"/>
              <a:t>鍵盤</a:t>
            </a:r>
            <a:r>
              <a:rPr lang="en-AU" sz="2000" dirty="0"/>
              <a:t>Keyboard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8A22768-E9C0-4534-BF59-8F8E89F946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35444" y="2714644"/>
            <a:ext cx="2040520" cy="142871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2DCAA78-E613-A5AE-B6CA-92F750FA8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74780" y="2636520"/>
            <a:ext cx="3837868" cy="158496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D1116E2-A5D5-05D3-926B-08B2B7931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76168" y="2764562"/>
            <a:ext cx="1005840" cy="142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759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5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6AF9DC-C20E-F83F-1FA3-A8653037EE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D3660-549B-2790-C91A-272F6E405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在平板電腦上進行操作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4B5552-AEAD-0D7A-BE4C-C294B6398A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232" y="3738600"/>
            <a:ext cx="1598428" cy="767513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zh-TW" altLang="en-US" dirty="0"/>
              <a:t>點按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AU" dirty="0"/>
              <a:t>Tap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F335EC1-BA42-95CF-54D4-0AA4D01000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37221" y="2979737"/>
            <a:ext cx="324451" cy="32445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89E9215-AEA7-DCF5-41FC-CF29C62F6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242164" y="2864407"/>
            <a:ext cx="439781" cy="439781"/>
            <a:chOff x="1050183" y="2747961"/>
            <a:chExt cx="439781" cy="439781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8644B52-64D6-945F-3987-ED1F44BDC3D6}"/>
                </a:ext>
              </a:extLst>
            </p:cNvPr>
            <p:cNvSpPr/>
            <p:nvPr/>
          </p:nvSpPr>
          <p:spPr>
            <a:xfrm>
              <a:off x="1050183" y="2747961"/>
              <a:ext cx="439781" cy="439781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054C430-5F79-2E72-3291-94A817BDFCF8}"/>
                </a:ext>
              </a:extLst>
            </p:cNvPr>
            <p:cNvSpPr/>
            <p:nvPr/>
          </p:nvSpPr>
          <p:spPr>
            <a:xfrm>
              <a:off x="1157275" y="2856640"/>
              <a:ext cx="225597" cy="22559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4F1C264-AFFB-E28A-8B61-4C5663D22B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462437" y="2931722"/>
            <a:ext cx="689411" cy="305149"/>
            <a:chOff x="979090" y="3719232"/>
            <a:chExt cx="689411" cy="305149"/>
          </a:xfrm>
        </p:grpSpPr>
        <p:sp>
          <p:nvSpPr>
            <p:cNvPr id="8" name="Terminator 7">
              <a:extLst>
                <a:ext uri="{FF2B5EF4-FFF2-40B4-BE49-F238E27FC236}">
                  <a16:creationId xmlns:a16="http://schemas.microsoft.com/office/drawing/2014/main" id="{CB1BCAA1-D411-EAD5-E674-488A83999961}"/>
                </a:ext>
              </a:extLst>
            </p:cNvPr>
            <p:cNvSpPr/>
            <p:nvPr/>
          </p:nvSpPr>
          <p:spPr>
            <a:xfrm>
              <a:off x="979090" y="3785628"/>
              <a:ext cx="683739" cy="172354"/>
            </a:xfrm>
            <a:prstGeom prst="flowChartTerminator">
              <a:avLst/>
            </a:prstGeom>
            <a:gradFill flip="none" rotWithShape="1">
              <a:gsLst>
                <a:gs pos="0">
                  <a:schemeClr val="bg1"/>
                </a:gs>
                <a:gs pos="25000">
                  <a:schemeClr val="accent4"/>
                </a:gs>
                <a:gs pos="83000">
                  <a:schemeClr val="accent4"/>
                </a:gs>
                <a:gs pos="100000">
                  <a:schemeClr val="accent4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" name="Terminator 8">
              <a:extLst>
                <a:ext uri="{FF2B5EF4-FFF2-40B4-BE49-F238E27FC236}">
                  <a16:creationId xmlns:a16="http://schemas.microsoft.com/office/drawing/2014/main" id="{09957893-4879-D009-02E6-AC4C7E874D10}"/>
                </a:ext>
              </a:extLst>
            </p:cNvPr>
            <p:cNvSpPr/>
            <p:nvPr/>
          </p:nvSpPr>
          <p:spPr>
            <a:xfrm rot="2511358">
              <a:off x="1341235" y="3719232"/>
              <a:ext cx="327266" cy="132793"/>
            </a:xfrm>
            <a:prstGeom prst="flowChartTerminator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" name="Terminator 9">
              <a:extLst>
                <a:ext uri="{FF2B5EF4-FFF2-40B4-BE49-F238E27FC236}">
                  <a16:creationId xmlns:a16="http://schemas.microsoft.com/office/drawing/2014/main" id="{95DB390F-2CF3-85A9-27ED-92B2BB5EA292}"/>
                </a:ext>
              </a:extLst>
            </p:cNvPr>
            <p:cNvSpPr/>
            <p:nvPr/>
          </p:nvSpPr>
          <p:spPr>
            <a:xfrm rot="19088642" flipV="1">
              <a:off x="1341235" y="3891588"/>
              <a:ext cx="327266" cy="132793"/>
            </a:xfrm>
            <a:prstGeom prst="flowChartTerminator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33B0F29-443F-A031-0F38-843D80C40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5400000">
            <a:off x="7740209" y="2931720"/>
            <a:ext cx="689411" cy="305149"/>
            <a:chOff x="979090" y="3719232"/>
            <a:chExt cx="689411" cy="305149"/>
          </a:xfrm>
        </p:grpSpPr>
        <p:sp>
          <p:nvSpPr>
            <p:cNvPr id="19" name="Terminator 18">
              <a:extLst>
                <a:ext uri="{FF2B5EF4-FFF2-40B4-BE49-F238E27FC236}">
                  <a16:creationId xmlns:a16="http://schemas.microsoft.com/office/drawing/2014/main" id="{2FE78FCF-FB06-61D8-81FD-050FDD7FBE9D}"/>
                </a:ext>
              </a:extLst>
            </p:cNvPr>
            <p:cNvSpPr/>
            <p:nvPr/>
          </p:nvSpPr>
          <p:spPr>
            <a:xfrm>
              <a:off x="979090" y="3785628"/>
              <a:ext cx="683739" cy="172354"/>
            </a:xfrm>
            <a:prstGeom prst="flowChartTerminator">
              <a:avLst/>
            </a:prstGeom>
            <a:gradFill flip="none" rotWithShape="1">
              <a:gsLst>
                <a:gs pos="0">
                  <a:schemeClr val="bg1"/>
                </a:gs>
                <a:gs pos="25000">
                  <a:schemeClr val="accent4"/>
                </a:gs>
                <a:gs pos="83000">
                  <a:schemeClr val="accent4"/>
                </a:gs>
                <a:gs pos="100000">
                  <a:schemeClr val="accent4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0" name="Terminator 19">
              <a:extLst>
                <a:ext uri="{FF2B5EF4-FFF2-40B4-BE49-F238E27FC236}">
                  <a16:creationId xmlns:a16="http://schemas.microsoft.com/office/drawing/2014/main" id="{1290CA89-6B82-4691-9073-FBE668EA9812}"/>
                </a:ext>
              </a:extLst>
            </p:cNvPr>
            <p:cNvSpPr/>
            <p:nvPr/>
          </p:nvSpPr>
          <p:spPr>
            <a:xfrm rot="2511358">
              <a:off x="1341235" y="3719232"/>
              <a:ext cx="327266" cy="132793"/>
            </a:xfrm>
            <a:prstGeom prst="flowChartTerminator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1" name="Terminator 20">
              <a:extLst>
                <a:ext uri="{FF2B5EF4-FFF2-40B4-BE49-F238E27FC236}">
                  <a16:creationId xmlns:a16="http://schemas.microsoft.com/office/drawing/2014/main" id="{E0C4DC7A-9541-0914-7CE0-DA087801798C}"/>
                </a:ext>
              </a:extLst>
            </p:cNvPr>
            <p:cNvSpPr/>
            <p:nvPr/>
          </p:nvSpPr>
          <p:spPr>
            <a:xfrm rot="19088642" flipV="1">
              <a:off x="1341235" y="3891588"/>
              <a:ext cx="327266" cy="132793"/>
            </a:xfrm>
            <a:prstGeom prst="flowChartTerminator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C216AE1-4679-5E24-2D81-119DDF9662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017979" y="2819726"/>
            <a:ext cx="921641" cy="523466"/>
            <a:chOff x="579896" y="5482812"/>
            <a:chExt cx="1272395" cy="722684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155B139-704D-46FF-B959-491B6ED1FD39}"/>
                </a:ext>
              </a:extLst>
            </p:cNvPr>
            <p:cNvGrpSpPr/>
            <p:nvPr/>
          </p:nvGrpSpPr>
          <p:grpSpPr>
            <a:xfrm rot="8801882">
              <a:off x="579896" y="5900347"/>
              <a:ext cx="689411" cy="305149"/>
              <a:chOff x="979090" y="3719232"/>
              <a:chExt cx="689411" cy="305149"/>
            </a:xfrm>
          </p:grpSpPr>
          <p:sp>
            <p:nvSpPr>
              <p:cNvPr id="23" name="Terminator 22">
                <a:extLst>
                  <a:ext uri="{FF2B5EF4-FFF2-40B4-BE49-F238E27FC236}">
                    <a16:creationId xmlns:a16="http://schemas.microsoft.com/office/drawing/2014/main" id="{853356AA-504A-8D05-97FF-E0C9400303BB}"/>
                  </a:ext>
                </a:extLst>
              </p:cNvPr>
              <p:cNvSpPr/>
              <p:nvPr/>
            </p:nvSpPr>
            <p:spPr>
              <a:xfrm>
                <a:off x="979090" y="3785628"/>
                <a:ext cx="683739" cy="17235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bg1"/>
                  </a:gs>
                  <a:gs pos="72000">
                    <a:schemeClr val="accent4"/>
                  </a:gs>
                  <a:gs pos="83000">
                    <a:schemeClr val="accent4"/>
                  </a:gs>
                  <a:gs pos="100000">
                    <a:schemeClr val="accent4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4" name="Terminator 23">
                <a:extLst>
                  <a:ext uri="{FF2B5EF4-FFF2-40B4-BE49-F238E27FC236}">
                    <a16:creationId xmlns:a16="http://schemas.microsoft.com/office/drawing/2014/main" id="{2735C636-9582-54AE-CC6D-BD1014EC935C}"/>
                  </a:ext>
                </a:extLst>
              </p:cNvPr>
              <p:cNvSpPr/>
              <p:nvPr/>
            </p:nvSpPr>
            <p:spPr>
              <a:xfrm rot="2511358">
                <a:off x="1341235" y="3719232"/>
                <a:ext cx="327266" cy="132793"/>
              </a:xfrm>
              <a:prstGeom prst="flowChartTermina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5" name="Terminator 24">
                <a:extLst>
                  <a:ext uri="{FF2B5EF4-FFF2-40B4-BE49-F238E27FC236}">
                    <a16:creationId xmlns:a16="http://schemas.microsoft.com/office/drawing/2014/main" id="{862B2E70-F65E-6949-A3B8-BAC9A860CECF}"/>
                  </a:ext>
                </a:extLst>
              </p:cNvPr>
              <p:cNvSpPr/>
              <p:nvPr/>
            </p:nvSpPr>
            <p:spPr>
              <a:xfrm rot="19088642" flipV="1">
                <a:off x="1341235" y="3891588"/>
                <a:ext cx="327266" cy="132793"/>
              </a:xfrm>
              <a:prstGeom prst="flowChartTermina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E08C373-42AC-E259-F92D-E93567C32FE0}"/>
                </a:ext>
              </a:extLst>
            </p:cNvPr>
            <p:cNvGrpSpPr/>
            <p:nvPr/>
          </p:nvGrpSpPr>
          <p:grpSpPr>
            <a:xfrm rot="8801882" flipH="1" flipV="1">
              <a:off x="1162880" y="5482812"/>
              <a:ext cx="689411" cy="305149"/>
              <a:chOff x="979090" y="3719232"/>
              <a:chExt cx="689411" cy="305149"/>
            </a:xfrm>
          </p:grpSpPr>
          <p:sp>
            <p:nvSpPr>
              <p:cNvPr id="27" name="Terminator 26">
                <a:extLst>
                  <a:ext uri="{FF2B5EF4-FFF2-40B4-BE49-F238E27FC236}">
                    <a16:creationId xmlns:a16="http://schemas.microsoft.com/office/drawing/2014/main" id="{CDE81C32-994A-26FD-CA21-0A4030CA1FA3}"/>
                  </a:ext>
                </a:extLst>
              </p:cNvPr>
              <p:cNvSpPr/>
              <p:nvPr/>
            </p:nvSpPr>
            <p:spPr>
              <a:xfrm>
                <a:off x="979090" y="3785628"/>
                <a:ext cx="683739" cy="17235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bg1"/>
                  </a:gs>
                  <a:gs pos="71000">
                    <a:schemeClr val="accent4"/>
                  </a:gs>
                  <a:gs pos="83000">
                    <a:schemeClr val="accent4"/>
                  </a:gs>
                  <a:gs pos="100000">
                    <a:schemeClr val="accent4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8" name="Terminator 27">
                <a:extLst>
                  <a:ext uri="{FF2B5EF4-FFF2-40B4-BE49-F238E27FC236}">
                    <a16:creationId xmlns:a16="http://schemas.microsoft.com/office/drawing/2014/main" id="{D5F50C68-B67D-4AF9-3354-9D13F6E4557E}"/>
                  </a:ext>
                </a:extLst>
              </p:cNvPr>
              <p:cNvSpPr/>
              <p:nvPr/>
            </p:nvSpPr>
            <p:spPr>
              <a:xfrm rot="2511358">
                <a:off x="1341235" y="3719232"/>
                <a:ext cx="327266" cy="132793"/>
              </a:xfrm>
              <a:prstGeom prst="flowChartTermina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9" name="Terminator 28">
                <a:extLst>
                  <a:ext uri="{FF2B5EF4-FFF2-40B4-BE49-F238E27FC236}">
                    <a16:creationId xmlns:a16="http://schemas.microsoft.com/office/drawing/2014/main" id="{E2CF0B59-23E4-9CAA-ED87-7D128B9F9474}"/>
                  </a:ext>
                </a:extLst>
              </p:cNvPr>
              <p:cNvSpPr/>
              <p:nvPr/>
            </p:nvSpPr>
            <p:spPr>
              <a:xfrm rot="19088642" flipV="1">
                <a:off x="1341235" y="3891588"/>
                <a:ext cx="327266" cy="132793"/>
              </a:xfrm>
              <a:prstGeom prst="flowChartTermina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</p:grp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FE6E256-787E-1E15-5CD3-26B5E085D16C}"/>
              </a:ext>
            </a:extLst>
          </p:cNvPr>
          <p:cNvSpPr txBox="1">
            <a:spLocks/>
          </p:cNvSpPr>
          <p:nvPr/>
        </p:nvSpPr>
        <p:spPr>
          <a:xfrm>
            <a:off x="2662840" y="3738600"/>
            <a:ext cx="1598428" cy="7675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zh-TW" altLang="en-US" sz="1800" dirty="0"/>
              <a:t>觸控並按住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AU" sz="1800" dirty="0"/>
              <a:t>Touch and hold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9F836B4-5ABE-FCF3-3842-6AE20AD84FE1}"/>
              </a:ext>
            </a:extLst>
          </p:cNvPr>
          <p:cNvSpPr txBox="1">
            <a:spLocks/>
          </p:cNvSpPr>
          <p:nvPr/>
        </p:nvSpPr>
        <p:spPr>
          <a:xfrm>
            <a:off x="5005092" y="3738600"/>
            <a:ext cx="1598428" cy="76751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zh-TW" altLang="en-US" sz="1800" dirty="0"/>
              <a:t>滑動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AU" sz="1800" dirty="0"/>
              <a:t>Swipe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F6EFBF0-B3E3-D2BF-4793-07BB1CDFF04A}"/>
              </a:ext>
            </a:extLst>
          </p:cNvPr>
          <p:cNvSpPr txBox="1">
            <a:spLocks/>
          </p:cNvSpPr>
          <p:nvPr/>
        </p:nvSpPr>
        <p:spPr>
          <a:xfrm>
            <a:off x="7281694" y="3738600"/>
            <a:ext cx="1598428" cy="7675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zh-TW" altLang="en-US" sz="1800" dirty="0"/>
              <a:t>捲動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AU" sz="1800" dirty="0"/>
              <a:t>Scroll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6169B2B-F78C-F051-CA27-D7FDB44368FA}"/>
              </a:ext>
            </a:extLst>
          </p:cNvPr>
          <p:cNvSpPr txBox="1">
            <a:spLocks/>
          </p:cNvSpPr>
          <p:nvPr/>
        </p:nvSpPr>
        <p:spPr>
          <a:xfrm>
            <a:off x="9647768" y="3738600"/>
            <a:ext cx="1706032" cy="7675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zh-TW" altLang="en-US" sz="1800" dirty="0"/>
              <a:t>放大及縮小</a:t>
            </a:r>
            <a:endParaRPr lang="en-AU" altLang="zh-TW" sz="1800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zh-TW" altLang="en-US" sz="1800" dirty="0"/>
              <a:t>畫面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AU" sz="1800" dirty="0"/>
              <a:t>Zoom in and out</a:t>
            </a:r>
          </a:p>
        </p:txBody>
      </p:sp>
    </p:spTree>
    <p:extLst>
      <p:ext uri="{BB962C8B-B14F-4D97-AF65-F5344CB8AC3E}">
        <p14:creationId xmlns:p14="http://schemas.microsoft.com/office/powerpoint/2010/main" val="976714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11" grpId="0"/>
      <p:bldP spid="12" grpId="0"/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A51145C-3B2A-E39D-F62E-D2E9C40006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1973403"/>
            <a:ext cx="10600159" cy="42683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1DBCE8-DB8B-067B-BD80-40E77CEE9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致敬原住民土地聲明</a:t>
            </a:r>
            <a:endParaRPr lang="en-AU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6FE940C-8851-7B65-90A5-4E4009FF4EC7}"/>
              </a:ext>
            </a:extLst>
          </p:cNvPr>
          <p:cNvSpPr txBox="1">
            <a:spLocks/>
          </p:cNvSpPr>
          <p:nvPr/>
        </p:nvSpPr>
        <p:spPr>
          <a:xfrm>
            <a:off x="1252997" y="2593558"/>
            <a:ext cx="4843003" cy="154741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>
                <a:solidFill>
                  <a:schemeClr val="bg1"/>
                </a:solidFill>
              </a:rPr>
              <a:t>我們承認並肯定，澳洲原住民及托雷斯海峽島民自古以來與澳洲大陸的土地、水域及天空之境有著持續而深厚的連繫。我們向他們過去及現在的長者致以敬意。</a:t>
            </a:r>
            <a:endParaRPr lang="en-AU" sz="20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23CAE3-D8A1-8FB5-8136-2B6BDD94F25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3048856" y="2938678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我們</a:t>
            </a:r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E0AB0E-5A21-3269-BBA1-FD368F0D0AD7}"/>
              </a:ext>
            </a:extLst>
          </p:cNvPr>
          <p:cNvSpPr txBox="1"/>
          <p:nvPr/>
        </p:nvSpPr>
        <p:spPr>
          <a:xfrm>
            <a:off x="8467673" y="6354375"/>
            <a:ext cx="29706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>
                <a:latin typeface="Telstra Text" panose="020B0504040000000004" pitchFamily="34" charset="77"/>
                <a:ea typeface="Telstra Text" panose="020B0504040000000004" pitchFamily="34" charset="77"/>
              </a:rPr>
              <a:t>Artwork: 'Connection' by Bobbi Lockyer. </a:t>
            </a:r>
          </a:p>
        </p:txBody>
      </p:sp>
    </p:spTree>
    <p:extLst>
      <p:ext uri="{BB962C8B-B14F-4D97-AF65-F5344CB8AC3E}">
        <p14:creationId xmlns:p14="http://schemas.microsoft.com/office/powerpoint/2010/main" val="333191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B9840-067A-8774-346D-E5A1CCA31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符號</a:t>
            </a:r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9D3D38-4941-998B-7D15-577B5CE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327" y="2869569"/>
            <a:ext cx="1208295" cy="1208295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1AF82C4-7E6E-EC19-EAFF-B001B3E74617}"/>
              </a:ext>
            </a:extLst>
          </p:cNvPr>
          <p:cNvSpPr txBox="1">
            <a:spLocks/>
          </p:cNvSpPr>
          <p:nvPr/>
        </p:nvSpPr>
        <p:spPr>
          <a:xfrm>
            <a:off x="526696" y="4357504"/>
            <a:ext cx="1953555" cy="94032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zh-TW" altLang="en-US" sz="2000" dirty="0"/>
              <a:t>電池</a:t>
            </a:r>
            <a:endParaRPr lang="en-US" altLang="zh-TW" sz="2000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en-US" sz="2000" dirty="0"/>
              <a:t>Battery</a:t>
            </a:r>
            <a:endParaRPr lang="en-AU" sz="20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E806D11-4661-4C57-3200-F0AD2E4F3B40}"/>
              </a:ext>
            </a:extLst>
          </p:cNvPr>
          <p:cNvSpPr txBox="1">
            <a:spLocks/>
          </p:cNvSpPr>
          <p:nvPr/>
        </p:nvSpPr>
        <p:spPr>
          <a:xfrm>
            <a:off x="2814109" y="4357504"/>
            <a:ext cx="1953555" cy="4427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AU" sz="2000" dirty="0"/>
              <a:t>Wi-Fi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72B8C1B-8573-293D-489D-C2C68D5EB6DF}"/>
              </a:ext>
            </a:extLst>
          </p:cNvPr>
          <p:cNvSpPr txBox="1">
            <a:spLocks/>
          </p:cNvSpPr>
          <p:nvPr/>
        </p:nvSpPr>
        <p:spPr>
          <a:xfrm>
            <a:off x="4893661" y="4357504"/>
            <a:ext cx="2404677" cy="143789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zh-TW" altLang="en-US" sz="2000" dirty="0"/>
              <a:t>流動數據</a:t>
            </a:r>
            <a:endParaRPr lang="en-US" altLang="zh-TW" sz="2000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en-US" altLang="zh-TW" sz="2000" dirty="0"/>
              <a:t>Mobile data</a:t>
            </a:r>
            <a:endParaRPr lang="zh-TW" altLang="en-US" sz="2000" dirty="0"/>
          </a:p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endParaRPr lang="en-AU" sz="20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B81CEA5-0E29-A472-3659-9336FC1B6E87}"/>
              </a:ext>
            </a:extLst>
          </p:cNvPr>
          <p:cNvSpPr txBox="1">
            <a:spLocks/>
          </p:cNvSpPr>
          <p:nvPr/>
        </p:nvSpPr>
        <p:spPr>
          <a:xfrm>
            <a:off x="7303203" y="4357504"/>
            <a:ext cx="2404677" cy="94032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zh-TW" altLang="en-US" sz="2000" dirty="0"/>
              <a:t>藍牙</a:t>
            </a:r>
            <a:endParaRPr lang="en-US" altLang="zh-TW" sz="2000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en-US" sz="2000" dirty="0"/>
              <a:t>Bluetooth</a:t>
            </a:r>
            <a:endParaRPr lang="en-AU" sz="20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B36C35E-8526-8FA9-A097-E67430AFCFA8}"/>
              </a:ext>
            </a:extLst>
          </p:cNvPr>
          <p:cNvSpPr txBox="1">
            <a:spLocks/>
          </p:cNvSpPr>
          <p:nvPr/>
        </p:nvSpPr>
        <p:spPr>
          <a:xfrm>
            <a:off x="9338250" y="4357504"/>
            <a:ext cx="2404677" cy="94032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zh-TW" altLang="en-US" sz="2000" dirty="0"/>
              <a:t>音量</a:t>
            </a:r>
            <a:endParaRPr lang="en-US" altLang="zh-TW" sz="2000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en-US" sz="2000" dirty="0"/>
              <a:t>Volume</a:t>
            </a:r>
            <a:endParaRPr lang="en-AU" sz="2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0FAFAFF-E4B0-F234-6B98-27D34A7BA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1709" y="2835490"/>
            <a:ext cx="1167664" cy="11676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69A3D2A-C8A4-25CD-D87E-FDE720118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6757" y="2790138"/>
            <a:ext cx="1167664" cy="11676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40C8E35-35AF-9C81-2331-612FB8067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9505" y="2760781"/>
            <a:ext cx="1317083" cy="13170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54ABF8E-DF2A-6C1E-E650-4D4A90E6F9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3648" y="2760781"/>
            <a:ext cx="1317083" cy="131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10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  <p:bldP spid="6" grpId="0"/>
      <p:bldP spid="11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09850-DB14-1C25-7B56-3E9B37EC3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開啟程式和應用程式</a:t>
            </a:r>
            <a:endParaRPr lang="en-AU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8A46C17-16F8-E6BF-C80D-BBFB00E03973}"/>
              </a:ext>
            </a:extLst>
          </p:cNvPr>
          <p:cNvSpPr txBox="1">
            <a:spLocks/>
          </p:cNvSpPr>
          <p:nvPr/>
        </p:nvSpPr>
        <p:spPr>
          <a:xfrm>
            <a:off x="986737" y="3824460"/>
            <a:ext cx="2266507" cy="10173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zh-TW" altLang="en-US" sz="2000" dirty="0"/>
              <a:t>最小化</a:t>
            </a:r>
            <a:endParaRPr lang="en-US" altLang="zh-TW" sz="2000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en-US" sz="2000" dirty="0" err="1"/>
              <a:t>Minimise</a:t>
            </a:r>
            <a:endParaRPr lang="en-AU" sz="20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9BFCCDA-7174-B965-66B4-948B5CB122DF}"/>
              </a:ext>
            </a:extLst>
          </p:cNvPr>
          <p:cNvSpPr txBox="1">
            <a:spLocks/>
          </p:cNvSpPr>
          <p:nvPr/>
        </p:nvSpPr>
        <p:spPr>
          <a:xfrm>
            <a:off x="4899519" y="3824460"/>
            <a:ext cx="2266507" cy="932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zh-TW" altLang="en-US" sz="2000" dirty="0"/>
              <a:t>全螢幕</a:t>
            </a:r>
            <a:endParaRPr lang="en-US" altLang="zh-TW" sz="2000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en-US" sz="2000" dirty="0"/>
              <a:t>Full Screen </a:t>
            </a:r>
            <a:endParaRPr lang="en-AU" sz="20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1A045FC-8161-98D1-F072-8033CED2540D}"/>
              </a:ext>
            </a:extLst>
          </p:cNvPr>
          <p:cNvSpPr txBox="1">
            <a:spLocks/>
          </p:cNvSpPr>
          <p:nvPr/>
        </p:nvSpPr>
        <p:spPr>
          <a:xfrm>
            <a:off x="8440161" y="3824461"/>
            <a:ext cx="2266507" cy="9327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zh-TW" altLang="en-US" sz="2000" dirty="0"/>
              <a:t>關閉</a:t>
            </a:r>
            <a:endParaRPr lang="en-US" altLang="zh-TW" sz="2000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en-US" sz="2000" dirty="0"/>
              <a:t>Close</a:t>
            </a:r>
            <a:endParaRPr lang="en-AU" sz="20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547B910-7764-166A-636C-878C6E1D05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817095" y="2937510"/>
            <a:ext cx="605790" cy="0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C32299C-3B62-3338-E70A-CAC246DDBF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726772" y="2673491"/>
            <a:ext cx="612000" cy="432448"/>
            <a:chOff x="5617984" y="2618511"/>
            <a:chExt cx="612000" cy="432448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E61D594-895B-BE1E-37EF-7C05F5621508}"/>
                </a:ext>
              </a:extLst>
            </p:cNvPr>
            <p:cNvCxnSpPr>
              <a:cxnSpLocks/>
            </p:cNvCxnSpPr>
            <p:nvPr/>
          </p:nvCxnSpPr>
          <p:spPr>
            <a:xfrm>
              <a:off x="5617984" y="2658450"/>
              <a:ext cx="611366" cy="0"/>
            </a:xfrm>
            <a:prstGeom prst="line">
              <a:avLst/>
            </a:prstGeom>
            <a:ln w="76200">
              <a:solidFill>
                <a:schemeClr val="accent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B1B839D-E74D-05D5-629C-A4EBB5839F43}"/>
                </a:ext>
              </a:extLst>
            </p:cNvPr>
            <p:cNvCxnSpPr>
              <a:cxnSpLocks/>
            </p:cNvCxnSpPr>
            <p:nvPr/>
          </p:nvCxnSpPr>
          <p:spPr>
            <a:xfrm>
              <a:off x="5617984" y="3011759"/>
              <a:ext cx="612000" cy="0"/>
            </a:xfrm>
            <a:prstGeom prst="line">
              <a:avLst/>
            </a:prstGeom>
            <a:ln w="76200">
              <a:solidFill>
                <a:schemeClr val="accent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585ED52-38D6-9D02-B634-A5F009000E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37034" y="2618511"/>
              <a:ext cx="0" cy="432000"/>
            </a:xfrm>
            <a:prstGeom prst="line">
              <a:avLst/>
            </a:prstGeom>
            <a:ln w="76200">
              <a:solidFill>
                <a:schemeClr val="accent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D491AD1-EBD0-DDC7-3CD3-51944265B1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10299" y="2618959"/>
              <a:ext cx="0" cy="432000"/>
            </a:xfrm>
            <a:prstGeom prst="line">
              <a:avLst/>
            </a:prstGeom>
            <a:ln w="76200">
              <a:solidFill>
                <a:schemeClr val="accent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D3780F1-7F51-8937-DCC1-0240BAC3FA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351707" y="2706739"/>
            <a:ext cx="443415" cy="365863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E17B9E1-DD4D-D60C-ADAB-BEF32F78A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9351707" y="2706739"/>
            <a:ext cx="443415" cy="365863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77C61AF-6B8A-5ED7-400D-973DAE1C8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770679" y="4907150"/>
            <a:ext cx="698622" cy="698622"/>
            <a:chOff x="1694329" y="5069542"/>
            <a:chExt cx="847164" cy="847164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C559FF8-DE57-6DF6-47E0-6C9FB37A367D}"/>
                </a:ext>
              </a:extLst>
            </p:cNvPr>
            <p:cNvSpPr/>
            <p:nvPr/>
          </p:nvSpPr>
          <p:spPr>
            <a:xfrm>
              <a:off x="1694329" y="5069542"/>
              <a:ext cx="847164" cy="847164"/>
            </a:xfrm>
            <a:prstGeom prst="ellipse">
              <a:avLst/>
            </a:prstGeom>
            <a:solidFill>
              <a:srgbClr val="FFA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77296D0-39FC-2D85-D5D5-46C3BE27ED48}"/>
                </a:ext>
              </a:extLst>
            </p:cNvPr>
            <p:cNvCxnSpPr>
              <a:cxnSpLocks/>
            </p:cNvCxnSpPr>
            <p:nvPr/>
          </p:nvCxnSpPr>
          <p:spPr>
            <a:xfrm>
              <a:off x="1807957" y="5485728"/>
              <a:ext cx="60579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66DC7BF-7CFD-148B-B4A1-2C5376606B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224103" y="4907150"/>
            <a:ext cx="698622" cy="698622"/>
            <a:chOff x="9143999" y="5069542"/>
            <a:chExt cx="847164" cy="847164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F293DA6-89B6-568C-9D20-0CB00EC2A18E}"/>
                </a:ext>
              </a:extLst>
            </p:cNvPr>
            <p:cNvSpPr/>
            <p:nvPr/>
          </p:nvSpPr>
          <p:spPr>
            <a:xfrm>
              <a:off x="9143999" y="5069542"/>
              <a:ext cx="847164" cy="847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1A43E4A-025E-6A64-407D-AFB82FA7D4F5}"/>
                </a:ext>
              </a:extLst>
            </p:cNvPr>
            <p:cNvCxnSpPr>
              <a:cxnSpLocks/>
            </p:cNvCxnSpPr>
            <p:nvPr/>
          </p:nvCxnSpPr>
          <p:spPr>
            <a:xfrm>
              <a:off x="9344186" y="5315468"/>
              <a:ext cx="443415" cy="365863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5E0B31B-3A28-49BC-D32C-3BBA70B5F6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344186" y="5315468"/>
              <a:ext cx="443415" cy="365863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BA0B70C-F5E2-5255-3AE9-FBC390382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683461" y="4907150"/>
            <a:ext cx="698622" cy="698622"/>
            <a:chOff x="5674658" y="5069542"/>
            <a:chExt cx="847164" cy="847164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B85ED431-0C31-2FD5-D72E-DA6D9DE7D354}"/>
                </a:ext>
              </a:extLst>
            </p:cNvPr>
            <p:cNvSpPr/>
            <p:nvPr/>
          </p:nvSpPr>
          <p:spPr>
            <a:xfrm>
              <a:off x="5674658" y="5069542"/>
              <a:ext cx="847164" cy="847164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F175A95E-5307-A7E0-1895-B4FEFA859D3A}"/>
                </a:ext>
              </a:extLst>
            </p:cNvPr>
            <p:cNvGrpSpPr/>
            <p:nvPr/>
          </p:nvGrpSpPr>
          <p:grpSpPr>
            <a:xfrm>
              <a:off x="5865763" y="5251330"/>
              <a:ext cx="464955" cy="483588"/>
              <a:chOff x="5873501" y="5268936"/>
              <a:chExt cx="464955" cy="483588"/>
            </a:xfrm>
          </p:grpSpPr>
          <p:sp>
            <p:nvSpPr>
              <p:cNvPr id="37" name="Right Triangle 36">
                <a:extLst>
                  <a:ext uri="{FF2B5EF4-FFF2-40B4-BE49-F238E27FC236}">
                    <a16:creationId xmlns:a16="http://schemas.microsoft.com/office/drawing/2014/main" id="{EF72EAFF-56AE-5AD9-981F-24C71C99BA0A}"/>
                  </a:ext>
                </a:extLst>
              </p:cNvPr>
              <p:cNvSpPr/>
              <p:nvPr/>
            </p:nvSpPr>
            <p:spPr>
              <a:xfrm rot="5400000">
                <a:off x="5860915" y="5281522"/>
                <a:ext cx="405212" cy="380039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8" name="Right Triangle 37">
                <a:extLst>
                  <a:ext uri="{FF2B5EF4-FFF2-40B4-BE49-F238E27FC236}">
                    <a16:creationId xmlns:a16="http://schemas.microsoft.com/office/drawing/2014/main" id="{B795386C-F662-D1B4-8094-8A094149961C}"/>
                  </a:ext>
                </a:extLst>
              </p:cNvPr>
              <p:cNvSpPr/>
              <p:nvPr/>
            </p:nvSpPr>
            <p:spPr>
              <a:xfrm rot="5400000" flipH="1" flipV="1">
                <a:off x="5945831" y="5359898"/>
                <a:ext cx="405212" cy="380039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570899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E1EC3-2D7A-AFE2-1BFC-74A0619A1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調整基本設定</a:t>
            </a:r>
            <a:r>
              <a:rPr lang="en-AU" dirty="0"/>
              <a:t>…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D6450AB-7BCB-A8D5-EFDB-8F57A1A69223}"/>
              </a:ext>
            </a:extLst>
          </p:cNvPr>
          <p:cNvSpPr txBox="1">
            <a:spLocks/>
          </p:cNvSpPr>
          <p:nvPr/>
        </p:nvSpPr>
        <p:spPr>
          <a:xfrm>
            <a:off x="828064" y="4169762"/>
            <a:ext cx="4215714" cy="6985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sz="2000" dirty="0"/>
              <a:t>亮度</a:t>
            </a:r>
            <a:endParaRPr lang="en-AU" altLang="zh-TW" sz="2000" dirty="0"/>
          </a:p>
          <a:p>
            <a:pPr marL="0" indent="0" algn="ctr">
              <a:buNone/>
            </a:pPr>
            <a:r>
              <a:rPr lang="en-AU" altLang="zh-TW" sz="2000" dirty="0"/>
              <a:t>Brightness</a:t>
            </a:r>
          </a:p>
          <a:p>
            <a:pPr marL="0" indent="0" algn="ctr">
              <a:buNone/>
            </a:pPr>
            <a:endParaRPr lang="zh-TW" altLang="en-US" sz="2000" dirty="0"/>
          </a:p>
          <a:p>
            <a:pPr marL="0" indent="0" algn="ctr">
              <a:buNone/>
            </a:pPr>
            <a:endParaRPr lang="en-AU" sz="20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7DA19C8-6E5F-B55D-BF8A-D281E701E19B}"/>
              </a:ext>
            </a:extLst>
          </p:cNvPr>
          <p:cNvSpPr txBox="1">
            <a:spLocks/>
          </p:cNvSpPr>
          <p:nvPr/>
        </p:nvSpPr>
        <p:spPr>
          <a:xfrm>
            <a:off x="4174866" y="4169762"/>
            <a:ext cx="4215714" cy="6985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sz="2000" dirty="0"/>
              <a:t>文字大小</a:t>
            </a:r>
            <a:endParaRPr lang="en-AU" altLang="zh-TW" sz="2000" dirty="0"/>
          </a:p>
          <a:p>
            <a:pPr marL="0" indent="0" algn="ctr">
              <a:buNone/>
            </a:pPr>
            <a:r>
              <a:rPr lang="en-AU" altLang="zh-TW" sz="2000" dirty="0"/>
              <a:t>Text size</a:t>
            </a:r>
          </a:p>
          <a:p>
            <a:pPr marL="0" indent="0" algn="ctr">
              <a:buNone/>
            </a:pPr>
            <a:endParaRPr lang="zh-TW" altLang="en-US" sz="2000" dirty="0"/>
          </a:p>
          <a:p>
            <a:pPr marL="0" indent="0" algn="ctr">
              <a:buNone/>
            </a:pPr>
            <a:endParaRPr lang="en-AU" sz="20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998A3FE-6B33-7438-1BDD-54F3B70C340E}"/>
              </a:ext>
            </a:extLst>
          </p:cNvPr>
          <p:cNvSpPr txBox="1">
            <a:spLocks/>
          </p:cNvSpPr>
          <p:nvPr/>
        </p:nvSpPr>
        <p:spPr>
          <a:xfrm>
            <a:off x="7511533" y="4169762"/>
            <a:ext cx="4215714" cy="6985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sz="2000" dirty="0"/>
              <a:t>音量</a:t>
            </a:r>
            <a:endParaRPr lang="en-AU" altLang="zh-TW" sz="2000" dirty="0"/>
          </a:p>
          <a:p>
            <a:pPr marL="0" indent="0" algn="ctr">
              <a:buNone/>
            </a:pPr>
            <a:r>
              <a:rPr lang="en-AU" altLang="zh-TW" sz="2000" dirty="0"/>
              <a:t>Volume</a:t>
            </a:r>
          </a:p>
          <a:p>
            <a:pPr marL="0" indent="0" algn="ctr">
              <a:buNone/>
            </a:pPr>
            <a:endParaRPr lang="zh-TW" altLang="en-US" sz="2000" dirty="0"/>
          </a:p>
          <a:p>
            <a:pPr marL="0" indent="0" algn="ctr">
              <a:buNone/>
            </a:pPr>
            <a:endParaRPr lang="en-AU" sz="2000" dirty="0"/>
          </a:p>
        </p:txBody>
      </p:sp>
      <p:sp>
        <p:nvSpPr>
          <p:cNvPr id="7" name="Freeform 128">
            <a:extLst>
              <a:ext uri="{FF2B5EF4-FFF2-40B4-BE49-F238E27FC236}">
                <a16:creationId xmlns:a16="http://schemas.microsoft.com/office/drawing/2014/main" id="{9C375BAF-B277-FA46-2D20-EA013E2028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9079390" y="2755991"/>
            <a:ext cx="1080000" cy="1000976"/>
          </a:xfrm>
          <a:custGeom>
            <a:avLst/>
            <a:gdLst>
              <a:gd name="T0" fmla="*/ 2147483646 w 604"/>
              <a:gd name="T1" fmla="*/ 0 h 561"/>
              <a:gd name="T2" fmla="*/ 2147483646 w 604"/>
              <a:gd name="T3" fmla="*/ 0 h 561"/>
              <a:gd name="T4" fmla="*/ 2147483646 w 604"/>
              <a:gd name="T5" fmla="*/ 2147483646 h 561"/>
              <a:gd name="T6" fmla="*/ 2147483646 w 604"/>
              <a:gd name="T7" fmla="*/ 2147483646 h 561"/>
              <a:gd name="T8" fmla="*/ 2147483646 w 604"/>
              <a:gd name="T9" fmla="*/ 2147483646 h 561"/>
              <a:gd name="T10" fmla="*/ 2147483646 w 604"/>
              <a:gd name="T11" fmla="*/ 2147483646 h 561"/>
              <a:gd name="T12" fmla="*/ 2147483646 w 604"/>
              <a:gd name="T13" fmla="*/ 2147483646 h 561"/>
              <a:gd name="T14" fmla="*/ 2147483646 w 604"/>
              <a:gd name="T15" fmla="*/ 0 h 561"/>
              <a:gd name="T16" fmla="*/ 2147483646 w 604"/>
              <a:gd name="T17" fmla="*/ 2147483646 h 561"/>
              <a:gd name="T18" fmla="*/ 2147483646 w 604"/>
              <a:gd name="T19" fmla="*/ 2147483646 h 561"/>
              <a:gd name="T20" fmla="*/ 2147483646 w 604"/>
              <a:gd name="T21" fmla="*/ 2147483646 h 561"/>
              <a:gd name="T22" fmla="*/ 2147483646 w 604"/>
              <a:gd name="T23" fmla="*/ 2147483646 h 561"/>
              <a:gd name="T24" fmla="*/ 2147483646 w 604"/>
              <a:gd name="T25" fmla="*/ 2147483646 h 561"/>
              <a:gd name="T26" fmla="*/ 2147483646 w 604"/>
              <a:gd name="T27" fmla="*/ 2147483646 h 561"/>
              <a:gd name="T28" fmla="*/ 2147483646 w 604"/>
              <a:gd name="T29" fmla="*/ 2147483646 h 561"/>
              <a:gd name="T30" fmla="*/ 2147483646 w 604"/>
              <a:gd name="T31" fmla="*/ 2147483646 h 561"/>
              <a:gd name="T32" fmla="*/ 2147483646 w 604"/>
              <a:gd name="T33" fmla="*/ 2147483646 h 561"/>
              <a:gd name="T34" fmla="*/ 2147483646 w 604"/>
              <a:gd name="T35" fmla="*/ 2147483646 h 561"/>
              <a:gd name="T36" fmla="*/ 2147483646 w 604"/>
              <a:gd name="T37" fmla="*/ 2147483646 h 561"/>
              <a:gd name="T38" fmla="*/ 2147483646 w 604"/>
              <a:gd name="T39" fmla="*/ 2147483646 h 561"/>
              <a:gd name="T40" fmla="*/ 0 w 604"/>
              <a:gd name="T41" fmla="*/ 2147483646 h 561"/>
              <a:gd name="T42" fmla="*/ 0 w 604"/>
              <a:gd name="T43" fmla="*/ 2147483646 h 561"/>
              <a:gd name="T44" fmla="*/ 2147483646 w 604"/>
              <a:gd name="T45" fmla="*/ 2147483646 h 561"/>
              <a:gd name="T46" fmla="*/ 2147483646 w 604"/>
              <a:gd name="T47" fmla="*/ 2147483646 h 561"/>
              <a:gd name="T48" fmla="*/ 2147483646 w 604"/>
              <a:gd name="T49" fmla="*/ 2147483646 h 561"/>
              <a:gd name="T50" fmla="*/ 2147483646 w 604"/>
              <a:gd name="T51" fmla="*/ 2147483646 h 561"/>
              <a:gd name="T52" fmla="*/ 2147483646 w 604"/>
              <a:gd name="T53" fmla="*/ 2147483646 h 561"/>
              <a:gd name="T54" fmla="*/ 2147483646 w 604"/>
              <a:gd name="T55" fmla="*/ 2147483646 h 561"/>
              <a:gd name="T56" fmla="*/ 2147483646 w 604"/>
              <a:gd name="T57" fmla="*/ 2147483646 h 561"/>
              <a:gd name="T58" fmla="*/ 2147483646 w 604"/>
              <a:gd name="T59" fmla="*/ 2147483646 h 561"/>
              <a:gd name="T60" fmla="*/ 2147483646 w 604"/>
              <a:gd name="T61" fmla="*/ 2147483646 h 561"/>
              <a:gd name="T62" fmla="*/ 2147483646 w 604"/>
              <a:gd name="T63" fmla="*/ 2147483646 h 561"/>
              <a:gd name="T64" fmla="*/ 2147483646 w 604"/>
              <a:gd name="T65" fmla="*/ 2147483646 h 561"/>
              <a:gd name="T66" fmla="*/ 2147483646 w 604"/>
              <a:gd name="T67" fmla="*/ 2147483646 h 561"/>
              <a:gd name="T68" fmla="*/ 2147483646 w 604"/>
              <a:gd name="T69" fmla="*/ 2147483646 h 561"/>
              <a:gd name="T70" fmla="*/ 2147483646 w 604"/>
              <a:gd name="T71" fmla="*/ 2147483646 h 561"/>
              <a:gd name="T72" fmla="*/ 2147483646 w 604"/>
              <a:gd name="T73" fmla="*/ 2147483646 h 561"/>
              <a:gd name="T74" fmla="*/ 2147483646 w 604"/>
              <a:gd name="T75" fmla="*/ 2147483646 h 561"/>
              <a:gd name="T76" fmla="*/ 2147483646 w 604"/>
              <a:gd name="T77" fmla="*/ 2147483646 h 561"/>
              <a:gd name="T78" fmla="*/ 2147483646 w 604"/>
              <a:gd name="T79" fmla="*/ 2147483646 h 561"/>
              <a:gd name="T80" fmla="*/ 2147483646 w 604"/>
              <a:gd name="T81" fmla="*/ 2147483646 h 561"/>
              <a:gd name="T82" fmla="*/ 2147483646 w 604"/>
              <a:gd name="T83" fmla="*/ 2147483646 h 561"/>
              <a:gd name="T84" fmla="*/ 2147483646 w 604"/>
              <a:gd name="T85" fmla="*/ 2147483646 h 561"/>
              <a:gd name="T86" fmla="*/ 2147483646 w 604"/>
              <a:gd name="T87" fmla="*/ 2147483646 h 561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604" h="561">
                <a:moveTo>
                  <a:pt x="368" y="0"/>
                </a:moveTo>
                <a:lnTo>
                  <a:pt x="368" y="0"/>
                </a:lnTo>
                <a:cubicBezTo>
                  <a:pt x="368" y="44"/>
                  <a:pt x="368" y="44"/>
                  <a:pt x="368" y="44"/>
                </a:cubicBezTo>
                <a:cubicBezTo>
                  <a:pt x="486" y="74"/>
                  <a:pt x="559" y="162"/>
                  <a:pt x="559" y="280"/>
                </a:cubicBezTo>
                <a:cubicBezTo>
                  <a:pt x="559" y="397"/>
                  <a:pt x="486" y="486"/>
                  <a:pt x="368" y="515"/>
                </a:cubicBezTo>
                <a:cubicBezTo>
                  <a:pt x="368" y="560"/>
                  <a:pt x="368" y="560"/>
                  <a:pt x="368" y="560"/>
                </a:cubicBezTo>
                <a:cubicBezTo>
                  <a:pt x="500" y="530"/>
                  <a:pt x="603" y="427"/>
                  <a:pt x="603" y="280"/>
                </a:cubicBezTo>
                <a:cubicBezTo>
                  <a:pt x="603" y="133"/>
                  <a:pt x="500" y="30"/>
                  <a:pt x="368" y="0"/>
                </a:cubicBezTo>
                <a:close/>
                <a:moveTo>
                  <a:pt x="486" y="280"/>
                </a:moveTo>
                <a:lnTo>
                  <a:pt x="486" y="280"/>
                </a:lnTo>
                <a:cubicBezTo>
                  <a:pt x="486" y="206"/>
                  <a:pt x="441" y="147"/>
                  <a:pt x="368" y="147"/>
                </a:cubicBezTo>
                <a:cubicBezTo>
                  <a:pt x="368" y="177"/>
                  <a:pt x="368" y="177"/>
                  <a:pt x="368" y="177"/>
                </a:cubicBezTo>
                <a:cubicBezTo>
                  <a:pt x="412" y="192"/>
                  <a:pt x="441" y="235"/>
                  <a:pt x="441" y="280"/>
                </a:cubicBezTo>
                <a:cubicBezTo>
                  <a:pt x="441" y="324"/>
                  <a:pt x="412" y="368"/>
                  <a:pt x="368" y="383"/>
                </a:cubicBezTo>
                <a:cubicBezTo>
                  <a:pt x="368" y="412"/>
                  <a:pt x="368" y="412"/>
                  <a:pt x="368" y="412"/>
                </a:cubicBezTo>
                <a:cubicBezTo>
                  <a:pt x="441" y="412"/>
                  <a:pt x="486" y="353"/>
                  <a:pt x="486" y="280"/>
                </a:cubicBezTo>
                <a:close/>
                <a:moveTo>
                  <a:pt x="265" y="44"/>
                </a:moveTo>
                <a:lnTo>
                  <a:pt x="265" y="44"/>
                </a:lnTo>
                <a:cubicBezTo>
                  <a:pt x="88" y="162"/>
                  <a:pt x="88" y="162"/>
                  <a:pt x="88" y="162"/>
                </a:cubicBezTo>
                <a:cubicBezTo>
                  <a:pt x="29" y="162"/>
                  <a:pt x="29" y="162"/>
                  <a:pt x="29" y="162"/>
                </a:cubicBezTo>
                <a:cubicBezTo>
                  <a:pt x="15" y="162"/>
                  <a:pt x="0" y="177"/>
                  <a:pt x="0" y="206"/>
                </a:cubicBezTo>
                <a:cubicBezTo>
                  <a:pt x="0" y="353"/>
                  <a:pt x="0" y="353"/>
                  <a:pt x="0" y="353"/>
                </a:cubicBezTo>
                <a:cubicBezTo>
                  <a:pt x="0" y="383"/>
                  <a:pt x="15" y="397"/>
                  <a:pt x="29" y="397"/>
                </a:cubicBezTo>
                <a:cubicBezTo>
                  <a:pt x="88" y="397"/>
                  <a:pt x="88" y="397"/>
                  <a:pt x="88" y="397"/>
                </a:cubicBezTo>
                <a:cubicBezTo>
                  <a:pt x="265" y="515"/>
                  <a:pt x="265" y="515"/>
                  <a:pt x="265" y="515"/>
                </a:cubicBezTo>
                <a:cubicBezTo>
                  <a:pt x="294" y="515"/>
                  <a:pt x="309" y="501"/>
                  <a:pt x="309" y="471"/>
                </a:cubicBezTo>
                <a:cubicBezTo>
                  <a:pt x="309" y="88"/>
                  <a:pt x="309" y="88"/>
                  <a:pt x="309" y="88"/>
                </a:cubicBezTo>
                <a:cubicBezTo>
                  <a:pt x="309" y="59"/>
                  <a:pt x="294" y="44"/>
                  <a:pt x="265" y="44"/>
                </a:cubicBezTo>
                <a:close/>
                <a:moveTo>
                  <a:pt x="88" y="339"/>
                </a:moveTo>
                <a:lnTo>
                  <a:pt x="88" y="339"/>
                </a:lnTo>
                <a:cubicBezTo>
                  <a:pt x="88" y="353"/>
                  <a:pt x="88" y="353"/>
                  <a:pt x="73" y="353"/>
                </a:cubicBezTo>
                <a:cubicBezTo>
                  <a:pt x="59" y="353"/>
                  <a:pt x="59" y="353"/>
                  <a:pt x="59" y="353"/>
                </a:cubicBezTo>
                <a:cubicBezTo>
                  <a:pt x="44" y="353"/>
                  <a:pt x="29" y="353"/>
                  <a:pt x="29" y="339"/>
                </a:cubicBezTo>
                <a:cubicBezTo>
                  <a:pt x="29" y="221"/>
                  <a:pt x="29" y="221"/>
                  <a:pt x="29" y="221"/>
                </a:cubicBezTo>
                <a:cubicBezTo>
                  <a:pt x="29" y="206"/>
                  <a:pt x="44" y="206"/>
                  <a:pt x="59" y="206"/>
                </a:cubicBezTo>
                <a:cubicBezTo>
                  <a:pt x="73" y="206"/>
                  <a:pt x="73" y="206"/>
                  <a:pt x="73" y="206"/>
                </a:cubicBezTo>
                <a:cubicBezTo>
                  <a:pt x="88" y="206"/>
                  <a:pt x="88" y="206"/>
                  <a:pt x="88" y="221"/>
                </a:cubicBezTo>
                <a:lnTo>
                  <a:pt x="88" y="339"/>
                </a:lnTo>
                <a:close/>
                <a:moveTo>
                  <a:pt x="265" y="471"/>
                </a:moveTo>
                <a:lnTo>
                  <a:pt x="265" y="471"/>
                </a:lnTo>
                <a:cubicBezTo>
                  <a:pt x="132" y="383"/>
                  <a:pt x="132" y="383"/>
                  <a:pt x="132" y="383"/>
                </a:cubicBezTo>
                <a:cubicBezTo>
                  <a:pt x="132" y="353"/>
                  <a:pt x="132" y="192"/>
                  <a:pt x="132" y="162"/>
                </a:cubicBezTo>
                <a:cubicBezTo>
                  <a:pt x="265" y="88"/>
                  <a:pt x="265" y="88"/>
                  <a:pt x="265" y="88"/>
                </a:cubicBezTo>
                <a:cubicBezTo>
                  <a:pt x="265" y="103"/>
                  <a:pt x="265" y="456"/>
                  <a:pt x="265" y="47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Freeform 59">
            <a:extLst>
              <a:ext uri="{FF2B5EF4-FFF2-40B4-BE49-F238E27FC236}">
                <a16:creationId xmlns:a16="http://schemas.microsoft.com/office/drawing/2014/main" id="{AA1D6DC8-7F35-C3F1-C253-1B376DF45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2406057" y="2755991"/>
            <a:ext cx="1080000" cy="1072171"/>
          </a:xfrm>
          <a:custGeom>
            <a:avLst/>
            <a:gdLst>
              <a:gd name="T0" fmla="*/ 2147483646 w 609"/>
              <a:gd name="T1" fmla="*/ 2147483646 h 602"/>
              <a:gd name="T2" fmla="*/ 2147483646 w 609"/>
              <a:gd name="T3" fmla="*/ 2147483646 h 602"/>
              <a:gd name="T4" fmla="*/ 2147483646 w 609"/>
              <a:gd name="T5" fmla="*/ 2147483646 h 602"/>
              <a:gd name="T6" fmla="*/ 2147483646 w 609"/>
              <a:gd name="T7" fmla="*/ 2147483646 h 602"/>
              <a:gd name="T8" fmla="*/ 2147483646 w 609"/>
              <a:gd name="T9" fmla="*/ 2147483646 h 602"/>
              <a:gd name="T10" fmla="*/ 2147483646 w 609"/>
              <a:gd name="T11" fmla="*/ 2147483646 h 602"/>
              <a:gd name="T12" fmla="*/ 2147483646 w 609"/>
              <a:gd name="T13" fmla="*/ 2147483646 h 602"/>
              <a:gd name="T14" fmla="*/ 2147483646 w 609"/>
              <a:gd name="T15" fmla="*/ 2147483646 h 602"/>
              <a:gd name="T16" fmla="*/ 2147483646 w 609"/>
              <a:gd name="T17" fmla="*/ 2147483646 h 602"/>
              <a:gd name="T18" fmla="*/ 2147483646 w 609"/>
              <a:gd name="T19" fmla="*/ 2147483646 h 602"/>
              <a:gd name="T20" fmla="*/ 2147483646 w 609"/>
              <a:gd name="T21" fmla="*/ 2147483646 h 602"/>
              <a:gd name="T22" fmla="*/ 2147483646 w 609"/>
              <a:gd name="T23" fmla="*/ 2147483646 h 602"/>
              <a:gd name="T24" fmla="*/ 2147483646 w 609"/>
              <a:gd name="T25" fmla="*/ 2147483646 h 602"/>
              <a:gd name="T26" fmla="*/ 2147483646 w 609"/>
              <a:gd name="T27" fmla="*/ 2147483646 h 602"/>
              <a:gd name="T28" fmla="*/ 2147483646 w 609"/>
              <a:gd name="T29" fmla="*/ 2147483646 h 602"/>
              <a:gd name="T30" fmla="*/ 2147483646 w 609"/>
              <a:gd name="T31" fmla="*/ 2147483646 h 602"/>
              <a:gd name="T32" fmla="*/ 2147483646 w 609"/>
              <a:gd name="T33" fmla="*/ 0 h 602"/>
              <a:gd name="T34" fmla="*/ 2147483646 w 609"/>
              <a:gd name="T35" fmla="*/ 2147483646 h 602"/>
              <a:gd name="T36" fmla="*/ 2147483646 w 609"/>
              <a:gd name="T37" fmla="*/ 2147483646 h 602"/>
              <a:gd name="T38" fmla="*/ 2147483646 w 609"/>
              <a:gd name="T39" fmla="*/ 2147483646 h 602"/>
              <a:gd name="T40" fmla="*/ 2147483646 w 609"/>
              <a:gd name="T41" fmla="*/ 2147483646 h 602"/>
              <a:gd name="T42" fmla="*/ 2147483646 w 609"/>
              <a:gd name="T43" fmla="*/ 2147483646 h 602"/>
              <a:gd name="T44" fmla="*/ 2147483646 w 609"/>
              <a:gd name="T45" fmla="*/ 2147483646 h 602"/>
              <a:gd name="T46" fmla="*/ 2147483646 w 609"/>
              <a:gd name="T47" fmla="*/ 2147483646 h 602"/>
              <a:gd name="T48" fmla="*/ 2147483646 w 609"/>
              <a:gd name="T49" fmla="*/ 2147483646 h 602"/>
              <a:gd name="T50" fmla="*/ 2147483646 w 609"/>
              <a:gd name="T51" fmla="*/ 2147483646 h 602"/>
              <a:gd name="T52" fmla="*/ 2147483646 w 609"/>
              <a:gd name="T53" fmla="*/ 2147483646 h 602"/>
              <a:gd name="T54" fmla="*/ 2147483646 w 609"/>
              <a:gd name="T55" fmla="*/ 2147483646 h 602"/>
              <a:gd name="T56" fmla="*/ 2147483646 w 609"/>
              <a:gd name="T57" fmla="*/ 2147483646 h 602"/>
              <a:gd name="T58" fmla="*/ 2147483646 w 609"/>
              <a:gd name="T59" fmla="*/ 2147483646 h 602"/>
              <a:gd name="T60" fmla="*/ 2147483646 w 609"/>
              <a:gd name="T61" fmla="*/ 2147483646 h 602"/>
              <a:gd name="T62" fmla="*/ 2147483646 w 609"/>
              <a:gd name="T63" fmla="*/ 2147483646 h 602"/>
              <a:gd name="T64" fmla="*/ 2147483646 w 609"/>
              <a:gd name="T65" fmla="*/ 2147483646 h 602"/>
              <a:gd name="T66" fmla="*/ 2147483646 w 609"/>
              <a:gd name="T67" fmla="*/ 2147483646 h 602"/>
              <a:gd name="T68" fmla="*/ 2147483646 w 609"/>
              <a:gd name="T69" fmla="*/ 2147483646 h 602"/>
              <a:gd name="T70" fmla="*/ 2147483646 w 609"/>
              <a:gd name="T71" fmla="*/ 2147483646 h 602"/>
              <a:gd name="T72" fmla="*/ 2147483646 w 609"/>
              <a:gd name="T73" fmla="*/ 2147483646 h 602"/>
              <a:gd name="T74" fmla="*/ 2147483646 w 609"/>
              <a:gd name="T75" fmla="*/ 2147483646 h 602"/>
              <a:gd name="T76" fmla="*/ 2147483646 w 609"/>
              <a:gd name="T77" fmla="*/ 2147483646 h 602"/>
              <a:gd name="T78" fmla="*/ 2147483646 w 609"/>
              <a:gd name="T79" fmla="*/ 2147483646 h 602"/>
              <a:gd name="T80" fmla="*/ 2147483646 w 609"/>
              <a:gd name="T81" fmla="*/ 2147483646 h 602"/>
              <a:gd name="T82" fmla="*/ 2147483646 w 609"/>
              <a:gd name="T83" fmla="*/ 2147483646 h 602"/>
              <a:gd name="T84" fmla="*/ 2147483646 w 609"/>
              <a:gd name="T85" fmla="*/ 2147483646 h 602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609" h="602">
                <a:moveTo>
                  <a:pt x="580" y="333"/>
                </a:moveTo>
                <a:lnTo>
                  <a:pt x="580" y="333"/>
                </a:lnTo>
                <a:cubicBezTo>
                  <a:pt x="502" y="333"/>
                  <a:pt x="502" y="333"/>
                  <a:pt x="502" y="333"/>
                </a:cubicBezTo>
                <a:cubicBezTo>
                  <a:pt x="488" y="333"/>
                  <a:pt x="474" y="318"/>
                  <a:pt x="474" y="304"/>
                </a:cubicBezTo>
                <a:cubicBezTo>
                  <a:pt x="474" y="283"/>
                  <a:pt x="488" y="276"/>
                  <a:pt x="502" y="276"/>
                </a:cubicBezTo>
                <a:cubicBezTo>
                  <a:pt x="580" y="276"/>
                  <a:pt x="580" y="276"/>
                  <a:pt x="580" y="276"/>
                </a:cubicBezTo>
                <a:cubicBezTo>
                  <a:pt x="594" y="276"/>
                  <a:pt x="608" y="283"/>
                  <a:pt x="608" y="304"/>
                </a:cubicBezTo>
                <a:cubicBezTo>
                  <a:pt x="608" y="318"/>
                  <a:pt x="594" y="333"/>
                  <a:pt x="580" y="333"/>
                </a:cubicBezTo>
                <a:close/>
                <a:moveTo>
                  <a:pt x="523" y="120"/>
                </a:moveTo>
                <a:lnTo>
                  <a:pt x="523" y="120"/>
                </a:lnTo>
                <a:cubicBezTo>
                  <a:pt x="467" y="177"/>
                  <a:pt x="467" y="177"/>
                  <a:pt x="467" y="177"/>
                </a:cubicBezTo>
                <a:cubicBezTo>
                  <a:pt x="459" y="184"/>
                  <a:pt x="452" y="191"/>
                  <a:pt x="445" y="191"/>
                </a:cubicBezTo>
                <a:cubicBezTo>
                  <a:pt x="431" y="191"/>
                  <a:pt x="417" y="177"/>
                  <a:pt x="417" y="163"/>
                </a:cubicBezTo>
                <a:cubicBezTo>
                  <a:pt x="417" y="156"/>
                  <a:pt x="417" y="149"/>
                  <a:pt x="424" y="142"/>
                </a:cubicBezTo>
                <a:cubicBezTo>
                  <a:pt x="481" y="85"/>
                  <a:pt x="481" y="85"/>
                  <a:pt x="481" y="85"/>
                </a:cubicBezTo>
                <a:cubicBezTo>
                  <a:pt x="488" y="78"/>
                  <a:pt x="495" y="78"/>
                  <a:pt x="502" y="78"/>
                </a:cubicBezTo>
                <a:cubicBezTo>
                  <a:pt x="516" y="78"/>
                  <a:pt x="530" y="85"/>
                  <a:pt x="530" y="106"/>
                </a:cubicBezTo>
                <a:cubicBezTo>
                  <a:pt x="530" y="113"/>
                  <a:pt x="530" y="120"/>
                  <a:pt x="523" y="120"/>
                </a:cubicBezTo>
                <a:close/>
                <a:moveTo>
                  <a:pt x="304" y="601"/>
                </a:moveTo>
                <a:lnTo>
                  <a:pt x="304" y="601"/>
                </a:lnTo>
                <a:cubicBezTo>
                  <a:pt x="290" y="601"/>
                  <a:pt x="276" y="594"/>
                  <a:pt x="276" y="573"/>
                </a:cubicBezTo>
                <a:cubicBezTo>
                  <a:pt x="276" y="502"/>
                  <a:pt x="276" y="502"/>
                  <a:pt x="276" y="502"/>
                </a:cubicBezTo>
                <a:cubicBezTo>
                  <a:pt x="276" y="481"/>
                  <a:pt x="290" y="474"/>
                  <a:pt x="304" y="474"/>
                </a:cubicBezTo>
                <a:cubicBezTo>
                  <a:pt x="318" y="474"/>
                  <a:pt x="332" y="481"/>
                  <a:pt x="332" y="502"/>
                </a:cubicBezTo>
                <a:cubicBezTo>
                  <a:pt x="332" y="573"/>
                  <a:pt x="332" y="573"/>
                  <a:pt x="332" y="573"/>
                </a:cubicBezTo>
                <a:cubicBezTo>
                  <a:pt x="332" y="594"/>
                  <a:pt x="318" y="601"/>
                  <a:pt x="304" y="601"/>
                </a:cubicBezTo>
                <a:close/>
                <a:moveTo>
                  <a:pt x="304" y="135"/>
                </a:moveTo>
                <a:lnTo>
                  <a:pt x="304" y="135"/>
                </a:lnTo>
                <a:cubicBezTo>
                  <a:pt x="290" y="135"/>
                  <a:pt x="276" y="120"/>
                  <a:pt x="276" y="106"/>
                </a:cubicBezTo>
                <a:cubicBezTo>
                  <a:pt x="276" y="29"/>
                  <a:pt x="276" y="29"/>
                  <a:pt x="276" y="29"/>
                </a:cubicBezTo>
                <a:cubicBezTo>
                  <a:pt x="276" y="15"/>
                  <a:pt x="290" y="0"/>
                  <a:pt x="304" y="0"/>
                </a:cubicBezTo>
                <a:cubicBezTo>
                  <a:pt x="318" y="0"/>
                  <a:pt x="332" y="15"/>
                  <a:pt x="332" y="29"/>
                </a:cubicBezTo>
                <a:cubicBezTo>
                  <a:pt x="332" y="106"/>
                  <a:pt x="332" y="106"/>
                  <a:pt x="332" y="106"/>
                </a:cubicBezTo>
                <a:cubicBezTo>
                  <a:pt x="332" y="120"/>
                  <a:pt x="318" y="135"/>
                  <a:pt x="304" y="135"/>
                </a:cubicBezTo>
                <a:close/>
                <a:moveTo>
                  <a:pt x="184" y="460"/>
                </a:moveTo>
                <a:lnTo>
                  <a:pt x="184" y="460"/>
                </a:lnTo>
                <a:cubicBezTo>
                  <a:pt x="127" y="516"/>
                  <a:pt x="127" y="516"/>
                  <a:pt x="127" y="516"/>
                </a:cubicBezTo>
                <a:cubicBezTo>
                  <a:pt x="120" y="523"/>
                  <a:pt x="113" y="530"/>
                  <a:pt x="106" y="530"/>
                </a:cubicBezTo>
                <a:cubicBezTo>
                  <a:pt x="92" y="530"/>
                  <a:pt x="78" y="516"/>
                  <a:pt x="78" y="502"/>
                </a:cubicBezTo>
                <a:cubicBezTo>
                  <a:pt x="78" y="495"/>
                  <a:pt x="78" y="488"/>
                  <a:pt x="85" y="481"/>
                </a:cubicBezTo>
                <a:cubicBezTo>
                  <a:pt x="141" y="424"/>
                  <a:pt x="141" y="424"/>
                  <a:pt x="141" y="424"/>
                </a:cubicBezTo>
                <a:cubicBezTo>
                  <a:pt x="149" y="417"/>
                  <a:pt x="156" y="417"/>
                  <a:pt x="163" y="417"/>
                </a:cubicBezTo>
                <a:cubicBezTo>
                  <a:pt x="177" y="417"/>
                  <a:pt x="191" y="424"/>
                  <a:pt x="191" y="446"/>
                </a:cubicBezTo>
                <a:cubicBezTo>
                  <a:pt x="191" y="453"/>
                  <a:pt x="191" y="460"/>
                  <a:pt x="184" y="460"/>
                </a:cubicBezTo>
                <a:close/>
                <a:moveTo>
                  <a:pt x="163" y="191"/>
                </a:moveTo>
                <a:lnTo>
                  <a:pt x="163" y="191"/>
                </a:lnTo>
                <a:cubicBezTo>
                  <a:pt x="156" y="191"/>
                  <a:pt x="149" y="184"/>
                  <a:pt x="141" y="177"/>
                </a:cubicBezTo>
                <a:cubicBezTo>
                  <a:pt x="85" y="120"/>
                  <a:pt x="85" y="120"/>
                  <a:pt x="85" y="120"/>
                </a:cubicBezTo>
                <a:cubicBezTo>
                  <a:pt x="78" y="120"/>
                  <a:pt x="78" y="113"/>
                  <a:pt x="78" y="106"/>
                </a:cubicBezTo>
                <a:cubicBezTo>
                  <a:pt x="78" y="85"/>
                  <a:pt x="92" y="78"/>
                  <a:pt x="106" y="78"/>
                </a:cubicBezTo>
                <a:cubicBezTo>
                  <a:pt x="113" y="78"/>
                  <a:pt x="120" y="78"/>
                  <a:pt x="127" y="85"/>
                </a:cubicBezTo>
                <a:cubicBezTo>
                  <a:pt x="184" y="142"/>
                  <a:pt x="184" y="142"/>
                  <a:pt x="184" y="142"/>
                </a:cubicBezTo>
                <a:cubicBezTo>
                  <a:pt x="191" y="149"/>
                  <a:pt x="191" y="156"/>
                  <a:pt x="191" y="163"/>
                </a:cubicBezTo>
                <a:cubicBezTo>
                  <a:pt x="191" y="177"/>
                  <a:pt x="177" y="191"/>
                  <a:pt x="163" y="191"/>
                </a:cubicBezTo>
                <a:close/>
                <a:moveTo>
                  <a:pt x="134" y="304"/>
                </a:moveTo>
                <a:lnTo>
                  <a:pt x="134" y="304"/>
                </a:lnTo>
                <a:cubicBezTo>
                  <a:pt x="134" y="318"/>
                  <a:pt x="120" y="333"/>
                  <a:pt x="106" y="333"/>
                </a:cubicBezTo>
                <a:cubicBezTo>
                  <a:pt x="28" y="333"/>
                  <a:pt x="28" y="333"/>
                  <a:pt x="28" y="333"/>
                </a:cubicBezTo>
                <a:cubicBezTo>
                  <a:pt x="14" y="333"/>
                  <a:pt x="0" y="318"/>
                  <a:pt x="0" y="304"/>
                </a:cubicBezTo>
                <a:cubicBezTo>
                  <a:pt x="0" y="283"/>
                  <a:pt x="14" y="276"/>
                  <a:pt x="28" y="276"/>
                </a:cubicBezTo>
                <a:cubicBezTo>
                  <a:pt x="106" y="276"/>
                  <a:pt x="106" y="276"/>
                  <a:pt x="106" y="276"/>
                </a:cubicBezTo>
                <a:cubicBezTo>
                  <a:pt x="120" y="276"/>
                  <a:pt x="134" y="283"/>
                  <a:pt x="134" y="304"/>
                </a:cubicBezTo>
                <a:close/>
                <a:moveTo>
                  <a:pt x="445" y="417"/>
                </a:moveTo>
                <a:lnTo>
                  <a:pt x="445" y="417"/>
                </a:lnTo>
                <a:cubicBezTo>
                  <a:pt x="452" y="417"/>
                  <a:pt x="459" y="417"/>
                  <a:pt x="467" y="424"/>
                </a:cubicBezTo>
                <a:cubicBezTo>
                  <a:pt x="523" y="481"/>
                  <a:pt x="523" y="481"/>
                  <a:pt x="523" y="481"/>
                </a:cubicBezTo>
                <a:cubicBezTo>
                  <a:pt x="530" y="488"/>
                  <a:pt x="530" y="495"/>
                  <a:pt x="530" y="502"/>
                </a:cubicBezTo>
                <a:cubicBezTo>
                  <a:pt x="530" y="516"/>
                  <a:pt x="516" y="530"/>
                  <a:pt x="502" y="530"/>
                </a:cubicBezTo>
                <a:cubicBezTo>
                  <a:pt x="495" y="530"/>
                  <a:pt x="488" y="523"/>
                  <a:pt x="481" y="516"/>
                </a:cubicBezTo>
                <a:cubicBezTo>
                  <a:pt x="424" y="460"/>
                  <a:pt x="424" y="460"/>
                  <a:pt x="424" y="460"/>
                </a:cubicBezTo>
                <a:cubicBezTo>
                  <a:pt x="417" y="460"/>
                  <a:pt x="417" y="453"/>
                  <a:pt x="417" y="446"/>
                </a:cubicBezTo>
                <a:cubicBezTo>
                  <a:pt x="417" y="424"/>
                  <a:pt x="431" y="417"/>
                  <a:pt x="445" y="41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3CE4272-F14F-3782-F12B-E14C6CA78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2798064" y="3155304"/>
            <a:ext cx="283464" cy="284993"/>
          </a:xfrm>
          <a:prstGeom prst="ellipse">
            <a:avLst/>
          </a:prstGeom>
          <a:noFill/>
          <a:ln w="762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B759B89-1342-626D-0117-300C9495D2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935921" y="3155304"/>
            <a:ext cx="114813" cy="28499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4B2BDB-EB30-B760-71E0-187547816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580447" y="2658065"/>
            <a:ext cx="140455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000" b="1" dirty="0">
                <a:solidFill>
                  <a:schemeClr val="accent3"/>
                </a:solidFill>
                <a:latin typeface="Telstra Display" panose="020B0504040000000004" pitchFamily="34" charset="77"/>
                <a:ea typeface="Telstra Display" panose="020B0504040000000004" pitchFamily="34" charset="77"/>
              </a:rPr>
              <a:t>A</a:t>
            </a:r>
            <a:r>
              <a:rPr lang="en-AU" sz="6000" b="1" dirty="0">
                <a:solidFill>
                  <a:schemeClr val="accent3"/>
                </a:solidFill>
                <a:latin typeface="Telstra Display" panose="020B0504040000000004" pitchFamily="34" charset="77"/>
                <a:ea typeface="Telstra Display" panose="020B0504040000000004" pitchFamily="34" charset="77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9442553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407FE7-56DE-BD2E-6FA1-4AC03F1155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7650" y="1574347"/>
            <a:ext cx="4160502" cy="435322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4DB0E52-55CA-1155-BEAF-2BBAD633C43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04102" y="2072338"/>
            <a:ext cx="5191898" cy="314209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檢視課堂初段提出的問題。</a:t>
            </a:r>
            <a:endParaRPr kumimoji="0" lang="en-A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elstra Text" panose="020B0504040000000004" pitchFamily="34" charset="77"/>
              <a:ea typeface="Telstra Text" panose="020B0504040000000004" pitchFamily="34" charset="7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340164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B5087-2A1E-BBE2-E1D8-D60A3F5BC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E5A26-1E61-31E7-30AC-C1692D665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重溫學習內容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4BAEE-DE85-9C1E-DAEB-6D461A2BEE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634240"/>
          </a:xfrm>
        </p:spPr>
        <p:txBody>
          <a:bodyPr/>
          <a:lstStyle/>
          <a:p>
            <a:pPr marL="0" indent="0">
              <a:buNone/>
            </a:pPr>
            <a:r>
              <a:rPr lang="zh-TW" altLang="en-US" dirty="0"/>
              <a:t>我可以</a:t>
            </a:r>
            <a:r>
              <a:rPr lang="en-US" altLang="zh-TW" dirty="0"/>
              <a:t>:</a:t>
            </a:r>
          </a:p>
          <a:p>
            <a:pPr marL="0" indent="0">
              <a:buNone/>
            </a:pPr>
            <a:endParaRPr lang="en-AU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41004A8-DD94-326A-D297-BA5E3D87EF2C}"/>
              </a:ext>
            </a:extLst>
          </p:cNvPr>
          <p:cNvSpPr txBox="1">
            <a:spLocks/>
          </p:cNvSpPr>
          <p:nvPr/>
        </p:nvSpPr>
        <p:spPr>
          <a:xfrm>
            <a:off x="838200" y="3688166"/>
            <a:ext cx="2052000" cy="154741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解釋甚麼是電腦和平板電腦，並列出它們的常用功能。</a:t>
            </a:r>
            <a:endParaRPr lang="en-AU" sz="20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9EC13A7-3DA1-BAD7-317D-44E771865C35}"/>
              </a:ext>
            </a:extLst>
          </p:cNvPr>
          <p:cNvSpPr txBox="1">
            <a:spLocks/>
          </p:cNvSpPr>
          <p:nvPr/>
        </p:nvSpPr>
        <p:spPr>
          <a:xfrm>
            <a:off x="3098442" y="3688166"/>
            <a:ext cx="2052000" cy="80874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 認識主要的實體部件。</a:t>
            </a:r>
            <a:endParaRPr lang="en-AU" sz="20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99C4D51-E097-A271-49B7-DF5A5643ADB7}"/>
              </a:ext>
            </a:extLst>
          </p:cNvPr>
          <p:cNvSpPr txBox="1">
            <a:spLocks/>
          </p:cNvSpPr>
          <p:nvPr/>
        </p:nvSpPr>
        <p:spPr>
          <a:xfrm>
            <a:off x="5255653" y="3688166"/>
            <a:ext cx="2052000" cy="167565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開啟， 關閉及解鎖電腦／平板電腦。</a:t>
            </a:r>
          </a:p>
          <a:p>
            <a:pPr marL="0" indent="0">
              <a:lnSpc>
                <a:spcPct val="120000"/>
              </a:lnSpc>
              <a:buNone/>
            </a:pPr>
            <a:endParaRPr lang="en-AU" sz="20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301CBA2-AB34-543C-CB2D-BABD4A3AD9B9}"/>
              </a:ext>
            </a:extLst>
          </p:cNvPr>
          <p:cNvSpPr txBox="1">
            <a:spLocks/>
          </p:cNvSpPr>
          <p:nvPr/>
        </p:nvSpPr>
        <p:spPr>
          <a:xfrm>
            <a:off x="7464381" y="3688166"/>
            <a:ext cx="2182754" cy="191674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使用基本手勢（平板電腦）或滑鼠／觸控板及鍵盤（電腦）進行操作。</a:t>
            </a:r>
            <a:endParaRPr lang="en-AU" sz="20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6CA3965-10E7-A7B0-3E1C-E98EDA3E5494}"/>
              </a:ext>
            </a:extLst>
          </p:cNvPr>
          <p:cNvSpPr txBox="1">
            <a:spLocks/>
          </p:cNvSpPr>
          <p:nvPr/>
        </p:nvSpPr>
        <p:spPr>
          <a:xfrm>
            <a:off x="9673107" y="3688166"/>
            <a:ext cx="2052035" cy="117807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調整基本設定，例如螢幕亮度、文字大小及音量。</a:t>
            </a:r>
            <a:endParaRPr lang="en-AU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362392-2D60-D2DC-0F9A-4C0ABCE020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4147" y="2765036"/>
            <a:ext cx="1070957" cy="10165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0692DAE-7A19-F51E-7F4E-C41A3DB5D1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209" y="2761816"/>
            <a:ext cx="1089109" cy="10165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C909A06-EAAF-EFAF-3FE1-6247EFCAA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779968"/>
            <a:ext cx="1052805" cy="9983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8187CFA-AF1E-3ADC-E434-2C814C33C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4856" y="2732762"/>
            <a:ext cx="1107260" cy="107095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AF623C3-A724-8914-9B24-1EED4331C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8039" y="2733647"/>
            <a:ext cx="1089109" cy="103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20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F7364F-E384-8FA5-63ED-3B8E5262BD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000" y="1642958"/>
            <a:ext cx="11519998" cy="463144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9DACC00-7A95-89DB-306A-A079806F1A4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04102" y="2387638"/>
            <a:ext cx="5191898" cy="314209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你的主要學習重點是什麼？</a:t>
            </a:r>
            <a:endParaRPr kumimoji="0" lang="en-AU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elstra Text" panose="020B0504040000000004" pitchFamily="34" charset="77"/>
              <a:ea typeface="Telstra Text" panose="020B0504040000000004" pitchFamily="34" charset="7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309007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1080AF-0A98-E970-024D-B6CB8131C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98" y="1642958"/>
            <a:ext cx="11519999" cy="463144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72AB432-EE21-B6E7-D4BB-0970C1E24E6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04102" y="2387638"/>
            <a:ext cx="5191898" cy="314209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你下星期會嘗試的三件事是什麼？</a:t>
            </a:r>
            <a:endParaRPr kumimoji="0" lang="en-AU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elstra Text" panose="020B0504040000000004" pitchFamily="34" charset="77"/>
              <a:ea typeface="Telstra Text" panose="020B0504040000000004" pitchFamily="34" charset="7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883447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24280A-53F0-EBF8-F893-C0B2D83619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Tech Savvy Seniors Module Overview">
            <a:extLst>
              <a:ext uri="{FF2B5EF4-FFF2-40B4-BE49-F238E27FC236}">
                <a16:creationId xmlns:a16="http://schemas.microsoft.com/office/drawing/2014/main" id="{21DC65A7-6699-7CFE-7B5E-BA7ED539A1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" y="5218"/>
            <a:ext cx="12201295" cy="685278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A0D1095-9311-0D78-ABAE-CF6B9528A6D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531057" y="-220903"/>
            <a:ext cx="5191898" cy="176455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長者科技通</a:t>
            </a:r>
            <a:endParaRPr kumimoji="0" lang="en-A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elstra Text" panose="020B0504040000000004" pitchFamily="34" charset="77"/>
              <a:ea typeface="Telstra Text" panose="020B0504040000000004" pitchFamily="34" charset="77"/>
              <a:cs typeface="+mj-cs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C76CB7AB-4F33-4518-30AE-E237B3D53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95470" y="310112"/>
            <a:ext cx="4053144" cy="6050109"/>
            <a:chOff x="1295470" y="310112"/>
            <a:chExt cx="4053144" cy="605010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18804FD-0E8F-C521-9736-B2C3B90B17C4}"/>
                </a:ext>
              </a:extLst>
            </p:cNvPr>
            <p:cNvGrpSpPr/>
            <p:nvPr/>
          </p:nvGrpSpPr>
          <p:grpSpPr>
            <a:xfrm>
              <a:off x="1295470" y="310112"/>
              <a:ext cx="2562546" cy="562763"/>
              <a:chOff x="1295470" y="310112"/>
              <a:chExt cx="2562546" cy="562763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C673761-F7FA-1B26-8CE2-F85113C39A93}"/>
                  </a:ext>
                </a:extLst>
              </p:cNvPr>
              <p:cNvSpPr txBox="1"/>
              <p:nvPr/>
            </p:nvSpPr>
            <p:spPr>
              <a:xfrm>
                <a:off x="1295470" y="310112"/>
                <a:ext cx="14315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4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第一單元</a:t>
                </a:r>
                <a:endParaRPr lang="en-AU" sz="1400" b="1" dirty="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A1EB455-303A-5F96-C76C-AE39EBF29DE3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6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認識你的智能手機</a:t>
                </a:r>
                <a:endParaRPr lang="en-AU" sz="16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F360D19-150F-8997-4C17-D32BD07F41E5}"/>
                </a:ext>
              </a:extLst>
            </p:cNvPr>
            <p:cNvGrpSpPr/>
            <p:nvPr/>
          </p:nvGrpSpPr>
          <p:grpSpPr>
            <a:xfrm>
              <a:off x="2226014" y="1337246"/>
              <a:ext cx="2558928" cy="562763"/>
              <a:chOff x="1299088" y="310112"/>
              <a:chExt cx="2558928" cy="562763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2EF715B-4AF1-FF9A-8A7F-EC852F236C96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4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第二單元</a:t>
                </a:r>
                <a:endParaRPr lang="en-AU" sz="1400" b="1" dirty="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771F2AF-2B0D-8386-2683-979127DC1ED1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6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認識你的電腦或平板電腦</a:t>
                </a:r>
                <a:endParaRPr lang="en-AU" sz="16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6B39368-BE2D-B185-FEB1-1570F4E96229}"/>
                </a:ext>
              </a:extLst>
            </p:cNvPr>
            <p:cNvGrpSpPr/>
            <p:nvPr/>
          </p:nvGrpSpPr>
          <p:grpSpPr>
            <a:xfrm>
              <a:off x="2727056" y="2614901"/>
              <a:ext cx="2558928" cy="562763"/>
              <a:chOff x="1299088" y="310112"/>
              <a:chExt cx="2558928" cy="562763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20FBA11-598E-4C7F-45AD-A46AEA1CD77A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4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第三單元</a:t>
                </a:r>
                <a:endParaRPr lang="en-AU" sz="1400" b="1" dirty="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576E7C6-7020-CF49-48B6-53AB4B197EE9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6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撥打電話及發送訊息</a:t>
                </a:r>
                <a:endParaRPr lang="en-AU" sz="16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47DEAB0-BA37-1E12-F0CD-FE9B5E0348C8}"/>
                </a:ext>
              </a:extLst>
            </p:cNvPr>
            <p:cNvGrpSpPr/>
            <p:nvPr/>
          </p:nvGrpSpPr>
          <p:grpSpPr>
            <a:xfrm>
              <a:off x="2789686" y="3642035"/>
              <a:ext cx="2558928" cy="562763"/>
              <a:chOff x="1299088" y="310112"/>
              <a:chExt cx="2558928" cy="562763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62AE37B-5576-4CA6-963C-7B312BDCC23A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4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第四單元</a:t>
                </a:r>
                <a:endParaRPr lang="en-AU" sz="1400" b="1" dirty="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947BD59-9F42-5288-513D-B02A674F0DE8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6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安全瀏覽互聯網</a:t>
                </a:r>
                <a:endParaRPr lang="en-AU" sz="16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4BA18A8-6AF2-0236-5D9E-EBCDA396C93A}"/>
                </a:ext>
              </a:extLst>
            </p:cNvPr>
            <p:cNvGrpSpPr/>
            <p:nvPr/>
          </p:nvGrpSpPr>
          <p:grpSpPr>
            <a:xfrm>
              <a:off x="2226014" y="4806956"/>
              <a:ext cx="2558928" cy="562763"/>
              <a:chOff x="1299088" y="310112"/>
              <a:chExt cx="2558928" cy="562763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80A01D6-C31D-26E2-E5A1-2AD597513127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4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第五單元</a:t>
                </a:r>
                <a:endParaRPr lang="en-AU" sz="1400" b="1" dirty="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3A45688-5241-98D1-4532-9694A27F6017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6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收發電郵</a:t>
                </a:r>
                <a:endParaRPr lang="en-AU" sz="16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F3550F7-7CD5-540C-FE9F-5FA8133F5EDB}"/>
                </a:ext>
              </a:extLst>
            </p:cNvPr>
            <p:cNvGrpSpPr/>
            <p:nvPr/>
          </p:nvGrpSpPr>
          <p:grpSpPr>
            <a:xfrm>
              <a:off x="1299088" y="5797458"/>
              <a:ext cx="2558928" cy="562763"/>
              <a:chOff x="1299088" y="310112"/>
              <a:chExt cx="2558928" cy="562763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F3B02D7-96D3-D542-28A1-E0ED2776751A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4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第六單元</a:t>
                </a:r>
                <a:endParaRPr lang="en-AU" sz="1400" b="1" dirty="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2B5D9E1-BB5E-8947-D882-E7114EDB5D5D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6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保持網上安全，避免受騙</a:t>
                </a:r>
                <a:endParaRPr lang="en-AU" sz="16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9A5542D3-AF5F-53E3-47C0-C5982B500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flipH="1">
            <a:off x="6690676" y="310112"/>
            <a:ext cx="4049526" cy="6296330"/>
            <a:chOff x="6289738" y="513695"/>
            <a:chExt cx="4049526" cy="6296330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94AAA353-E4B1-B935-FE7E-032550024349}"/>
                </a:ext>
              </a:extLst>
            </p:cNvPr>
            <p:cNvGrpSpPr/>
            <p:nvPr/>
          </p:nvGrpSpPr>
          <p:grpSpPr>
            <a:xfrm>
              <a:off x="6289738" y="513695"/>
              <a:ext cx="2558928" cy="808984"/>
              <a:chOff x="1299088" y="310112"/>
              <a:chExt cx="2558928" cy="808984"/>
            </a:xfrm>
          </p:grpSpPr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DD5BDC1-BA88-6035-7094-F55FFA893A63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zh-TW" altLang="en-US" sz="1400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第七單元</a:t>
                </a:r>
                <a:endParaRPr lang="en-AU" sz="1400" dirty="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505501C-1CF7-C9E8-BCDA-F6622606A3F0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zh-TW" altLang="en-US" sz="16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拍攝、儲存及分享精彩</a:t>
                </a:r>
                <a:endParaRPr lang="en-AU" altLang="zh-TW" sz="16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  <a:p>
                <a:pPr algn="r"/>
                <a:r>
                  <a:rPr lang="zh-TW" altLang="en-US" sz="16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照片與影片</a:t>
                </a:r>
                <a:endParaRPr lang="en-AU" sz="16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BFBFD4B2-A552-71B0-E7EF-746EC645E129}"/>
                </a:ext>
              </a:extLst>
            </p:cNvPr>
            <p:cNvGrpSpPr/>
            <p:nvPr/>
          </p:nvGrpSpPr>
          <p:grpSpPr>
            <a:xfrm>
              <a:off x="7216664" y="1540829"/>
              <a:ext cx="2558928" cy="808984"/>
              <a:chOff x="1299088" y="310112"/>
              <a:chExt cx="2558928" cy="808984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AD7EECF0-15FF-1F92-04F1-85C48FC6469C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zh-TW" altLang="en-US" sz="14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第八單元</a:t>
                </a:r>
                <a:endParaRPr lang="en-AU" sz="1400" b="1" dirty="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A851C352-132F-DA68-ED54-26DCDD7A166B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zh-TW" altLang="en-US" sz="16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使用你的電子設備處理</a:t>
                </a:r>
                <a:endParaRPr lang="en-AU" altLang="zh-TW" sz="16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  <a:p>
                <a:pPr algn="r"/>
                <a:r>
                  <a:rPr lang="zh-TW" altLang="en-US" sz="16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日常事務及娛樂</a:t>
                </a:r>
                <a:endParaRPr lang="en-AU" sz="16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9F3C2F46-2241-6454-1F80-E75DFDE489CB}"/>
                </a:ext>
              </a:extLst>
            </p:cNvPr>
            <p:cNvGrpSpPr/>
            <p:nvPr/>
          </p:nvGrpSpPr>
          <p:grpSpPr>
            <a:xfrm>
              <a:off x="7717706" y="2818484"/>
              <a:ext cx="2558928" cy="808984"/>
              <a:chOff x="1299088" y="310112"/>
              <a:chExt cx="2558928" cy="808984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CF1BBD1-F65C-1E30-0486-02C4DA487409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zh-TW" altLang="en-US" sz="14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第九單元</a:t>
                </a:r>
                <a:endParaRPr lang="en-AU" sz="1400" b="1" dirty="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8436CD42-F919-5B6E-4625-29AB06277526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zh-TW" altLang="en-US" sz="16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讓生活更輕鬆的</a:t>
                </a:r>
                <a:endParaRPr lang="en-AU" altLang="zh-TW" sz="16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  <a:p>
                <a:pPr algn="r"/>
                <a:r>
                  <a:rPr lang="zh-TW" altLang="en-US" sz="16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應用程式</a:t>
                </a:r>
                <a:endParaRPr lang="en-AU" sz="16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CEB78C23-893D-CD14-5187-5E74F47343B8}"/>
                </a:ext>
              </a:extLst>
            </p:cNvPr>
            <p:cNvGrpSpPr/>
            <p:nvPr/>
          </p:nvGrpSpPr>
          <p:grpSpPr>
            <a:xfrm>
              <a:off x="7780336" y="3845618"/>
              <a:ext cx="2558928" cy="808984"/>
              <a:chOff x="1299088" y="310112"/>
              <a:chExt cx="2558928" cy="808984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1F9FE736-0318-F50C-01A8-9F3329C39E5C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zh-TW" altLang="en-US" sz="14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第十單元</a:t>
                </a:r>
                <a:endParaRPr lang="en-AU" sz="1400" b="1" dirty="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259B9B9-1A48-0E57-E27A-C65D11A30B19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zh-TW" altLang="en-US" sz="16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透過社交媒體和視像</a:t>
                </a:r>
                <a:endParaRPr lang="en-AU" altLang="zh-TW" sz="16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  <a:p>
                <a:pPr algn="r"/>
                <a:r>
                  <a:rPr lang="zh-TW" altLang="en-US" sz="16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通話保持聯繫</a:t>
                </a:r>
                <a:endParaRPr lang="en-AU" sz="16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705856D3-C714-49E2-B2E3-B1C6AD7F567C}"/>
                </a:ext>
              </a:extLst>
            </p:cNvPr>
            <p:cNvGrpSpPr/>
            <p:nvPr/>
          </p:nvGrpSpPr>
          <p:grpSpPr>
            <a:xfrm>
              <a:off x="7216664" y="5010539"/>
              <a:ext cx="2558928" cy="808984"/>
              <a:chOff x="1299088" y="310112"/>
              <a:chExt cx="2558928" cy="808984"/>
            </a:xfrm>
          </p:grpSpPr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28C415BE-6EA5-D4E2-CF83-DD959AD17FE4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zh-TW" altLang="en-US" sz="14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第十一單元</a:t>
                </a:r>
                <a:endParaRPr lang="en-AU" sz="1400" b="1" dirty="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4A12CF2F-49F7-1691-8A0C-99077277E15B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zh-TW" altLang="en-US" sz="16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安全地進行網上購物</a:t>
                </a:r>
                <a:endParaRPr lang="en-AU" altLang="zh-TW" sz="16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  <a:p>
                <a:pPr algn="r"/>
                <a:r>
                  <a:rPr lang="zh-TW" altLang="en-US" sz="16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與銀行交易</a:t>
                </a:r>
                <a:endParaRPr lang="en-AU" sz="16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28C687F6-7326-26EC-F6C0-077361A665DA}"/>
                </a:ext>
              </a:extLst>
            </p:cNvPr>
            <p:cNvGrpSpPr/>
            <p:nvPr/>
          </p:nvGrpSpPr>
          <p:grpSpPr>
            <a:xfrm>
              <a:off x="6289738" y="6001041"/>
              <a:ext cx="2558928" cy="808984"/>
              <a:chOff x="1299088" y="310112"/>
              <a:chExt cx="2558928" cy="808984"/>
            </a:xfrm>
          </p:grpSpPr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DC95E50-FF45-AE04-B775-F7425E452732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zh-TW" altLang="en-US" sz="14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第十二單元</a:t>
                </a:r>
                <a:endParaRPr lang="en-AU" sz="1400" b="1" dirty="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A3E04BF5-D7B5-73C8-7A9B-432D66AF221A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zh-TW" altLang="en-US" sz="16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探索人工智能能為</a:t>
                </a:r>
                <a:endParaRPr lang="en-AU" altLang="zh-TW" sz="16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  <a:p>
                <a:pPr algn="r"/>
                <a:r>
                  <a:rPr lang="zh-TW" altLang="en-US" sz="16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你做什麼</a:t>
                </a:r>
                <a:endParaRPr lang="en-AU" sz="16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985134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38D54-D5A8-22DD-3F12-5614504D5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學習成果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95B036-11C1-58FE-89ED-AD4073195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6342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/>
              <a:t>完成本節課後，你將能夠：</a:t>
            </a:r>
          </a:p>
          <a:p>
            <a:pPr marL="0" indent="0">
              <a:buNone/>
            </a:pPr>
            <a:endParaRPr lang="en-AU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8311C0F-81C2-FDDB-4ACE-5BDB5C4C750E}"/>
              </a:ext>
            </a:extLst>
          </p:cNvPr>
          <p:cNvSpPr txBox="1">
            <a:spLocks/>
          </p:cNvSpPr>
          <p:nvPr/>
        </p:nvSpPr>
        <p:spPr>
          <a:xfrm>
            <a:off x="838200" y="3688166"/>
            <a:ext cx="2052000" cy="117807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認識電腦和平板電腦，以及它們常見的功能。</a:t>
            </a:r>
            <a:endParaRPr lang="en-AU" sz="20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2AE7CA4-4210-4F1F-FADB-EF021CDA45C7}"/>
              </a:ext>
            </a:extLst>
          </p:cNvPr>
          <p:cNvSpPr txBox="1">
            <a:spLocks/>
          </p:cNvSpPr>
          <p:nvPr/>
        </p:nvSpPr>
        <p:spPr>
          <a:xfrm>
            <a:off x="3125289" y="3688166"/>
            <a:ext cx="2052000" cy="80874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認識主要的實體部件。</a:t>
            </a:r>
            <a:endParaRPr lang="en-AU" sz="200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3FAE685-9403-29D9-929C-1747B2D7482A}"/>
              </a:ext>
            </a:extLst>
          </p:cNvPr>
          <p:cNvSpPr txBox="1">
            <a:spLocks/>
          </p:cNvSpPr>
          <p:nvPr/>
        </p:nvSpPr>
        <p:spPr>
          <a:xfrm>
            <a:off x="5218431" y="3688166"/>
            <a:ext cx="2052000" cy="117807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開啟</a:t>
            </a:r>
            <a:r>
              <a:rPr lang="zh-CN" altLang="en-US" sz="2000" dirty="0"/>
              <a:t>，</a:t>
            </a:r>
            <a:r>
              <a:rPr lang="en-AU" altLang="zh-TW" sz="2000" dirty="0"/>
              <a:t> </a:t>
            </a:r>
            <a:r>
              <a:rPr lang="zh-TW" altLang="en-US" sz="2000" dirty="0"/>
              <a:t>關閉及解鎖電腦／平板電腦。</a:t>
            </a:r>
            <a:endParaRPr lang="en-AU" sz="200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3CB5B34-61D6-A7ED-4902-457DB9E4220E}"/>
              </a:ext>
            </a:extLst>
          </p:cNvPr>
          <p:cNvSpPr txBox="1">
            <a:spLocks/>
          </p:cNvSpPr>
          <p:nvPr/>
        </p:nvSpPr>
        <p:spPr>
          <a:xfrm>
            <a:off x="7464381" y="3688166"/>
            <a:ext cx="2182754" cy="191674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使用基本手勢（平板電腦）或滑鼠／觸控板及鍵盤（電腦）進行操作。</a:t>
            </a:r>
            <a:endParaRPr lang="en-AU" sz="20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5C25CC7-F768-C9A5-33F3-78BEF3AD6B86}"/>
              </a:ext>
            </a:extLst>
          </p:cNvPr>
          <p:cNvSpPr txBox="1">
            <a:spLocks/>
          </p:cNvSpPr>
          <p:nvPr/>
        </p:nvSpPr>
        <p:spPr>
          <a:xfrm>
            <a:off x="9673107" y="3688166"/>
            <a:ext cx="2052035" cy="117807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調整基本設定，例如螢幕亮度、文字大小及音量。</a:t>
            </a:r>
            <a:endParaRPr lang="en-AU" sz="20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37A6C29-F506-2826-519F-886A071562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4147" y="2765036"/>
            <a:ext cx="1070957" cy="10165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D1415E0-6A41-FE4D-B61E-FC67E361A0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209" y="2761816"/>
            <a:ext cx="1089109" cy="101650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30CC7C1-6518-D4F8-F645-30101ABEFE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779968"/>
            <a:ext cx="1052805" cy="9983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27206C0-0C2B-C983-5CCD-CD1E5210DE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4856" y="2732762"/>
            <a:ext cx="1107260" cy="107095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9917820-E185-6152-473C-BD6FEA138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8039" y="2733647"/>
            <a:ext cx="1089109" cy="103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013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0494349-7C5A-5C17-6338-2D3D1112D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72" y="1459468"/>
            <a:ext cx="11399449" cy="45829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1B1C41-D147-5D24-DC51-94069AF64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101" y="2179915"/>
            <a:ext cx="5191898" cy="314209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TW" altLang="en-US" dirty="0"/>
              <a:t>到今日課程結束時，你希望在哪一方面更有信心？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39272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7F5C01-00EF-9D58-916D-D513FC8AE3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4D5CB-EEDC-3F8E-E68C-55AA4D9DE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甚麼是電腦</a:t>
            </a:r>
            <a:r>
              <a:rPr lang="en-AU" dirty="0"/>
              <a:t>?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24AF5B5-EA21-EE2B-2BCA-8A1C2535404F}"/>
              </a:ext>
            </a:extLst>
          </p:cNvPr>
          <p:cNvSpPr txBox="1">
            <a:spLocks/>
          </p:cNvSpPr>
          <p:nvPr/>
        </p:nvSpPr>
        <p:spPr>
          <a:xfrm>
            <a:off x="7521491" y="2132962"/>
            <a:ext cx="4758192" cy="322928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zh-TW" altLang="en-US" b="1" dirty="0">
                <a:solidFill>
                  <a:schemeClr val="accent6"/>
                </a:solidFill>
                <a:latin typeface="Telstra Display" panose="020B0504040000000004" pitchFamily="34" charset="77"/>
                <a:ea typeface="Telstra Display" panose="020B0504040000000004" pitchFamily="34" charset="77"/>
              </a:rPr>
              <a:t>桌上型電腦 </a:t>
            </a:r>
            <a:endParaRPr lang="en-AU" altLang="zh-TW" b="1" dirty="0">
              <a:solidFill>
                <a:schemeClr val="accent6"/>
              </a:solidFill>
              <a:latin typeface="Telstra Display" panose="020B0504040000000004" pitchFamily="34" charset="77"/>
              <a:ea typeface="Telstra Display" panose="020B0504040000000004" pitchFamily="34" charset="77"/>
            </a:endParaRPr>
          </a:p>
          <a:p>
            <a:pPr>
              <a:lnSpc>
                <a:spcPct val="120000"/>
              </a:lnSpc>
            </a:pPr>
            <a:r>
              <a:rPr lang="zh-TW" altLang="en-US" sz="2000" dirty="0"/>
              <a:t>固定放在一個位置使用</a:t>
            </a:r>
            <a:endParaRPr lang="en-AU" sz="2000" dirty="0"/>
          </a:p>
          <a:p>
            <a:pPr>
              <a:lnSpc>
                <a:spcPct val="120000"/>
              </a:lnSpc>
            </a:pPr>
            <a:r>
              <a:rPr lang="zh-TW" altLang="en-US" sz="2000" dirty="0"/>
              <a:t>由以下部分組成</a:t>
            </a:r>
            <a:r>
              <a:rPr lang="en-AU" sz="2000" dirty="0"/>
              <a:t>:</a:t>
            </a:r>
          </a:p>
          <a:p>
            <a:pPr lvl="1">
              <a:lnSpc>
                <a:spcPct val="120000"/>
              </a:lnSpc>
            </a:pPr>
            <a:r>
              <a:rPr lang="zh-TW" altLang="en-US" sz="2000" dirty="0"/>
              <a:t>顯示器</a:t>
            </a:r>
            <a:r>
              <a:rPr lang="en-AU" sz="2000" dirty="0"/>
              <a:t> </a:t>
            </a:r>
          </a:p>
          <a:p>
            <a:pPr lvl="1">
              <a:lnSpc>
                <a:spcPct val="120000"/>
              </a:lnSpc>
            </a:pPr>
            <a:r>
              <a:rPr lang="zh-TW" altLang="en-US" sz="2000" dirty="0"/>
              <a:t>鍵盤</a:t>
            </a:r>
            <a:r>
              <a:rPr lang="en-AU" sz="2000" dirty="0"/>
              <a:t> </a:t>
            </a:r>
          </a:p>
          <a:p>
            <a:pPr lvl="1">
              <a:lnSpc>
                <a:spcPct val="120000"/>
              </a:lnSpc>
            </a:pPr>
            <a:r>
              <a:rPr lang="zh-TW" altLang="en-US" sz="2000" dirty="0"/>
              <a:t>滑鼠</a:t>
            </a:r>
            <a:endParaRPr lang="en-AU" sz="2000" dirty="0"/>
          </a:p>
          <a:p>
            <a:pPr lvl="1">
              <a:lnSpc>
                <a:spcPct val="120000"/>
              </a:lnSpc>
            </a:pPr>
            <a:r>
              <a:rPr lang="zh-TW" altLang="en-US" sz="2000" dirty="0"/>
              <a:t>主機</a:t>
            </a:r>
            <a:endParaRPr lang="en-AU" sz="2000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E81C51CF-C733-C088-6B50-D0E2BE459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1690688"/>
            <a:ext cx="6299200" cy="46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80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6E6386-77CD-78DB-74BD-C75560E4FB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CED95-64EC-13D1-EA05-555BDE83D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甚麼是電腦</a:t>
            </a:r>
            <a:r>
              <a:rPr lang="en-AU" dirty="0"/>
              <a:t>?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3137B63-79F4-06BE-2DAF-71AC03B81804}"/>
              </a:ext>
            </a:extLst>
          </p:cNvPr>
          <p:cNvSpPr txBox="1">
            <a:spLocks/>
          </p:cNvSpPr>
          <p:nvPr/>
        </p:nvSpPr>
        <p:spPr>
          <a:xfrm>
            <a:off x="7636298" y="2270690"/>
            <a:ext cx="4321674" cy="199304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zh-TW" altLang="en-US" b="1" dirty="0">
                <a:solidFill>
                  <a:schemeClr val="accent6"/>
                </a:solidFill>
                <a:latin typeface="Telstra Display" panose="020B0504040000000004" pitchFamily="34" charset="77"/>
                <a:ea typeface="Telstra Display" panose="020B0504040000000004" pitchFamily="34" charset="77"/>
              </a:rPr>
              <a:t>手提電腦</a:t>
            </a:r>
            <a:endParaRPr lang="en-AU" b="1" dirty="0">
              <a:solidFill>
                <a:schemeClr val="accent6"/>
              </a:solidFill>
              <a:latin typeface="Telstra Display" panose="020B0504040000000004" pitchFamily="34" charset="77"/>
              <a:ea typeface="Telstra Display" panose="020B0504040000000004" pitchFamily="34" charset="77"/>
            </a:endParaRPr>
          </a:p>
          <a:p>
            <a:pPr>
              <a:lnSpc>
                <a:spcPct val="120000"/>
              </a:lnSpc>
            </a:pPr>
            <a:r>
              <a:rPr lang="zh-TW" altLang="en-US" sz="2000" dirty="0"/>
              <a:t>可攜式（內置電池，配備充電器）</a:t>
            </a:r>
            <a:endParaRPr lang="en-AU" sz="2000" dirty="0"/>
          </a:p>
          <a:p>
            <a:pPr>
              <a:lnSpc>
                <a:spcPct val="120000"/>
              </a:lnSpc>
            </a:pPr>
            <a:r>
              <a:rPr lang="zh-TW" altLang="en-US" sz="2000" dirty="0"/>
              <a:t>可以打開和摺起</a:t>
            </a:r>
            <a:endParaRPr lang="en-AU" sz="2000" dirty="0"/>
          </a:p>
          <a:p>
            <a:pPr>
              <a:lnSpc>
                <a:spcPct val="120000"/>
              </a:lnSpc>
            </a:pPr>
            <a:r>
              <a:rPr lang="en-AU" sz="2000" dirty="0"/>
              <a:t> </a:t>
            </a:r>
            <a:r>
              <a:rPr lang="zh-TW" altLang="en-US" sz="2000" dirty="0"/>
              <a:t>螢幕、鍵盤及觸控板</a:t>
            </a:r>
            <a:endParaRPr lang="en-AU" sz="2000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EA05D05-2245-99BF-1BF7-2B355AE86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1690688"/>
            <a:ext cx="6299200" cy="46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98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D3FE97-DBF2-8CA3-F6EB-391FC1860A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14671-BD87-6303-BE42-9DDA2690E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甚麼是平板電腦</a:t>
            </a:r>
            <a:r>
              <a:rPr lang="en-AU" dirty="0"/>
              <a:t>?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047C2A2-47DB-AF7F-941F-B55BC415C5E4}"/>
              </a:ext>
            </a:extLst>
          </p:cNvPr>
          <p:cNvSpPr txBox="1">
            <a:spLocks/>
          </p:cNvSpPr>
          <p:nvPr/>
        </p:nvSpPr>
        <p:spPr>
          <a:xfrm>
            <a:off x="7479290" y="2158276"/>
            <a:ext cx="4504554" cy="186480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zh-TW" altLang="en-US" b="1" dirty="0">
                <a:solidFill>
                  <a:schemeClr val="accent6"/>
                </a:solidFill>
                <a:latin typeface="Telstra Display" panose="020B0504040000000004" pitchFamily="34" charset="77"/>
                <a:ea typeface="Telstra Display" panose="020B0504040000000004" pitchFamily="34" charset="77"/>
              </a:rPr>
              <a:t>平板電腦</a:t>
            </a:r>
            <a:endParaRPr lang="en-AU" b="1" dirty="0">
              <a:solidFill>
                <a:schemeClr val="accent6"/>
              </a:solidFill>
              <a:latin typeface="Telstra Display" panose="020B0504040000000004" pitchFamily="34" charset="77"/>
              <a:ea typeface="Telstra Display" panose="020B0504040000000004" pitchFamily="34" charset="77"/>
            </a:endParaRPr>
          </a:p>
          <a:p>
            <a:pPr>
              <a:lnSpc>
                <a:spcPct val="120000"/>
              </a:lnSpc>
            </a:pPr>
            <a:r>
              <a:rPr lang="zh-TW" altLang="en-US" sz="2000" dirty="0"/>
              <a:t> 可攜式（內置電池，配備充電器）</a:t>
            </a:r>
            <a:endParaRPr lang="en-AU" sz="2000" dirty="0"/>
          </a:p>
          <a:p>
            <a:pPr>
              <a:lnSpc>
                <a:spcPct val="120000"/>
              </a:lnSpc>
            </a:pPr>
            <a:r>
              <a:rPr lang="zh-TW" altLang="en-US" sz="2000" dirty="0"/>
              <a:t>平面螢幕，觸控操作（沒有鍵盤或滑鼠／觸控板）</a:t>
            </a:r>
            <a:endParaRPr lang="en-AU" sz="2000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FCECF9-4992-A7A5-F159-F20B5F903E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1690688"/>
            <a:ext cx="6300000" cy="466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321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BD2AB8D-C77D-0CA4-22FE-329EE9E7AD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74" y="1535994"/>
            <a:ext cx="11399450" cy="458298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F096B30-58FB-647B-E961-115DA359E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101" y="2179915"/>
            <a:ext cx="5191898" cy="314209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TW" altLang="en-US" dirty="0">
                <a:solidFill>
                  <a:schemeClr val="bg1"/>
                </a:solidFill>
              </a:rPr>
              <a:t>你用哪一種類型的電子產品？</a:t>
            </a:r>
            <a:endParaRPr lang="en-A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0592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270137-C519-C736-A0D0-FF16C69088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6273C-CA3C-CDBF-84A4-72B8B9B64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操作系統</a:t>
            </a:r>
            <a:endParaRPr lang="en-AU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195D391-9BFB-BC99-194D-3038DABF9640}"/>
              </a:ext>
            </a:extLst>
          </p:cNvPr>
          <p:cNvSpPr txBox="1">
            <a:spLocks/>
          </p:cNvSpPr>
          <p:nvPr/>
        </p:nvSpPr>
        <p:spPr>
          <a:xfrm>
            <a:off x="987055" y="1809927"/>
            <a:ext cx="4504554" cy="58285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b="1" dirty="0">
                <a:solidFill>
                  <a:schemeClr val="accent6"/>
                </a:solidFill>
                <a:latin typeface="Telstra Display" panose="020B0504040000000004" pitchFamily="34" charset="77"/>
                <a:ea typeface="Telstra Display" panose="020B0504040000000004" pitchFamily="34" charset="77"/>
              </a:rPr>
              <a:t>電腦</a:t>
            </a:r>
            <a:endParaRPr lang="en-AU" b="1" dirty="0">
              <a:solidFill>
                <a:schemeClr val="accent6"/>
              </a:solidFill>
              <a:latin typeface="Telstra Display" panose="020B0504040000000004" pitchFamily="34" charset="77"/>
              <a:ea typeface="Telstra Display" panose="020B0504040000000004" pitchFamily="34" charset="77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FCF9FB4-6E36-D6FA-3AFA-E724A9139AB3}"/>
              </a:ext>
            </a:extLst>
          </p:cNvPr>
          <p:cNvSpPr txBox="1">
            <a:spLocks/>
          </p:cNvSpPr>
          <p:nvPr/>
        </p:nvSpPr>
        <p:spPr>
          <a:xfrm>
            <a:off x="401227" y="4735585"/>
            <a:ext cx="2266507" cy="7675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AU" sz="2000" dirty="0"/>
              <a:t>MacOS</a:t>
            </a:r>
          </a:p>
        </p:txBody>
      </p:sp>
      <p:sp>
        <p:nvSpPr>
          <p:cNvPr id="13" name="Freeform 12" descr="MacOS logo">
            <a:extLst>
              <a:ext uri="{FF2B5EF4-FFF2-40B4-BE49-F238E27FC236}">
                <a16:creationId xmlns:a16="http://schemas.microsoft.com/office/drawing/2014/main" id="{D90745B7-3279-216C-4BB2-2B38D6D1565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87055" y="3079731"/>
            <a:ext cx="1094852" cy="1343409"/>
          </a:xfrm>
          <a:custGeom>
            <a:avLst/>
            <a:gdLst>
              <a:gd name="connsiteX0" fmla="*/ 293499 w 374587"/>
              <a:gd name="connsiteY0" fmla="*/ 112089 h 458185"/>
              <a:gd name="connsiteX1" fmla="*/ 344506 w 374587"/>
              <a:gd name="connsiteY1" fmla="*/ 136303 h 458185"/>
              <a:gd name="connsiteX2" fmla="*/ 362816 w 374587"/>
              <a:gd name="connsiteY2" fmla="*/ 155218 h 458185"/>
              <a:gd name="connsiteX3" fmla="*/ 362811 w 374587"/>
              <a:gd name="connsiteY3" fmla="*/ 155223 h 458185"/>
              <a:gd name="connsiteX4" fmla="*/ 362816 w 374587"/>
              <a:gd name="connsiteY4" fmla="*/ 155228 h 458185"/>
              <a:gd name="connsiteX5" fmla="*/ 315089 w 374587"/>
              <a:gd name="connsiteY5" fmla="*/ 220990 h 458185"/>
              <a:gd name="connsiteX6" fmla="*/ 313117 w 374587"/>
              <a:gd name="connsiteY6" fmla="*/ 249795 h 458185"/>
              <a:gd name="connsiteX7" fmla="*/ 318768 w 374587"/>
              <a:gd name="connsiteY7" fmla="*/ 277931 h 458185"/>
              <a:gd name="connsiteX8" fmla="*/ 374587 w 374587"/>
              <a:gd name="connsiteY8" fmla="*/ 336541 h 458185"/>
              <a:gd name="connsiteX9" fmla="*/ 374586 w 374587"/>
              <a:gd name="connsiteY9" fmla="*/ 336544 h 458185"/>
              <a:gd name="connsiteX10" fmla="*/ 374587 w 374587"/>
              <a:gd name="connsiteY10" fmla="*/ 336545 h 458185"/>
              <a:gd name="connsiteX11" fmla="*/ 362816 w 374587"/>
              <a:gd name="connsiteY11" fmla="*/ 365243 h 458185"/>
              <a:gd name="connsiteX12" fmla="*/ 315079 w 374587"/>
              <a:gd name="connsiteY12" fmla="*/ 436335 h 458185"/>
              <a:gd name="connsiteX13" fmla="*/ 242492 w 374587"/>
              <a:gd name="connsiteY13" fmla="*/ 451336 h 458185"/>
              <a:gd name="connsiteX14" fmla="*/ 213065 w 374587"/>
              <a:gd name="connsiteY14" fmla="*/ 441553 h 458185"/>
              <a:gd name="connsiteX15" fmla="*/ 162058 w 374587"/>
              <a:gd name="connsiteY15" fmla="*/ 446118 h 458185"/>
              <a:gd name="connsiteX16" fmla="*/ 135900 w 374587"/>
              <a:gd name="connsiteY16" fmla="*/ 455902 h 458185"/>
              <a:gd name="connsiteX17" fmla="*/ 87509 w 374587"/>
              <a:gd name="connsiteY17" fmla="*/ 446118 h 458185"/>
              <a:gd name="connsiteX18" fmla="*/ 47619 w 374587"/>
              <a:gd name="connsiteY18" fmla="*/ 399159 h 458185"/>
              <a:gd name="connsiteX19" fmla="*/ 3805 w 374587"/>
              <a:gd name="connsiteY19" fmla="*/ 288281 h 458185"/>
              <a:gd name="connsiteX20" fmla="*/ 45 w 374587"/>
              <a:gd name="connsiteY20" fmla="*/ 243360 h 458185"/>
              <a:gd name="connsiteX21" fmla="*/ 46 w 374587"/>
              <a:gd name="connsiteY21" fmla="*/ 243357 h 458185"/>
              <a:gd name="connsiteX22" fmla="*/ 45 w 374587"/>
              <a:gd name="connsiteY22" fmla="*/ 243352 h 458185"/>
              <a:gd name="connsiteX23" fmla="*/ 7075 w 374587"/>
              <a:gd name="connsiteY23" fmla="*/ 198918 h 458185"/>
              <a:gd name="connsiteX24" fmla="*/ 99934 w 374587"/>
              <a:gd name="connsiteY24" fmla="*/ 112823 h 458185"/>
              <a:gd name="connsiteX25" fmla="*/ 148979 w 374587"/>
              <a:gd name="connsiteY25" fmla="*/ 118041 h 458185"/>
              <a:gd name="connsiteX26" fmla="*/ 180368 w 374587"/>
              <a:gd name="connsiteY26" fmla="*/ 129781 h 458185"/>
              <a:gd name="connsiteX27" fmla="*/ 199986 w 374587"/>
              <a:gd name="connsiteY27" fmla="*/ 129781 h 458185"/>
              <a:gd name="connsiteX28" fmla="*/ 236607 w 374587"/>
              <a:gd name="connsiteY28" fmla="*/ 116736 h 458185"/>
              <a:gd name="connsiteX29" fmla="*/ 293499 w 374587"/>
              <a:gd name="connsiteY29" fmla="*/ 112089 h 458185"/>
              <a:gd name="connsiteX30" fmla="*/ 278458 w 374587"/>
              <a:gd name="connsiteY30" fmla="*/ 0 h 458185"/>
              <a:gd name="connsiteX31" fmla="*/ 186907 w 374587"/>
              <a:gd name="connsiteY31" fmla="*/ 105008 h 458185"/>
              <a:gd name="connsiteX32" fmla="*/ 186962 w 374587"/>
              <a:gd name="connsiteY32" fmla="*/ 104536 h 458185"/>
              <a:gd name="connsiteX33" fmla="*/ 185212 w 374587"/>
              <a:gd name="connsiteY33" fmla="*/ 104892 h 458185"/>
              <a:gd name="connsiteX34" fmla="*/ 275941 w 374587"/>
              <a:gd name="connsiteY34" fmla="*/ 1 h 458185"/>
              <a:gd name="connsiteX35" fmla="*/ 275855 w 374587"/>
              <a:gd name="connsiteY35" fmla="*/ 739 h 458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74587" h="458185">
                <a:moveTo>
                  <a:pt x="293499" y="112089"/>
                </a:moveTo>
                <a:cubicBezTo>
                  <a:pt x="311482" y="115432"/>
                  <a:pt x="328484" y="123585"/>
                  <a:pt x="344506" y="136303"/>
                </a:cubicBezTo>
                <a:cubicBezTo>
                  <a:pt x="351045" y="142173"/>
                  <a:pt x="356931" y="148696"/>
                  <a:pt x="362816" y="155218"/>
                </a:cubicBezTo>
                <a:lnTo>
                  <a:pt x="362811" y="155223"/>
                </a:lnTo>
                <a:lnTo>
                  <a:pt x="362816" y="155228"/>
                </a:lnTo>
                <a:cubicBezTo>
                  <a:pt x="337804" y="172838"/>
                  <a:pt x="320883" y="194117"/>
                  <a:pt x="315089" y="220990"/>
                </a:cubicBezTo>
                <a:lnTo>
                  <a:pt x="313117" y="249795"/>
                </a:lnTo>
                <a:lnTo>
                  <a:pt x="318768" y="277931"/>
                </a:lnTo>
                <a:cubicBezTo>
                  <a:pt x="327994" y="303889"/>
                  <a:pt x="347613" y="323333"/>
                  <a:pt x="374587" y="336541"/>
                </a:cubicBezTo>
                <a:lnTo>
                  <a:pt x="374586" y="336544"/>
                </a:lnTo>
                <a:lnTo>
                  <a:pt x="374587" y="336545"/>
                </a:lnTo>
                <a:cubicBezTo>
                  <a:pt x="370663" y="346329"/>
                  <a:pt x="367394" y="356112"/>
                  <a:pt x="362816" y="365243"/>
                </a:cubicBezTo>
                <a:cubicBezTo>
                  <a:pt x="350391" y="391984"/>
                  <a:pt x="334697" y="415464"/>
                  <a:pt x="315079" y="436335"/>
                </a:cubicBezTo>
                <a:cubicBezTo>
                  <a:pt x="294153" y="458510"/>
                  <a:pt x="269957" y="463076"/>
                  <a:pt x="242492" y="451336"/>
                </a:cubicBezTo>
                <a:cubicBezTo>
                  <a:pt x="232683" y="447423"/>
                  <a:pt x="222874" y="443509"/>
                  <a:pt x="213065" y="441553"/>
                </a:cubicBezTo>
                <a:cubicBezTo>
                  <a:pt x="195409" y="437639"/>
                  <a:pt x="179060" y="439596"/>
                  <a:pt x="162058" y="446118"/>
                </a:cubicBezTo>
                <a:cubicBezTo>
                  <a:pt x="153557" y="449379"/>
                  <a:pt x="144402" y="453293"/>
                  <a:pt x="135900" y="455902"/>
                </a:cubicBezTo>
                <a:cubicBezTo>
                  <a:pt x="117590" y="461119"/>
                  <a:pt x="101896" y="457206"/>
                  <a:pt x="87509" y="446118"/>
                </a:cubicBezTo>
                <a:cubicBezTo>
                  <a:pt x="71161" y="432422"/>
                  <a:pt x="59390" y="416116"/>
                  <a:pt x="47619" y="399159"/>
                </a:cubicBezTo>
                <a:cubicBezTo>
                  <a:pt x="24731" y="365243"/>
                  <a:pt x="10345" y="328067"/>
                  <a:pt x="3805" y="288281"/>
                </a:cubicBezTo>
                <a:cubicBezTo>
                  <a:pt x="1190" y="273280"/>
                  <a:pt x="-282" y="258279"/>
                  <a:pt x="45" y="243360"/>
                </a:cubicBezTo>
                <a:lnTo>
                  <a:pt x="46" y="243357"/>
                </a:lnTo>
                <a:lnTo>
                  <a:pt x="45" y="243352"/>
                </a:lnTo>
                <a:cubicBezTo>
                  <a:pt x="372" y="228432"/>
                  <a:pt x="2498" y="213594"/>
                  <a:pt x="7075" y="198918"/>
                </a:cubicBezTo>
                <a:cubicBezTo>
                  <a:pt x="21462" y="151957"/>
                  <a:pt x="50889" y="121954"/>
                  <a:pt x="99934" y="112823"/>
                </a:cubicBezTo>
                <a:cubicBezTo>
                  <a:pt x="116936" y="109561"/>
                  <a:pt x="132631" y="112823"/>
                  <a:pt x="148979" y="118041"/>
                </a:cubicBezTo>
                <a:cubicBezTo>
                  <a:pt x="159442" y="121954"/>
                  <a:pt x="169905" y="126520"/>
                  <a:pt x="180368" y="129781"/>
                </a:cubicBezTo>
                <a:cubicBezTo>
                  <a:pt x="186907" y="131738"/>
                  <a:pt x="193447" y="131738"/>
                  <a:pt x="199986" y="129781"/>
                </a:cubicBezTo>
                <a:cubicBezTo>
                  <a:pt x="212411" y="125215"/>
                  <a:pt x="224182" y="120650"/>
                  <a:pt x="236607" y="116736"/>
                </a:cubicBezTo>
                <a:cubicBezTo>
                  <a:pt x="256552" y="110214"/>
                  <a:pt x="275516" y="108746"/>
                  <a:pt x="293499" y="112089"/>
                </a:cubicBezTo>
                <a:close/>
                <a:moveTo>
                  <a:pt x="278458" y="0"/>
                </a:moveTo>
                <a:cubicBezTo>
                  <a:pt x="284998" y="53482"/>
                  <a:pt x="235953" y="108921"/>
                  <a:pt x="186907" y="105008"/>
                </a:cubicBezTo>
                <a:lnTo>
                  <a:pt x="186962" y="104536"/>
                </a:lnTo>
                <a:lnTo>
                  <a:pt x="185212" y="104892"/>
                </a:lnTo>
                <a:cubicBezTo>
                  <a:pt x="179379" y="56681"/>
                  <a:pt x="222800" y="2607"/>
                  <a:pt x="275941" y="1"/>
                </a:cubicBezTo>
                <a:lnTo>
                  <a:pt x="275855" y="7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anchor="ctr"/>
          <a:lstStyle/>
          <a:p>
            <a:pPr>
              <a:defRPr/>
            </a:pPr>
            <a:endParaRPr lang="en-US" sz="3599" dirty="0">
              <a:latin typeface="Poppins" pitchFamily="2" charset="77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0527F340-D266-521D-E6B2-9584511FA96F}"/>
              </a:ext>
            </a:extLst>
          </p:cNvPr>
          <p:cNvSpPr txBox="1">
            <a:spLocks/>
          </p:cNvSpPr>
          <p:nvPr/>
        </p:nvSpPr>
        <p:spPr>
          <a:xfrm>
            <a:off x="2961547" y="4735585"/>
            <a:ext cx="2266507" cy="7675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AU" sz="2000" dirty="0"/>
              <a:t>Windows</a:t>
            </a:r>
          </a:p>
        </p:txBody>
      </p:sp>
      <p:pic>
        <p:nvPicPr>
          <p:cNvPr id="20" name="Picture 19" descr="Windows logo">
            <a:extLst>
              <a:ext uri="{FF2B5EF4-FFF2-40B4-BE49-F238E27FC236}">
                <a16:creationId xmlns:a16="http://schemas.microsoft.com/office/drawing/2014/main" id="{CC554B13-3C78-8121-81B0-B07BD04DB09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8191" y="3079731"/>
            <a:ext cx="1343409" cy="1343409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3A2C288-3BB7-F71D-B770-25710B3CBE4A}"/>
              </a:ext>
            </a:extLst>
          </p:cNvPr>
          <p:cNvSpPr txBox="1">
            <a:spLocks/>
          </p:cNvSpPr>
          <p:nvPr/>
        </p:nvSpPr>
        <p:spPr>
          <a:xfrm>
            <a:off x="6700393" y="1809927"/>
            <a:ext cx="4504554" cy="58285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b="1" dirty="0">
                <a:solidFill>
                  <a:schemeClr val="accent6"/>
                </a:solidFill>
                <a:latin typeface="Telstra Display" panose="020B0504040000000004" pitchFamily="34" charset="77"/>
                <a:ea typeface="Telstra Display" panose="020B0504040000000004" pitchFamily="34" charset="77"/>
              </a:rPr>
              <a:t>平板電腦</a:t>
            </a:r>
            <a:endParaRPr lang="en-AU" b="1" dirty="0">
              <a:solidFill>
                <a:schemeClr val="accent6"/>
              </a:solidFill>
              <a:latin typeface="Telstra Display" panose="020B0504040000000004" pitchFamily="34" charset="77"/>
              <a:ea typeface="Telstra Display" panose="020B0504040000000004" pitchFamily="34" charset="77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A41603C-C60B-9ECA-0822-A2225493C84C}"/>
              </a:ext>
            </a:extLst>
          </p:cNvPr>
          <p:cNvSpPr txBox="1">
            <a:spLocks/>
          </p:cNvSpPr>
          <p:nvPr/>
        </p:nvSpPr>
        <p:spPr>
          <a:xfrm>
            <a:off x="6195045" y="4735585"/>
            <a:ext cx="2266507" cy="7675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AU" sz="2000" dirty="0"/>
              <a:t>iPadOS</a:t>
            </a:r>
          </a:p>
        </p:txBody>
      </p:sp>
      <p:sp>
        <p:nvSpPr>
          <p:cNvPr id="19" name="Freeform 18" descr="iPadOS logo">
            <a:extLst>
              <a:ext uri="{FF2B5EF4-FFF2-40B4-BE49-F238E27FC236}">
                <a16:creationId xmlns:a16="http://schemas.microsoft.com/office/drawing/2014/main" id="{73BC50C1-BBFF-69D2-37D9-0384997381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46113" y="3079731"/>
            <a:ext cx="1094852" cy="1343409"/>
          </a:xfrm>
          <a:custGeom>
            <a:avLst/>
            <a:gdLst>
              <a:gd name="connsiteX0" fmla="*/ 293499 w 374587"/>
              <a:gd name="connsiteY0" fmla="*/ 112089 h 458185"/>
              <a:gd name="connsiteX1" fmla="*/ 344506 w 374587"/>
              <a:gd name="connsiteY1" fmla="*/ 136303 h 458185"/>
              <a:gd name="connsiteX2" fmla="*/ 362816 w 374587"/>
              <a:gd name="connsiteY2" fmla="*/ 155218 h 458185"/>
              <a:gd name="connsiteX3" fmla="*/ 362811 w 374587"/>
              <a:gd name="connsiteY3" fmla="*/ 155223 h 458185"/>
              <a:gd name="connsiteX4" fmla="*/ 362816 w 374587"/>
              <a:gd name="connsiteY4" fmla="*/ 155228 h 458185"/>
              <a:gd name="connsiteX5" fmla="*/ 315089 w 374587"/>
              <a:gd name="connsiteY5" fmla="*/ 220990 h 458185"/>
              <a:gd name="connsiteX6" fmla="*/ 313117 w 374587"/>
              <a:gd name="connsiteY6" fmla="*/ 249795 h 458185"/>
              <a:gd name="connsiteX7" fmla="*/ 318768 w 374587"/>
              <a:gd name="connsiteY7" fmla="*/ 277931 h 458185"/>
              <a:gd name="connsiteX8" fmla="*/ 374587 w 374587"/>
              <a:gd name="connsiteY8" fmla="*/ 336541 h 458185"/>
              <a:gd name="connsiteX9" fmla="*/ 374586 w 374587"/>
              <a:gd name="connsiteY9" fmla="*/ 336544 h 458185"/>
              <a:gd name="connsiteX10" fmla="*/ 374587 w 374587"/>
              <a:gd name="connsiteY10" fmla="*/ 336545 h 458185"/>
              <a:gd name="connsiteX11" fmla="*/ 362816 w 374587"/>
              <a:gd name="connsiteY11" fmla="*/ 365243 h 458185"/>
              <a:gd name="connsiteX12" fmla="*/ 315079 w 374587"/>
              <a:gd name="connsiteY12" fmla="*/ 436335 h 458185"/>
              <a:gd name="connsiteX13" fmla="*/ 242492 w 374587"/>
              <a:gd name="connsiteY13" fmla="*/ 451336 h 458185"/>
              <a:gd name="connsiteX14" fmla="*/ 213065 w 374587"/>
              <a:gd name="connsiteY14" fmla="*/ 441553 h 458185"/>
              <a:gd name="connsiteX15" fmla="*/ 162058 w 374587"/>
              <a:gd name="connsiteY15" fmla="*/ 446118 h 458185"/>
              <a:gd name="connsiteX16" fmla="*/ 135900 w 374587"/>
              <a:gd name="connsiteY16" fmla="*/ 455902 h 458185"/>
              <a:gd name="connsiteX17" fmla="*/ 87509 w 374587"/>
              <a:gd name="connsiteY17" fmla="*/ 446118 h 458185"/>
              <a:gd name="connsiteX18" fmla="*/ 47619 w 374587"/>
              <a:gd name="connsiteY18" fmla="*/ 399159 h 458185"/>
              <a:gd name="connsiteX19" fmla="*/ 3805 w 374587"/>
              <a:gd name="connsiteY19" fmla="*/ 288281 h 458185"/>
              <a:gd name="connsiteX20" fmla="*/ 45 w 374587"/>
              <a:gd name="connsiteY20" fmla="*/ 243360 h 458185"/>
              <a:gd name="connsiteX21" fmla="*/ 46 w 374587"/>
              <a:gd name="connsiteY21" fmla="*/ 243357 h 458185"/>
              <a:gd name="connsiteX22" fmla="*/ 45 w 374587"/>
              <a:gd name="connsiteY22" fmla="*/ 243352 h 458185"/>
              <a:gd name="connsiteX23" fmla="*/ 7075 w 374587"/>
              <a:gd name="connsiteY23" fmla="*/ 198918 h 458185"/>
              <a:gd name="connsiteX24" fmla="*/ 99934 w 374587"/>
              <a:gd name="connsiteY24" fmla="*/ 112823 h 458185"/>
              <a:gd name="connsiteX25" fmla="*/ 148979 w 374587"/>
              <a:gd name="connsiteY25" fmla="*/ 118041 h 458185"/>
              <a:gd name="connsiteX26" fmla="*/ 180368 w 374587"/>
              <a:gd name="connsiteY26" fmla="*/ 129781 h 458185"/>
              <a:gd name="connsiteX27" fmla="*/ 199986 w 374587"/>
              <a:gd name="connsiteY27" fmla="*/ 129781 h 458185"/>
              <a:gd name="connsiteX28" fmla="*/ 236607 w 374587"/>
              <a:gd name="connsiteY28" fmla="*/ 116736 h 458185"/>
              <a:gd name="connsiteX29" fmla="*/ 293499 w 374587"/>
              <a:gd name="connsiteY29" fmla="*/ 112089 h 458185"/>
              <a:gd name="connsiteX30" fmla="*/ 278458 w 374587"/>
              <a:gd name="connsiteY30" fmla="*/ 0 h 458185"/>
              <a:gd name="connsiteX31" fmla="*/ 186907 w 374587"/>
              <a:gd name="connsiteY31" fmla="*/ 105008 h 458185"/>
              <a:gd name="connsiteX32" fmla="*/ 186962 w 374587"/>
              <a:gd name="connsiteY32" fmla="*/ 104536 h 458185"/>
              <a:gd name="connsiteX33" fmla="*/ 185212 w 374587"/>
              <a:gd name="connsiteY33" fmla="*/ 104892 h 458185"/>
              <a:gd name="connsiteX34" fmla="*/ 275941 w 374587"/>
              <a:gd name="connsiteY34" fmla="*/ 1 h 458185"/>
              <a:gd name="connsiteX35" fmla="*/ 275855 w 374587"/>
              <a:gd name="connsiteY35" fmla="*/ 739 h 458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74587" h="458185">
                <a:moveTo>
                  <a:pt x="293499" y="112089"/>
                </a:moveTo>
                <a:cubicBezTo>
                  <a:pt x="311482" y="115432"/>
                  <a:pt x="328484" y="123585"/>
                  <a:pt x="344506" y="136303"/>
                </a:cubicBezTo>
                <a:cubicBezTo>
                  <a:pt x="351045" y="142173"/>
                  <a:pt x="356931" y="148696"/>
                  <a:pt x="362816" y="155218"/>
                </a:cubicBezTo>
                <a:lnTo>
                  <a:pt x="362811" y="155223"/>
                </a:lnTo>
                <a:lnTo>
                  <a:pt x="362816" y="155228"/>
                </a:lnTo>
                <a:cubicBezTo>
                  <a:pt x="337804" y="172838"/>
                  <a:pt x="320883" y="194117"/>
                  <a:pt x="315089" y="220990"/>
                </a:cubicBezTo>
                <a:lnTo>
                  <a:pt x="313117" y="249795"/>
                </a:lnTo>
                <a:lnTo>
                  <a:pt x="318768" y="277931"/>
                </a:lnTo>
                <a:cubicBezTo>
                  <a:pt x="327994" y="303889"/>
                  <a:pt x="347613" y="323333"/>
                  <a:pt x="374587" y="336541"/>
                </a:cubicBezTo>
                <a:lnTo>
                  <a:pt x="374586" y="336544"/>
                </a:lnTo>
                <a:lnTo>
                  <a:pt x="374587" y="336545"/>
                </a:lnTo>
                <a:cubicBezTo>
                  <a:pt x="370663" y="346329"/>
                  <a:pt x="367394" y="356112"/>
                  <a:pt x="362816" y="365243"/>
                </a:cubicBezTo>
                <a:cubicBezTo>
                  <a:pt x="350391" y="391984"/>
                  <a:pt x="334697" y="415464"/>
                  <a:pt x="315079" y="436335"/>
                </a:cubicBezTo>
                <a:cubicBezTo>
                  <a:pt x="294153" y="458510"/>
                  <a:pt x="269957" y="463076"/>
                  <a:pt x="242492" y="451336"/>
                </a:cubicBezTo>
                <a:cubicBezTo>
                  <a:pt x="232683" y="447423"/>
                  <a:pt x="222874" y="443509"/>
                  <a:pt x="213065" y="441553"/>
                </a:cubicBezTo>
                <a:cubicBezTo>
                  <a:pt x="195409" y="437639"/>
                  <a:pt x="179060" y="439596"/>
                  <a:pt x="162058" y="446118"/>
                </a:cubicBezTo>
                <a:cubicBezTo>
                  <a:pt x="153557" y="449379"/>
                  <a:pt x="144402" y="453293"/>
                  <a:pt x="135900" y="455902"/>
                </a:cubicBezTo>
                <a:cubicBezTo>
                  <a:pt x="117590" y="461119"/>
                  <a:pt x="101896" y="457206"/>
                  <a:pt x="87509" y="446118"/>
                </a:cubicBezTo>
                <a:cubicBezTo>
                  <a:pt x="71161" y="432422"/>
                  <a:pt x="59390" y="416116"/>
                  <a:pt x="47619" y="399159"/>
                </a:cubicBezTo>
                <a:cubicBezTo>
                  <a:pt x="24731" y="365243"/>
                  <a:pt x="10345" y="328067"/>
                  <a:pt x="3805" y="288281"/>
                </a:cubicBezTo>
                <a:cubicBezTo>
                  <a:pt x="1190" y="273280"/>
                  <a:pt x="-282" y="258279"/>
                  <a:pt x="45" y="243360"/>
                </a:cubicBezTo>
                <a:lnTo>
                  <a:pt x="46" y="243357"/>
                </a:lnTo>
                <a:lnTo>
                  <a:pt x="45" y="243352"/>
                </a:lnTo>
                <a:cubicBezTo>
                  <a:pt x="372" y="228432"/>
                  <a:pt x="2498" y="213594"/>
                  <a:pt x="7075" y="198918"/>
                </a:cubicBezTo>
                <a:cubicBezTo>
                  <a:pt x="21462" y="151957"/>
                  <a:pt x="50889" y="121954"/>
                  <a:pt x="99934" y="112823"/>
                </a:cubicBezTo>
                <a:cubicBezTo>
                  <a:pt x="116936" y="109561"/>
                  <a:pt x="132631" y="112823"/>
                  <a:pt x="148979" y="118041"/>
                </a:cubicBezTo>
                <a:cubicBezTo>
                  <a:pt x="159442" y="121954"/>
                  <a:pt x="169905" y="126520"/>
                  <a:pt x="180368" y="129781"/>
                </a:cubicBezTo>
                <a:cubicBezTo>
                  <a:pt x="186907" y="131738"/>
                  <a:pt x="193447" y="131738"/>
                  <a:pt x="199986" y="129781"/>
                </a:cubicBezTo>
                <a:cubicBezTo>
                  <a:pt x="212411" y="125215"/>
                  <a:pt x="224182" y="120650"/>
                  <a:pt x="236607" y="116736"/>
                </a:cubicBezTo>
                <a:cubicBezTo>
                  <a:pt x="256552" y="110214"/>
                  <a:pt x="275516" y="108746"/>
                  <a:pt x="293499" y="112089"/>
                </a:cubicBezTo>
                <a:close/>
                <a:moveTo>
                  <a:pt x="278458" y="0"/>
                </a:moveTo>
                <a:cubicBezTo>
                  <a:pt x="284998" y="53482"/>
                  <a:pt x="235953" y="108921"/>
                  <a:pt x="186907" y="105008"/>
                </a:cubicBezTo>
                <a:lnTo>
                  <a:pt x="186962" y="104536"/>
                </a:lnTo>
                <a:lnTo>
                  <a:pt x="185212" y="104892"/>
                </a:lnTo>
                <a:cubicBezTo>
                  <a:pt x="179379" y="56681"/>
                  <a:pt x="222800" y="2607"/>
                  <a:pt x="275941" y="1"/>
                </a:cubicBezTo>
                <a:lnTo>
                  <a:pt x="275855" y="7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anchor="ctr"/>
          <a:lstStyle/>
          <a:p>
            <a:pPr>
              <a:defRPr/>
            </a:pPr>
            <a:endParaRPr lang="en-US" sz="3599" dirty="0">
              <a:latin typeface="Poppins" pitchFamily="2" charset="77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2B87466-470C-B322-990C-5F7D0E0A6DCE}"/>
              </a:ext>
            </a:extLst>
          </p:cNvPr>
          <p:cNvSpPr txBox="1">
            <a:spLocks/>
          </p:cNvSpPr>
          <p:nvPr/>
        </p:nvSpPr>
        <p:spPr>
          <a:xfrm>
            <a:off x="8856135" y="4735585"/>
            <a:ext cx="2266507" cy="7675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AU" sz="2000" dirty="0"/>
              <a:t>Android</a:t>
            </a:r>
          </a:p>
        </p:txBody>
      </p:sp>
      <p:pic>
        <p:nvPicPr>
          <p:cNvPr id="22" name="Picture 21" descr="Android logo">
            <a:extLst>
              <a:ext uri="{FF2B5EF4-FFF2-40B4-BE49-F238E27FC236}">
                <a16:creationId xmlns:a16="http://schemas.microsoft.com/office/drawing/2014/main" id="{01D53F86-6C75-6142-7C15-D0EFB6075F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7683" y="3079731"/>
            <a:ext cx="1343409" cy="1343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827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2" grpId="0"/>
      <p:bldP spid="1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elstra">
      <a:dk1>
        <a:srgbClr val="00003C"/>
      </a:dk1>
      <a:lt1>
        <a:srgbClr val="FFFFFF"/>
      </a:lt1>
      <a:dk2>
        <a:srgbClr val="00003C"/>
      </a:dk2>
      <a:lt2>
        <a:srgbClr val="FFFFFF"/>
      </a:lt2>
      <a:accent1>
        <a:srgbClr val="F04C23"/>
      </a:accent1>
      <a:accent2>
        <a:srgbClr val="007CC2"/>
      </a:accent2>
      <a:accent3>
        <a:srgbClr val="00438C"/>
      </a:accent3>
      <a:accent4>
        <a:srgbClr val="66CEF6"/>
      </a:accent4>
      <a:accent5>
        <a:srgbClr val="BFE7FB"/>
      </a:accent5>
      <a:accent6>
        <a:srgbClr val="F37050"/>
      </a:accent6>
      <a:hlink>
        <a:srgbClr val="00438C"/>
      </a:hlink>
      <a:folHlink>
        <a:srgbClr val="EF4B23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7b56d83-7d92-4d5e-8552-dd44030ff6cf" xsi:nil="true"/>
    <lcf76f155ced4ddcb4097134ff3c332f xmlns="f6374f94-ea7c-428a-97f4-b9a8f1ddd6c6">
      <Terms xmlns="http://schemas.microsoft.com/office/infopath/2007/PartnerControls"/>
    </lcf76f155ced4ddcb4097134ff3c332f>
    <ContentMatched xmlns="f6374f94-ea7c-428a-97f4-b9a8f1ddd6c6">true</ContentMatched>
    <_dlc_DocId xmlns="2a7a03ce-2042-4c5f-90e9-1f29c56988a9">AATUC-1823800632-107876</_dlc_DocId>
    <_dlc_DocIdUrl xmlns="2a7a03ce-2042-4c5f-90e9-1f29c56988a9">
      <Url>https://teamtelstra.sharepoint.com/sites/DigitalSystems/_layouts/15/DocIdRedir.aspx?ID=AATUC-1823800632-107876</Url>
      <Description>AATUC-1823800632-107876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3B1D3E7822C549A581B067E19CC315" ma:contentTypeVersion="21" ma:contentTypeDescription="Create a new document." ma:contentTypeScope="" ma:versionID="6c0394f7b96bb5f51ee8fcd64fafe47e">
  <xsd:schema xmlns:xsd="http://www.w3.org/2001/XMLSchema" xmlns:xs="http://www.w3.org/2001/XMLSchema" xmlns:p="http://schemas.microsoft.com/office/2006/metadata/properties" xmlns:ns2="f6374f94-ea7c-428a-97f4-b9a8f1ddd6c6" xmlns:ns3="2a7a03ce-2042-4c5f-90e9-1f29c56988a9" xmlns:ns4="c7b56d83-7d92-4d5e-8552-dd44030ff6cf" targetNamespace="http://schemas.microsoft.com/office/2006/metadata/properties" ma:root="true" ma:fieldsID="b1fd14c332512e0bf86725748d83ef6f" ns2:_="" ns3:_="" ns4:_="">
    <xsd:import namespace="f6374f94-ea7c-428a-97f4-b9a8f1ddd6c6"/>
    <xsd:import namespace="2a7a03ce-2042-4c5f-90e9-1f29c56988a9"/>
    <xsd:import namespace="c7b56d83-7d92-4d5e-8552-dd44030ff6c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_dlc_DocId" minOccurs="0"/>
                <xsd:element ref="ns3:_dlc_DocIdUrl" minOccurs="0"/>
                <xsd:element ref="ns3:_dlc_DocIdPersistId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ContentMatched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374f94-ea7c-428a-97f4-b9a8f1ddd6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ContentMatched" ma:index="24" nillable="true" ma:displayName="Content Matched" ma:default="1" ma:format="Dropdown" ma:internalName="ContentMatched">
      <xsd:simpleType>
        <xsd:restriction base="dms:Boolean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97780b6f-135f-46e7-9608-4a6f87a7424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3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7a03ce-2042-4c5f-90e9-1f29c56988a9" elementFormDefault="qualified">
    <xsd:import namespace="http://schemas.microsoft.com/office/2006/documentManagement/types"/>
    <xsd:import namespace="http://schemas.microsoft.com/office/infopath/2007/PartnerControls"/>
    <xsd:element name="_dlc_DocId" ma:index="10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1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2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b56d83-7d92-4d5e-8552-dd44030ff6cf" elementFormDefault="qualified">
    <xsd:import namespace="http://schemas.microsoft.com/office/2006/documentManagement/types"/>
    <xsd:import namespace="http://schemas.microsoft.com/office/infopath/2007/PartnerControls"/>
    <xsd:element name="TaxCatchAll" ma:index="27" nillable="true" ma:displayName="Taxonomy Catch All Column" ma:hidden="true" ma:list="{efc71ffe-bcdc-4440-85d5-0b78223fec55}" ma:internalName="TaxCatchAll" ma:showField="CatchAllData" ma:web="2a7a03ce-2042-4c5f-90e9-1f29c56988a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773874E4-5087-4DC4-9EC0-04FCA13D20AA}">
  <ds:schemaRefs>
    <ds:schemaRef ds:uri="http://purl.org/dc/dcmitype/"/>
    <ds:schemaRef ds:uri="c7b56d83-7d92-4d5e-8552-dd44030ff6cf"/>
    <ds:schemaRef ds:uri="http://purl.org/dc/elements/1.1/"/>
    <ds:schemaRef ds:uri="http://purl.org/dc/terms/"/>
    <ds:schemaRef ds:uri="9c7b2f30-2231-41e0-b86a-1257079ed7b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f6156fdc-1b67-4e65-a7eb-2d097edf2cd6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3813A80-F6BF-4F97-A411-2B5B90AB170D}"/>
</file>

<file path=customXml/itemProps3.xml><?xml version="1.0" encoding="utf-8"?>
<ds:datastoreItem xmlns:ds="http://schemas.openxmlformats.org/officeDocument/2006/customXml" ds:itemID="{B1F3CF82-EA31-491B-939C-81F93F1A7E6E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6CE51AD6-76F4-4757-90C6-02B142778634}"/>
</file>

<file path=docMetadata/LabelInfo.xml><?xml version="1.0" encoding="utf-8"?>
<clbl:labelList xmlns:clbl="http://schemas.microsoft.com/office/2020/mipLabelMetadata">
  <clbl:label id="{260a72d4-184a-48c0-bf8b-73e9e9f3b1b0}" enabled="1" method="Privileged" siteId="{49dfc6a3-5fb7-49f4-adea-c54e725bb854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15731</TotalTime>
  <Words>1186</Words>
  <Application>Microsoft Office PowerPoint</Application>
  <PresentationFormat>Widescreen</PresentationFormat>
  <Paragraphs>185</Paragraphs>
  <Slides>27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Telstra Text</vt:lpstr>
      <vt:lpstr>Aptos</vt:lpstr>
      <vt:lpstr>Poppins</vt:lpstr>
      <vt:lpstr>Telstra Text Medium</vt:lpstr>
      <vt:lpstr>Arial</vt:lpstr>
      <vt:lpstr>Telstra Display</vt:lpstr>
      <vt:lpstr>Office Theme</vt:lpstr>
      <vt:lpstr>認識你的電腦或平板電腦</vt:lpstr>
      <vt:lpstr>致敬原住民土地聲明</vt:lpstr>
      <vt:lpstr>學習成果</vt:lpstr>
      <vt:lpstr>到今日課程結束時，你希望在哪一方面更有信心？</vt:lpstr>
      <vt:lpstr>甚麼是電腦?</vt:lpstr>
      <vt:lpstr>甚麼是電腦?</vt:lpstr>
      <vt:lpstr>甚麼是平板電腦?</vt:lpstr>
      <vt:lpstr>你用哪一種類型的電子產品？</vt:lpstr>
      <vt:lpstr>操作系統</vt:lpstr>
      <vt:lpstr>電腦或平板電腦能做什麼？</vt:lpstr>
      <vt:lpstr>電腦或平板電腦能做什麼？</vt:lpstr>
      <vt:lpstr>你目前主要用電子產品做些甚麼？</vt:lpstr>
      <vt:lpstr>連接互聯網</vt:lpstr>
      <vt:lpstr>主要實體部件</vt:lpstr>
      <vt:lpstr>主要實體部件</vt:lpstr>
      <vt:lpstr>主要實體部件 </vt:lpstr>
      <vt:lpstr>關閉及重新開啟電子產品</vt:lpstr>
      <vt:lpstr>在電腦上進行操作</vt:lpstr>
      <vt:lpstr>在平板電腦上進行操作</vt:lpstr>
      <vt:lpstr>符號</vt:lpstr>
      <vt:lpstr>開啟程式和應用程式</vt:lpstr>
      <vt:lpstr>調整基本設定…</vt:lpstr>
      <vt:lpstr>檢視課堂初段提出的問題。</vt:lpstr>
      <vt:lpstr>重溫學習內容</vt:lpstr>
      <vt:lpstr>你的主要學習重點是什麼？</vt:lpstr>
      <vt:lpstr>你下星期會嘗試的三件事是什麼？</vt:lpstr>
      <vt:lpstr>長者科技通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Telstra Tech Savvy Seniors Module 2 Presentation - Traditional Chinese</dc:title>
  <dc:creator>Telstra </dc:creator>
  <cp:keywords>Telstra, Tech Savvy Seniors, Module 2, Presentation, Traditional Chinese</cp:keywords>
  <cp:lastModifiedBy>Liam Greenaway</cp:lastModifiedBy>
  <cp:revision>91</cp:revision>
  <dcterms:created xsi:type="dcterms:W3CDTF">2025-08-11T23:44:16Z</dcterms:created>
  <dcterms:modified xsi:type="dcterms:W3CDTF">2026-04-14T01:24:21Z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lassificationContentMarkingFooterLocations">
    <vt:lpwstr>Office Theme:5</vt:lpwstr>
  </property>
  <property fmtid="{D5CDD505-2E9C-101B-9397-08002B2CF9AE}" pid="4" name="ClassificationContentMarkingFooterText">
    <vt:lpwstr>Confidential - No AI</vt:lpwstr>
  </property>
  <property fmtid="{D5CDD505-2E9C-101B-9397-08002B2CF9AE}" pid="5" name="ContentTypeId">
    <vt:lpwstr>0x010100CE3B1D3E7822C549A581B067E19CC315</vt:lpwstr>
  </property>
  <property fmtid="{D5CDD505-2E9C-101B-9397-08002B2CF9AE}" pid="6" name="_dlc_DocIdItemGuid">
    <vt:lpwstr>167a481c-251c-4aea-8210-d161f96c104d</vt:lpwstr>
  </property>
</Properties>
</file>