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2"/>
  </p:notesMasterIdLst>
  <p:sldIdLst>
    <p:sldId id="257" r:id="rId5"/>
    <p:sldId id="280" r:id="rId6"/>
    <p:sldId id="258" r:id="rId7"/>
    <p:sldId id="263" r:id="rId8"/>
    <p:sldId id="281" r:id="rId9"/>
    <p:sldId id="282" r:id="rId10"/>
    <p:sldId id="283" r:id="rId11"/>
    <p:sldId id="266" r:id="rId12"/>
    <p:sldId id="284" r:id="rId13"/>
    <p:sldId id="262" r:id="rId14"/>
    <p:sldId id="264" r:id="rId15"/>
    <p:sldId id="285" r:id="rId16"/>
    <p:sldId id="267" r:id="rId17"/>
    <p:sldId id="268" r:id="rId18"/>
    <p:sldId id="287" r:id="rId19"/>
    <p:sldId id="288" r:id="rId20"/>
    <p:sldId id="269" r:id="rId21"/>
    <p:sldId id="271" r:id="rId22"/>
    <p:sldId id="289" r:id="rId23"/>
    <p:sldId id="290" r:id="rId24"/>
    <p:sldId id="272" r:id="rId25"/>
    <p:sldId id="274" r:id="rId26"/>
    <p:sldId id="275" r:id="rId27"/>
    <p:sldId id="276" r:id="rId28"/>
    <p:sldId id="277" r:id="rId29"/>
    <p:sldId id="278" r:id="rId30"/>
    <p:sldId id="291" r:id="rId31"/>
  </p:sldIdLst>
  <p:sldSz cx="12192000" cy="6858000"/>
  <p:notesSz cx="6797675" cy="9926638"/>
  <p:embeddedFontLs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Telstra Display" panose="020B0604020202020204" charset="0"/>
      <p:regular r:id="rId37"/>
      <p:bold r:id="rId38"/>
      <p:italic r:id="rId39"/>
      <p:boldItalic r:id="rId40"/>
    </p:embeddedFont>
    <p:embeddedFont>
      <p:font typeface="Telstra Text" panose="020B0504040000000004" pitchFamily="34" charset="0"/>
      <p:regular r:id="rId41"/>
      <p:bold r:id="rId42"/>
      <p:italic r:id="rId43"/>
      <p:boldItalic r:id="rId44"/>
    </p:embeddedFont>
    <p:embeddedFont>
      <p:font typeface="Telstra Text Medium" panose="020B06040400000000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CE17E-CE9E-4674-8776-EF3C4DBAEFED}" v="7" dt="2026-04-14T01:11:50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96" y="546"/>
      </p:cViewPr>
      <p:guideLst/>
    </p:cSldViewPr>
  </p:slideViewPr>
  <p:outlineViewPr>
    <p:cViewPr>
      <p:scale>
        <a:sx n="33" d="100"/>
        <a:sy n="33" d="100"/>
      </p:scale>
      <p:origin x="0" y="-51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Greenaway" userId="c706b77f-c5cf-4f95-aa99-ddd5c18db2ba" providerId="ADAL" clId="{CD29965E-20E4-4A5E-829B-8DEE0A5499D5}"/>
    <pc:docChg chg="modSld">
      <pc:chgData name="Liam Greenaway" userId="c706b77f-c5cf-4f95-aa99-ddd5c18db2ba" providerId="ADAL" clId="{CD29965E-20E4-4A5E-829B-8DEE0A5499D5}" dt="2026-04-14T00:10:16.722" v="124" actId="13244"/>
      <pc:docMkLst>
        <pc:docMk/>
      </pc:docMkLst>
      <pc:sldChg chg="modSp mod">
        <pc:chgData name="Liam Greenaway" userId="c706b77f-c5cf-4f95-aa99-ddd5c18db2ba" providerId="ADAL" clId="{CD29965E-20E4-4A5E-829B-8DEE0A5499D5}" dt="2026-04-14T00:04:13.253" v="5" actId="962"/>
        <pc:sldMkLst>
          <pc:docMk/>
          <pc:sldMk cId="2449013427" sldId="258"/>
        </pc:sldMkLst>
        <pc:picChg chg="mod">
          <ac:chgData name="Liam Greenaway" userId="c706b77f-c5cf-4f95-aa99-ddd5c18db2ba" providerId="ADAL" clId="{CD29965E-20E4-4A5E-829B-8DEE0A5499D5}" dt="2026-04-14T00:04:10.508" v="1" actId="962"/>
          <ac:picMkLst>
            <pc:docMk/>
            <pc:sldMk cId="2449013427" sldId="258"/>
            <ac:picMk id="18" creationId="{637A6C29-F506-2826-519F-886A071562AC}"/>
          </ac:picMkLst>
        </pc:picChg>
        <pc:picChg chg="mod">
          <ac:chgData name="Liam Greenaway" userId="c706b77f-c5cf-4f95-aa99-ddd5c18db2ba" providerId="ADAL" clId="{CD29965E-20E4-4A5E-829B-8DEE0A5499D5}" dt="2026-04-14T00:04:11.112" v="2" actId="962"/>
          <ac:picMkLst>
            <pc:docMk/>
            <pc:sldMk cId="2449013427" sldId="258"/>
            <ac:picMk id="19" creationId="{FD1415E0-6A41-FE4D-B61E-FC67E361A0E0}"/>
          </ac:picMkLst>
        </pc:picChg>
        <pc:picChg chg="mod">
          <ac:chgData name="Liam Greenaway" userId="c706b77f-c5cf-4f95-aa99-ddd5c18db2ba" providerId="ADAL" clId="{CD29965E-20E4-4A5E-829B-8DEE0A5499D5}" dt="2026-04-14T00:04:11.825" v="3" actId="962"/>
          <ac:picMkLst>
            <pc:docMk/>
            <pc:sldMk cId="2449013427" sldId="258"/>
            <ac:picMk id="20" creationId="{430CC7C1-6518-D4F8-F645-30101ABEFEF7}"/>
          </ac:picMkLst>
        </pc:picChg>
        <pc:picChg chg="mod">
          <ac:chgData name="Liam Greenaway" userId="c706b77f-c5cf-4f95-aa99-ddd5c18db2ba" providerId="ADAL" clId="{CD29965E-20E4-4A5E-829B-8DEE0A5499D5}" dt="2026-04-14T00:04:12.470" v="4" actId="962"/>
          <ac:picMkLst>
            <pc:docMk/>
            <pc:sldMk cId="2449013427" sldId="258"/>
            <ac:picMk id="21" creationId="{327206C0-0C2B-C983-5CCD-CD1E5210DED9}"/>
          </ac:picMkLst>
        </pc:picChg>
        <pc:picChg chg="mod">
          <ac:chgData name="Liam Greenaway" userId="c706b77f-c5cf-4f95-aa99-ddd5c18db2ba" providerId="ADAL" clId="{CD29965E-20E4-4A5E-829B-8DEE0A5499D5}" dt="2026-04-14T00:04:13.253" v="5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Liam Greenaway" userId="c706b77f-c5cf-4f95-aa99-ddd5c18db2ba" providerId="ADAL" clId="{CD29965E-20E4-4A5E-829B-8DEE0A5499D5}" dt="2026-04-14T00:07:47.850" v="94" actId="13244"/>
        <pc:sldMkLst>
          <pc:docMk/>
          <pc:sldMk cId="851461453" sldId="262"/>
        </pc:sldMkLst>
        <pc:spChg chg="ord">
          <ac:chgData name="Liam Greenaway" userId="c706b77f-c5cf-4f95-aa99-ddd5c18db2ba" providerId="ADAL" clId="{CD29965E-20E4-4A5E-829B-8DEE0A5499D5}" dt="2026-04-14T00:07:13.294" v="89" actId="13244"/>
          <ac:spMkLst>
            <pc:docMk/>
            <pc:sldMk cId="851461453" sldId="262"/>
            <ac:spMk id="3" creationId="{B742E45E-2782-16CC-C12D-5D351DA0C4E0}"/>
          </ac:spMkLst>
        </pc:spChg>
        <pc:spChg chg="ord">
          <ac:chgData name="Liam Greenaway" userId="c706b77f-c5cf-4f95-aa99-ddd5c18db2ba" providerId="ADAL" clId="{CD29965E-20E4-4A5E-829B-8DEE0A5499D5}" dt="2026-04-14T00:07:43.616" v="93" actId="13244"/>
          <ac:spMkLst>
            <pc:docMk/>
            <pc:sldMk cId="851461453" sldId="262"/>
            <ac:spMk id="4" creationId="{B916A1DA-757F-32D1-5636-10B7928421E4}"/>
          </ac:spMkLst>
        </pc:spChg>
        <pc:spChg chg="ord">
          <ac:chgData name="Liam Greenaway" userId="c706b77f-c5cf-4f95-aa99-ddd5c18db2ba" providerId="ADAL" clId="{CD29965E-20E4-4A5E-829B-8DEE0A5499D5}" dt="2026-04-14T00:07:31.549" v="91" actId="13244"/>
          <ac:spMkLst>
            <pc:docMk/>
            <pc:sldMk cId="851461453" sldId="262"/>
            <ac:spMk id="19" creationId="{52A72210-1868-9C8D-4AAD-72BBC64071F2}"/>
          </ac:spMkLst>
        </pc:spChg>
        <pc:spChg chg="ord">
          <ac:chgData name="Liam Greenaway" userId="c706b77f-c5cf-4f95-aa99-ddd5c18db2ba" providerId="ADAL" clId="{CD29965E-20E4-4A5E-829B-8DEE0A5499D5}" dt="2026-04-14T00:07:36.739" v="92" actId="13244"/>
          <ac:spMkLst>
            <pc:docMk/>
            <pc:sldMk cId="851461453" sldId="262"/>
            <ac:spMk id="22" creationId="{8C117A28-BF3B-8382-F1E9-F98029D472D8}"/>
          </ac:spMkLst>
        </pc:spChg>
        <pc:spChg chg="ord">
          <ac:chgData name="Liam Greenaway" userId="c706b77f-c5cf-4f95-aa99-ddd5c18db2ba" providerId="ADAL" clId="{CD29965E-20E4-4A5E-829B-8DEE0A5499D5}" dt="2026-04-14T00:07:27.076" v="90" actId="13244"/>
          <ac:spMkLst>
            <pc:docMk/>
            <pc:sldMk cId="851461453" sldId="262"/>
            <ac:spMk id="23" creationId="{CE97B088-2812-CD28-93EC-DB8E0E7BC3CB}"/>
          </ac:spMkLst>
        </pc:spChg>
        <pc:spChg chg="ord">
          <ac:chgData name="Liam Greenaway" userId="c706b77f-c5cf-4f95-aa99-ddd5c18db2ba" providerId="ADAL" clId="{CD29965E-20E4-4A5E-829B-8DEE0A5499D5}" dt="2026-04-14T00:07:47.850" v="94" actId="13244"/>
          <ac:spMkLst>
            <pc:docMk/>
            <pc:sldMk cId="851461453" sldId="262"/>
            <ac:spMk id="31" creationId="{019FAEBE-5F04-9239-828A-124D765BAD5D}"/>
          </ac:spMkLst>
        </pc:spChg>
        <pc:picChg chg="mod">
          <ac:chgData name="Liam Greenaway" userId="c706b77f-c5cf-4f95-aa99-ddd5c18db2ba" providerId="ADAL" clId="{CD29965E-20E4-4A5E-829B-8DEE0A5499D5}" dt="2026-04-14T00:04:46.475" v="19" actId="962"/>
          <ac:picMkLst>
            <pc:docMk/>
            <pc:sldMk cId="851461453" sldId="262"/>
            <ac:picMk id="6" creationId="{F183B556-60FC-7662-85CF-3B297D4D4880}"/>
          </ac:picMkLst>
        </pc:picChg>
        <pc:picChg chg="mod">
          <ac:chgData name="Liam Greenaway" userId="c706b77f-c5cf-4f95-aa99-ddd5c18db2ba" providerId="ADAL" clId="{CD29965E-20E4-4A5E-829B-8DEE0A5499D5}" dt="2026-04-14T00:04:47.214" v="20" actId="962"/>
          <ac:picMkLst>
            <pc:docMk/>
            <pc:sldMk cId="851461453" sldId="262"/>
            <ac:picMk id="8" creationId="{E234FC2A-7AB4-6771-75FC-E3FCEBAC7C92}"/>
          </ac:picMkLst>
        </pc:picChg>
        <pc:picChg chg="mod">
          <ac:chgData name="Liam Greenaway" userId="c706b77f-c5cf-4f95-aa99-ddd5c18db2ba" providerId="ADAL" clId="{CD29965E-20E4-4A5E-829B-8DEE0A5499D5}" dt="2026-04-14T00:04:48.163" v="21" actId="962"/>
          <ac:picMkLst>
            <pc:docMk/>
            <pc:sldMk cId="851461453" sldId="262"/>
            <ac:picMk id="9" creationId="{6C6B0483-0520-4495-5F72-C7E6A61046FC}"/>
          </ac:picMkLst>
        </pc:picChg>
        <pc:picChg chg="mod">
          <ac:chgData name="Liam Greenaway" userId="c706b77f-c5cf-4f95-aa99-ddd5c18db2ba" providerId="ADAL" clId="{CD29965E-20E4-4A5E-829B-8DEE0A5499D5}" dt="2026-04-14T00:04:48.710" v="22" actId="962"/>
          <ac:picMkLst>
            <pc:docMk/>
            <pc:sldMk cId="851461453" sldId="262"/>
            <ac:picMk id="12" creationId="{D9AD78FD-C7DE-D4EC-C1BF-CC7BF932CACD}"/>
          </ac:picMkLst>
        </pc:picChg>
        <pc:picChg chg="mod">
          <ac:chgData name="Liam Greenaway" userId="c706b77f-c5cf-4f95-aa99-ddd5c18db2ba" providerId="ADAL" clId="{CD29965E-20E4-4A5E-829B-8DEE0A5499D5}" dt="2026-04-14T00:04:49.319" v="23" actId="962"/>
          <ac:picMkLst>
            <pc:docMk/>
            <pc:sldMk cId="851461453" sldId="262"/>
            <ac:picMk id="16" creationId="{2F8B19E4-B5FE-780E-73F0-9477BC278614}"/>
          </ac:picMkLst>
        </pc:picChg>
        <pc:picChg chg="mod">
          <ac:chgData name="Liam Greenaway" userId="c706b77f-c5cf-4f95-aa99-ddd5c18db2ba" providerId="ADAL" clId="{CD29965E-20E4-4A5E-829B-8DEE0A5499D5}" dt="2026-04-14T00:04:49.870" v="24" actId="962"/>
          <ac:picMkLst>
            <pc:docMk/>
            <pc:sldMk cId="851461453" sldId="262"/>
            <ac:picMk id="28" creationId="{B53F2B10-16A7-CA17-B4C8-77EB5C2344BF}"/>
          </ac:picMkLst>
        </pc:picChg>
        <pc:picChg chg="mod">
          <ac:chgData name="Liam Greenaway" userId="c706b77f-c5cf-4f95-aa99-ddd5c18db2ba" providerId="ADAL" clId="{CD29965E-20E4-4A5E-829B-8DEE0A5499D5}" dt="2026-04-14T00:04:50.497" v="25" actId="962"/>
          <ac:picMkLst>
            <pc:docMk/>
            <pc:sldMk cId="851461453" sldId="262"/>
            <ac:picMk id="32" creationId="{D862295E-543A-D855-F928-EE4472200671}"/>
          </ac:picMkLst>
        </pc:picChg>
      </pc:sldChg>
      <pc:sldChg chg="modSp mod">
        <pc:chgData name="Liam Greenaway" userId="c706b77f-c5cf-4f95-aa99-ddd5c18db2ba" providerId="ADAL" clId="{CD29965E-20E4-4A5E-829B-8DEE0A5499D5}" dt="2026-04-14T00:04:14.362" v="6" actId="962"/>
        <pc:sldMkLst>
          <pc:docMk/>
          <pc:sldMk cId="839272429" sldId="263"/>
        </pc:sldMkLst>
        <pc:picChg chg="mod">
          <ac:chgData name="Liam Greenaway" userId="c706b77f-c5cf-4f95-aa99-ddd5c18db2ba" providerId="ADAL" clId="{CD29965E-20E4-4A5E-829B-8DEE0A5499D5}" dt="2026-04-14T00:04:14.362" v="6" actId="962"/>
          <ac:picMkLst>
            <pc:docMk/>
            <pc:sldMk cId="839272429" sldId="263"/>
            <ac:picMk id="9" creationId="{C0494349-7C5A-5C17-6338-2D3D1112D437}"/>
          </ac:picMkLst>
        </pc:picChg>
      </pc:sldChg>
      <pc:sldChg chg="modSp mod">
        <pc:chgData name="Liam Greenaway" userId="c706b77f-c5cf-4f95-aa99-ddd5c18db2ba" providerId="ADAL" clId="{CD29965E-20E4-4A5E-829B-8DEE0A5499D5}" dt="2026-04-14T00:09:12.478" v="104" actId="13244"/>
        <pc:sldMkLst>
          <pc:docMk/>
          <pc:sldMk cId="3787493331" sldId="264"/>
        </pc:sldMkLst>
        <pc:spChg chg="ord">
          <ac:chgData name="Liam Greenaway" userId="c706b77f-c5cf-4f95-aa99-ddd5c18db2ba" providerId="ADAL" clId="{CD29965E-20E4-4A5E-829B-8DEE0A5499D5}" dt="2026-04-14T00:09:06.476" v="102" actId="13244"/>
          <ac:spMkLst>
            <pc:docMk/>
            <pc:sldMk cId="3787493331" sldId="264"/>
            <ac:spMk id="4" creationId="{90BF36A7-B014-7F74-BF1E-42EF41116DF7}"/>
          </ac:spMkLst>
        </pc:spChg>
        <pc:spChg chg="ord">
          <ac:chgData name="Liam Greenaway" userId="c706b77f-c5cf-4f95-aa99-ddd5c18db2ba" providerId="ADAL" clId="{CD29965E-20E4-4A5E-829B-8DEE0A5499D5}" dt="2026-04-14T00:08:55.854" v="101" actId="13244"/>
          <ac:spMkLst>
            <pc:docMk/>
            <pc:sldMk cId="3787493331" sldId="264"/>
            <ac:spMk id="6" creationId="{C5DC948D-E4D2-B455-C150-CAB1BADDAF7B}"/>
          </ac:spMkLst>
        </pc:spChg>
        <pc:spChg chg="ord">
          <ac:chgData name="Liam Greenaway" userId="c706b77f-c5cf-4f95-aa99-ddd5c18db2ba" providerId="ADAL" clId="{CD29965E-20E4-4A5E-829B-8DEE0A5499D5}" dt="2026-04-14T00:07:58.187" v="95" actId="13244"/>
          <ac:spMkLst>
            <pc:docMk/>
            <pc:sldMk cId="3787493331" sldId="264"/>
            <ac:spMk id="7" creationId="{10B4A642-13A0-32FD-3093-188EE1E4E22A}"/>
          </ac:spMkLst>
        </pc:spChg>
        <pc:spChg chg="ord">
          <ac:chgData name="Liam Greenaway" userId="c706b77f-c5cf-4f95-aa99-ddd5c18db2ba" providerId="ADAL" clId="{CD29965E-20E4-4A5E-829B-8DEE0A5499D5}" dt="2026-04-14T00:08:09.488" v="96" actId="13244"/>
          <ac:spMkLst>
            <pc:docMk/>
            <pc:sldMk cId="3787493331" sldId="264"/>
            <ac:spMk id="11" creationId="{CAF9BAA6-5038-8A0C-0FFE-6268A2412E93}"/>
          </ac:spMkLst>
        </pc:spChg>
        <pc:spChg chg="ord">
          <ac:chgData name="Liam Greenaway" userId="c706b77f-c5cf-4f95-aa99-ddd5c18db2ba" providerId="ADAL" clId="{CD29965E-20E4-4A5E-829B-8DEE0A5499D5}" dt="2026-04-14T00:08:19.684" v="97" actId="13244"/>
          <ac:spMkLst>
            <pc:docMk/>
            <pc:sldMk cId="3787493331" sldId="264"/>
            <ac:spMk id="12" creationId="{1E2961B5-72E8-DE28-245D-88C319C6F3F9}"/>
          </ac:spMkLst>
        </pc:spChg>
        <pc:spChg chg="ord">
          <ac:chgData name="Liam Greenaway" userId="c706b77f-c5cf-4f95-aa99-ddd5c18db2ba" providerId="ADAL" clId="{CD29965E-20E4-4A5E-829B-8DEE0A5499D5}" dt="2026-04-14T00:08:36.189" v="99" actId="13244"/>
          <ac:spMkLst>
            <pc:docMk/>
            <pc:sldMk cId="3787493331" sldId="264"/>
            <ac:spMk id="13" creationId="{1BF13336-BCB5-9058-B52D-BD66CEFA2D19}"/>
          </ac:spMkLst>
        </pc:spChg>
        <pc:spChg chg="ord">
          <ac:chgData name="Liam Greenaway" userId="c706b77f-c5cf-4f95-aa99-ddd5c18db2ba" providerId="ADAL" clId="{CD29965E-20E4-4A5E-829B-8DEE0A5499D5}" dt="2026-04-14T00:09:12.478" v="104" actId="13244"/>
          <ac:spMkLst>
            <pc:docMk/>
            <pc:sldMk cId="3787493331" sldId="264"/>
            <ac:spMk id="14" creationId="{209AE0C9-CB67-5BFD-21D8-FDCB4523E7D1}"/>
          </ac:spMkLst>
        </pc:spChg>
        <pc:spChg chg="ord">
          <ac:chgData name="Liam Greenaway" userId="c706b77f-c5cf-4f95-aa99-ddd5c18db2ba" providerId="ADAL" clId="{CD29965E-20E4-4A5E-829B-8DEE0A5499D5}" dt="2026-04-14T00:08:29.446" v="98" actId="13244"/>
          <ac:spMkLst>
            <pc:docMk/>
            <pc:sldMk cId="3787493331" sldId="264"/>
            <ac:spMk id="25" creationId="{1A9BC7E9-CDBB-A79D-C05B-AFDA68F86180}"/>
          </ac:spMkLst>
        </pc:spChg>
        <pc:picChg chg="mod">
          <ac:chgData name="Liam Greenaway" userId="c706b77f-c5cf-4f95-aa99-ddd5c18db2ba" providerId="ADAL" clId="{CD29965E-20E4-4A5E-829B-8DEE0A5499D5}" dt="2026-04-14T00:04:55.926" v="34" actId="962"/>
          <ac:picMkLst>
            <pc:docMk/>
            <pc:sldMk cId="3787493331" sldId="264"/>
            <ac:picMk id="3" creationId="{F3DF328A-ED71-6DEB-C95B-89F1165A182E}"/>
          </ac:picMkLst>
        </pc:picChg>
        <pc:picChg chg="mod">
          <ac:chgData name="Liam Greenaway" userId="c706b77f-c5cf-4f95-aa99-ddd5c18db2ba" providerId="ADAL" clId="{CD29965E-20E4-4A5E-829B-8DEE0A5499D5}" dt="2026-04-14T00:04:53.207" v="29" actId="962"/>
          <ac:picMkLst>
            <pc:docMk/>
            <pc:sldMk cId="3787493331" sldId="264"/>
            <ac:picMk id="5" creationId="{AC564376-1F84-5305-8FA9-EAC5BFE8A9C4}"/>
          </ac:picMkLst>
        </pc:picChg>
        <pc:picChg chg="mod">
          <ac:chgData name="Liam Greenaway" userId="c706b77f-c5cf-4f95-aa99-ddd5c18db2ba" providerId="ADAL" clId="{CD29965E-20E4-4A5E-829B-8DEE0A5499D5}" dt="2026-04-14T00:04:53.752" v="30" actId="962"/>
          <ac:picMkLst>
            <pc:docMk/>
            <pc:sldMk cId="3787493331" sldId="264"/>
            <ac:picMk id="8" creationId="{F4E3E3B2-E770-B390-11CA-3B94857D55AF}"/>
          </ac:picMkLst>
        </pc:picChg>
        <pc:picChg chg="mod">
          <ac:chgData name="Liam Greenaway" userId="c706b77f-c5cf-4f95-aa99-ddd5c18db2ba" providerId="ADAL" clId="{CD29965E-20E4-4A5E-829B-8DEE0A5499D5}" dt="2026-04-14T00:04:54.267" v="31" actId="962"/>
          <ac:picMkLst>
            <pc:docMk/>
            <pc:sldMk cId="3787493331" sldId="264"/>
            <ac:picMk id="9" creationId="{7C2FA55D-2498-99AA-2C52-1740C36D3F47}"/>
          </ac:picMkLst>
        </pc:picChg>
        <pc:picChg chg="mod">
          <ac:chgData name="Liam Greenaway" userId="c706b77f-c5cf-4f95-aa99-ddd5c18db2ba" providerId="ADAL" clId="{CD29965E-20E4-4A5E-829B-8DEE0A5499D5}" dt="2026-04-14T00:04:54.834" v="32" actId="962"/>
          <ac:picMkLst>
            <pc:docMk/>
            <pc:sldMk cId="3787493331" sldId="264"/>
            <ac:picMk id="10" creationId="{8A97AD8B-21E4-A2D9-9212-63B24857CBD6}"/>
          </ac:picMkLst>
        </pc:picChg>
        <pc:picChg chg="mod">
          <ac:chgData name="Liam Greenaway" userId="c706b77f-c5cf-4f95-aa99-ddd5c18db2ba" providerId="ADAL" clId="{CD29965E-20E4-4A5E-829B-8DEE0A5499D5}" dt="2026-04-14T00:04:55.403" v="33" actId="962"/>
          <ac:picMkLst>
            <pc:docMk/>
            <pc:sldMk cId="3787493331" sldId="264"/>
            <ac:picMk id="16" creationId="{6E648D49-C862-9F09-301C-53F9E76C69E0}"/>
          </ac:picMkLst>
        </pc:picChg>
        <pc:picChg chg="mod">
          <ac:chgData name="Liam Greenaway" userId="c706b77f-c5cf-4f95-aa99-ddd5c18db2ba" providerId="ADAL" clId="{CD29965E-20E4-4A5E-829B-8DEE0A5499D5}" dt="2026-04-14T00:04:51.479" v="26" actId="962"/>
          <ac:picMkLst>
            <pc:docMk/>
            <pc:sldMk cId="3787493331" sldId="264"/>
            <ac:picMk id="30" creationId="{B8908513-649E-2805-8E6F-193CD75D7F3D}"/>
          </ac:picMkLst>
        </pc:picChg>
        <pc:picChg chg="mod">
          <ac:chgData name="Liam Greenaway" userId="c706b77f-c5cf-4f95-aa99-ddd5c18db2ba" providerId="ADAL" clId="{CD29965E-20E4-4A5E-829B-8DEE0A5499D5}" dt="2026-04-14T00:04:52.101" v="27" actId="962"/>
          <ac:picMkLst>
            <pc:docMk/>
            <pc:sldMk cId="3787493331" sldId="264"/>
            <ac:picMk id="31" creationId="{F85B36EA-C722-B844-6DE9-F699830CFB70}"/>
          </ac:picMkLst>
        </pc:picChg>
        <pc:picChg chg="mod">
          <ac:chgData name="Liam Greenaway" userId="c706b77f-c5cf-4f95-aa99-ddd5c18db2ba" providerId="ADAL" clId="{CD29965E-20E4-4A5E-829B-8DEE0A5499D5}" dt="2026-04-14T00:04:52.629" v="28" actId="962"/>
          <ac:picMkLst>
            <pc:docMk/>
            <pc:sldMk cId="3787493331" sldId="264"/>
            <ac:picMk id="33" creationId="{F7FFCB91-AB0C-37A3-C700-1DC373FC49C6}"/>
          </ac:picMkLst>
        </pc:picChg>
      </pc:sldChg>
      <pc:sldChg chg="modSp mod">
        <pc:chgData name="Liam Greenaway" userId="c706b77f-c5cf-4f95-aa99-ddd5c18db2ba" providerId="ADAL" clId="{CD29965E-20E4-4A5E-829B-8DEE0A5499D5}" dt="2026-04-14T00:04:21.373" v="10" actId="962"/>
        <pc:sldMkLst>
          <pc:docMk/>
          <pc:sldMk cId="2818059268" sldId="266"/>
        </pc:sldMkLst>
        <pc:picChg chg="mod">
          <ac:chgData name="Liam Greenaway" userId="c706b77f-c5cf-4f95-aa99-ddd5c18db2ba" providerId="ADAL" clId="{CD29965E-20E4-4A5E-829B-8DEE0A5499D5}" dt="2026-04-14T00:04:21.373" v="10" actId="962"/>
          <ac:picMkLst>
            <pc:docMk/>
            <pc:sldMk cId="2818059268" sldId="266"/>
            <ac:picMk id="7" creationId="{DBD2AB8D-C77D-0CA4-22FE-329EE9E7AD19}"/>
          </ac:picMkLst>
        </pc:picChg>
      </pc:sldChg>
      <pc:sldChg chg="modSp mod">
        <pc:chgData name="Liam Greenaway" userId="c706b77f-c5cf-4f95-aa99-ddd5c18db2ba" providerId="ADAL" clId="{CD29965E-20E4-4A5E-829B-8DEE0A5499D5}" dt="2026-04-14T00:04:59.453" v="37" actId="962"/>
        <pc:sldMkLst>
          <pc:docMk/>
          <pc:sldMk cId="3150910557" sldId="267"/>
        </pc:sldMkLst>
        <pc:picChg chg="mod">
          <ac:chgData name="Liam Greenaway" userId="c706b77f-c5cf-4f95-aa99-ddd5c18db2ba" providerId="ADAL" clId="{CD29965E-20E4-4A5E-829B-8DEE0A5499D5}" dt="2026-04-14T00:04:57.945" v="36" actId="962"/>
          <ac:picMkLst>
            <pc:docMk/>
            <pc:sldMk cId="3150910557" sldId="267"/>
            <ac:picMk id="18" creationId="{1C25F032-2BBE-A4B5-6C23-D57FEDA70257}"/>
          </ac:picMkLst>
        </pc:picChg>
        <pc:picChg chg="mod">
          <ac:chgData name="Liam Greenaway" userId="c706b77f-c5cf-4f95-aa99-ddd5c18db2ba" providerId="ADAL" clId="{CD29965E-20E4-4A5E-829B-8DEE0A5499D5}" dt="2026-04-14T00:04:59.453" v="37" actId="962"/>
          <ac:picMkLst>
            <pc:docMk/>
            <pc:sldMk cId="3150910557" sldId="267"/>
            <ac:picMk id="20" creationId="{BA64E1EF-9C5F-25C9-427E-106A49DE8D91}"/>
          </ac:picMkLst>
        </pc:picChg>
      </pc:sldChg>
      <pc:sldChg chg="modSp mod">
        <pc:chgData name="Liam Greenaway" userId="c706b77f-c5cf-4f95-aa99-ddd5c18db2ba" providerId="ADAL" clId="{CD29965E-20E4-4A5E-829B-8DEE0A5499D5}" dt="2026-04-14T00:05:00.331" v="38" actId="962"/>
        <pc:sldMkLst>
          <pc:docMk/>
          <pc:sldMk cId="75256973" sldId="268"/>
        </pc:sldMkLst>
        <pc:picChg chg="mod">
          <ac:chgData name="Liam Greenaway" userId="c706b77f-c5cf-4f95-aa99-ddd5c18db2ba" providerId="ADAL" clId="{CD29965E-20E4-4A5E-829B-8DEE0A5499D5}" dt="2026-04-14T00:05:00.331" v="38" actId="962"/>
          <ac:picMkLst>
            <pc:docMk/>
            <pc:sldMk cId="75256973" sldId="268"/>
            <ac:picMk id="32" creationId="{E40BFD5D-FD42-3E21-7073-6AB382572339}"/>
          </ac:picMkLst>
        </pc:picChg>
      </pc:sldChg>
      <pc:sldChg chg="modSp mod">
        <pc:chgData name="Liam Greenaway" userId="c706b77f-c5cf-4f95-aa99-ddd5c18db2ba" providerId="ADAL" clId="{CD29965E-20E4-4A5E-829B-8DEE0A5499D5}" dt="2026-04-14T00:05:04.139" v="41" actId="962"/>
        <pc:sldMkLst>
          <pc:docMk/>
          <pc:sldMk cId="1078402190" sldId="269"/>
        </pc:sldMkLst>
        <pc:picChg chg="mod">
          <ac:chgData name="Liam Greenaway" userId="c706b77f-c5cf-4f95-aa99-ddd5c18db2ba" providerId="ADAL" clId="{CD29965E-20E4-4A5E-829B-8DEE0A5499D5}" dt="2026-04-14T00:05:04.139" v="41" actId="962"/>
          <ac:picMkLst>
            <pc:docMk/>
            <pc:sldMk cId="1078402190" sldId="269"/>
            <ac:picMk id="3" creationId="{C050656B-25AD-7249-6559-BC694FEE7D56}"/>
          </ac:picMkLst>
        </pc:picChg>
      </pc:sldChg>
      <pc:sldChg chg="modSp mod">
        <pc:chgData name="Liam Greenaway" userId="c706b77f-c5cf-4f95-aa99-ddd5c18db2ba" providerId="ADAL" clId="{CD29965E-20E4-4A5E-829B-8DEE0A5499D5}" dt="2026-04-14T00:09:29.212" v="105" actId="13244"/>
        <pc:sldMkLst>
          <pc:docMk/>
          <pc:sldMk cId="2874759098" sldId="271"/>
        </pc:sldMkLst>
        <pc:spChg chg="ord">
          <ac:chgData name="Liam Greenaway" userId="c706b77f-c5cf-4f95-aa99-ddd5c18db2ba" providerId="ADAL" clId="{CD29965E-20E4-4A5E-829B-8DEE0A5499D5}" dt="2026-04-14T00:09:29.212" v="105" actId="13244"/>
          <ac:spMkLst>
            <pc:docMk/>
            <pc:sldMk cId="2874759098" sldId="271"/>
            <ac:spMk id="35" creationId="{46CD064B-6561-8E74-5597-C2AFEFFEEF45}"/>
          </ac:spMkLst>
        </pc:spChg>
        <pc:picChg chg="mod">
          <ac:chgData name="Liam Greenaway" userId="c706b77f-c5cf-4f95-aa99-ddd5c18db2ba" providerId="ADAL" clId="{CD29965E-20E4-4A5E-829B-8DEE0A5499D5}" dt="2026-04-14T00:05:14.945" v="42" actId="962"/>
          <ac:picMkLst>
            <pc:docMk/>
            <pc:sldMk cId="2874759098" sldId="271"/>
            <ac:picMk id="32" creationId="{18A22768-E9C0-4534-BF59-8F8E89F94621}"/>
          </ac:picMkLst>
        </pc:picChg>
        <pc:picChg chg="mod">
          <ac:chgData name="Liam Greenaway" userId="c706b77f-c5cf-4f95-aa99-ddd5c18db2ba" providerId="ADAL" clId="{CD29965E-20E4-4A5E-829B-8DEE0A5499D5}" dt="2026-04-14T00:05:15.437" v="43" actId="962"/>
          <ac:picMkLst>
            <pc:docMk/>
            <pc:sldMk cId="2874759098" sldId="271"/>
            <ac:picMk id="33" creationId="{72DCAA78-E613-A5AE-B6CA-92F750FA8FD2}"/>
          </ac:picMkLst>
        </pc:picChg>
        <pc:picChg chg="mod">
          <ac:chgData name="Liam Greenaway" userId="c706b77f-c5cf-4f95-aa99-ddd5c18db2ba" providerId="ADAL" clId="{CD29965E-20E4-4A5E-829B-8DEE0A5499D5}" dt="2026-04-14T00:05:16.063" v="44" actId="962"/>
          <ac:picMkLst>
            <pc:docMk/>
            <pc:sldMk cId="2874759098" sldId="271"/>
            <ac:picMk id="34" creationId="{9D1116E2-A5D5-05D3-926B-08B2B79312D3}"/>
          </ac:picMkLst>
        </pc:picChg>
      </pc:sldChg>
      <pc:sldChg chg="modSp mod">
        <pc:chgData name="Liam Greenaway" userId="c706b77f-c5cf-4f95-aa99-ddd5c18db2ba" providerId="ADAL" clId="{CD29965E-20E4-4A5E-829B-8DEE0A5499D5}" dt="2026-04-14T00:09:59.695" v="122" actId="962"/>
        <pc:sldMkLst>
          <pc:docMk/>
          <pc:sldMk cId="4257089918" sldId="272"/>
        </pc:sldMkLst>
        <pc:grpChg chg="mod">
          <ac:chgData name="Liam Greenaway" userId="c706b77f-c5cf-4f95-aa99-ddd5c18db2ba" providerId="ADAL" clId="{CD29965E-20E4-4A5E-829B-8DEE0A5499D5}" dt="2026-04-14T00:09:58.708" v="119" actId="962"/>
          <ac:grpSpMkLst>
            <pc:docMk/>
            <pc:sldMk cId="4257089918" sldId="272"/>
            <ac:grpSpMk id="25" creationId="{CC32299C-3B62-3338-E70A-CAC246DDBF07}"/>
          </ac:grpSpMkLst>
        </pc:grpChg>
        <pc:grpChg chg="mod">
          <ac:chgData name="Liam Greenaway" userId="c706b77f-c5cf-4f95-aa99-ddd5c18db2ba" providerId="ADAL" clId="{CD29965E-20E4-4A5E-829B-8DEE0A5499D5}" dt="2026-04-14T00:09:56.459" v="113" actId="962"/>
          <ac:grpSpMkLst>
            <pc:docMk/>
            <pc:sldMk cId="4257089918" sldId="272"/>
            <ac:grpSpMk id="39" creationId="{977C61AF-6B8A-5ED7-400D-973DAE1C8EB2}"/>
          </ac:grpSpMkLst>
        </pc:grpChg>
        <pc:grpChg chg="mod">
          <ac:chgData name="Liam Greenaway" userId="c706b77f-c5cf-4f95-aa99-ddd5c18db2ba" providerId="ADAL" clId="{CD29965E-20E4-4A5E-829B-8DEE0A5499D5}" dt="2026-04-14T00:05:28.338" v="60" actId="962"/>
          <ac:grpSpMkLst>
            <pc:docMk/>
            <pc:sldMk cId="4257089918" sldId="272"/>
            <ac:grpSpMk id="40" creationId="{D66DC7BF-7CFD-148B-B4A1-2C5376606BDC}"/>
          </ac:grpSpMkLst>
        </pc:grpChg>
        <pc:grpChg chg="mod">
          <ac:chgData name="Liam Greenaway" userId="c706b77f-c5cf-4f95-aa99-ddd5c18db2ba" providerId="ADAL" clId="{CD29965E-20E4-4A5E-829B-8DEE0A5499D5}" dt="2026-04-14T00:05:28.839" v="61" actId="962"/>
          <ac:grpSpMkLst>
            <pc:docMk/>
            <pc:sldMk cId="4257089918" sldId="272"/>
            <ac:grpSpMk id="42" creationId="{7BA0B70C-F5E2-5255-3AE9-FBC39038243D}"/>
          </ac:grpSpMkLst>
        </pc:grpChg>
        <pc:cxnChg chg="mod">
          <ac:chgData name="Liam Greenaway" userId="c706b77f-c5cf-4f95-aa99-ddd5c18db2ba" providerId="ADAL" clId="{CD29965E-20E4-4A5E-829B-8DEE0A5499D5}" dt="2026-04-14T00:09:59.695" v="122" actId="962"/>
          <ac:cxnSpMkLst>
            <pc:docMk/>
            <pc:sldMk cId="4257089918" sldId="272"/>
            <ac:cxnSpMk id="12" creationId="{9547B910-7764-166A-636C-878C6E1D059D}"/>
          </ac:cxnSpMkLst>
        </pc:cxnChg>
        <pc:cxnChg chg="mod">
          <ac:chgData name="Liam Greenaway" userId="c706b77f-c5cf-4f95-aa99-ddd5c18db2ba" providerId="ADAL" clId="{CD29965E-20E4-4A5E-829B-8DEE0A5499D5}" dt="2026-04-14T00:05:26.374" v="57" actId="962"/>
          <ac:cxnSpMkLst>
            <pc:docMk/>
            <pc:sldMk cId="4257089918" sldId="272"/>
            <ac:cxnSpMk id="26" creationId="{5D3780F1-7F51-8937-DCC1-0240BAC3FA1D}"/>
          </ac:cxnSpMkLst>
        </pc:cxnChg>
        <pc:cxnChg chg="mod">
          <ac:chgData name="Liam Greenaway" userId="c706b77f-c5cf-4f95-aa99-ddd5c18db2ba" providerId="ADAL" clId="{CD29965E-20E4-4A5E-829B-8DEE0A5499D5}" dt="2026-04-14T00:09:57.334" v="116" actId="962"/>
          <ac:cxnSpMkLst>
            <pc:docMk/>
            <pc:sldMk cId="4257089918" sldId="272"/>
            <ac:cxnSpMk id="30" creationId="{DE17B9E1-DD4D-D60C-ADAB-BEF32F78A153}"/>
          </ac:cxnSpMkLst>
        </pc:cxnChg>
      </pc:sldChg>
      <pc:sldChg chg="modSp mod">
        <pc:chgData name="Liam Greenaway" userId="c706b77f-c5cf-4f95-aa99-ddd5c18db2ba" providerId="ADAL" clId="{CD29965E-20E4-4A5E-829B-8DEE0A5499D5}" dt="2026-04-14T00:10:02.711" v="123" actId="962"/>
        <pc:sldMkLst>
          <pc:docMk/>
          <pc:sldMk cId="944255321" sldId="274"/>
        </pc:sldMkLst>
        <pc:spChg chg="mod">
          <ac:chgData name="Liam Greenaway" userId="c706b77f-c5cf-4f95-aa99-ddd5c18db2ba" providerId="ADAL" clId="{CD29965E-20E4-4A5E-829B-8DEE0A5499D5}" dt="2026-04-14T00:05:29.817" v="62" actId="962"/>
          <ac:spMkLst>
            <pc:docMk/>
            <pc:sldMk cId="944255321" sldId="274"/>
            <ac:spMk id="7" creationId="{9C375BAF-B277-FA46-2D20-EA013E202848}"/>
          </ac:spMkLst>
        </pc:spChg>
        <pc:spChg chg="mod">
          <ac:chgData name="Liam Greenaway" userId="c706b77f-c5cf-4f95-aa99-ddd5c18db2ba" providerId="ADAL" clId="{CD29965E-20E4-4A5E-829B-8DEE0A5499D5}" dt="2026-04-14T00:05:30.293" v="63" actId="962"/>
          <ac:spMkLst>
            <pc:docMk/>
            <pc:sldMk cId="944255321" sldId="274"/>
            <ac:spMk id="11" creationId="{AA1D6DC8-7F35-C3F1-C253-1B376DF456D5}"/>
          </ac:spMkLst>
        </pc:spChg>
        <pc:spChg chg="mod">
          <ac:chgData name="Liam Greenaway" userId="c706b77f-c5cf-4f95-aa99-ddd5c18db2ba" providerId="ADAL" clId="{CD29965E-20E4-4A5E-829B-8DEE0A5499D5}" dt="2026-04-14T00:05:31.031" v="64" actId="962"/>
          <ac:spMkLst>
            <pc:docMk/>
            <pc:sldMk cId="944255321" sldId="274"/>
            <ac:spMk id="12" creationId="{73CE4272-F14F-3782-F12B-E14C6CA78CF5}"/>
          </ac:spMkLst>
        </pc:spChg>
        <pc:spChg chg="mod">
          <ac:chgData name="Liam Greenaway" userId="c706b77f-c5cf-4f95-aa99-ddd5c18db2ba" providerId="ADAL" clId="{CD29965E-20E4-4A5E-829B-8DEE0A5499D5}" dt="2026-04-14T00:05:31.567" v="65" actId="962"/>
          <ac:spMkLst>
            <pc:docMk/>
            <pc:sldMk cId="944255321" sldId="274"/>
            <ac:spMk id="14" creationId="{2B759B89-1342-626D-0117-300C9495D24E}"/>
          </ac:spMkLst>
        </pc:spChg>
        <pc:spChg chg="mod">
          <ac:chgData name="Liam Greenaway" userId="c706b77f-c5cf-4f95-aa99-ddd5c18db2ba" providerId="ADAL" clId="{CD29965E-20E4-4A5E-829B-8DEE0A5499D5}" dt="2026-04-14T00:10:02.711" v="123" actId="962"/>
          <ac:spMkLst>
            <pc:docMk/>
            <pc:sldMk cId="944255321" sldId="274"/>
            <ac:spMk id="15" creationId="{E44B2BDB-EB30-B760-71E0-1875478168DC}"/>
          </ac:spMkLst>
        </pc:spChg>
      </pc:sldChg>
      <pc:sldChg chg="modSp mod">
        <pc:chgData name="Liam Greenaway" userId="c706b77f-c5cf-4f95-aa99-ddd5c18db2ba" providerId="ADAL" clId="{CD29965E-20E4-4A5E-829B-8DEE0A5499D5}" dt="2026-04-14T00:05:54.821" v="78" actId="33553"/>
        <pc:sldMkLst>
          <pc:docMk/>
          <pc:sldMk cId="2534016425" sldId="275"/>
        </pc:sldMkLst>
        <pc:spChg chg="mod">
          <ac:chgData name="Liam Greenaway" userId="c706b77f-c5cf-4f95-aa99-ddd5c18db2ba" providerId="ADAL" clId="{CD29965E-20E4-4A5E-829B-8DEE0A5499D5}" dt="2026-04-14T00:05:54.821" v="78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Liam Greenaway" userId="c706b77f-c5cf-4f95-aa99-ddd5c18db2ba" providerId="ADAL" clId="{CD29965E-20E4-4A5E-829B-8DEE0A5499D5}" dt="2026-04-14T00:05:32.413" v="66" actId="962"/>
          <ac:picMkLst>
            <pc:docMk/>
            <pc:sldMk cId="2534016425" sldId="275"/>
            <ac:picMk id="5" creationId="{24407FE7-56DE-BD2E-6FA1-4AC03F115557}"/>
          </ac:picMkLst>
        </pc:picChg>
      </pc:sldChg>
      <pc:sldChg chg="modSp mod">
        <pc:chgData name="Liam Greenaway" userId="c706b77f-c5cf-4f95-aa99-ddd5c18db2ba" providerId="ADAL" clId="{CD29965E-20E4-4A5E-829B-8DEE0A5499D5}" dt="2026-04-14T00:05:35.609" v="71" actId="962"/>
        <pc:sldMkLst>
          <pc:docMk/>
          <pc:sldMk cId="1245203862" sldId="276"/>
        </pc:sldMkLst>
        <pc:picChg chg="mod">
          <ac:chgData name="Liam Greenaway" userId="c706b77f-c5cf-4f95-aa99-ddd5c18db2ba" providerId="ADAL" clId="{CD29965E-20E4-4A5E-829B-8DEE0A5499D5}" dt="2026-04-14T00:05:33.239" v="67" actId="962"/>
          <ac:picMkLst>
            <pc:docMk/>
            <pc:sldMk cId="1245203862" sldId="276"/>
            <ac:picMk id="9" creationId="{0F362392-2D60-D2DC-0F9A-4C0ABCE020A0}"/>
          </ac:picMkLst>
        </pc:picChg>
        <pc:picChg chg="mod">
          <ac:chgData name="Liam Greenaway" userId="c706b77f-c5cf-4f95-aa99-ddd5c18db2ba" providerId="ADAL" clId="{CD29965E-20E4-4A5E-829B-8DEE0A5499D5}" dt="2026-04-14T00:05:33.780" v="68" actId="962"/>
          <ac:picMkLst>
            <pc:docMk/>
            <pc:sldMk cId="1245203862" sldId="276"/>
            <ac:picMk id="15" creationId="{A0692DAE-7A19-F51E-7F4E-C41A3DB5D1D1}"/>
          </ac:picMkLst>
        </pc:picChg>
        <pc:picChg chg="mod">
          <ac:chgData name="Liam Greenaway" userId="c706b77f-c5cf-4f95-aa99-ddd5c18db2ba" providerId="ADAL" clId="{CD29965E-20E4-4A5E-829B-8DEE0A5499D5}" dt="2026-04-14T00:05:34.303" v="69" actId="962"/>
          <ac:picMkLst>
            <pc:docMk/>
            <pc:sldMk cId="1245203862" sldId="276"/>
            <ac:picMk id="16" creationId="{4C909A06-EAAF-EFAF-3FE1-6247EFCAABBB}"/>
          </ac:picMkLst>
        </pc:picChg>
        <pc:picChg chg="mod">
          <ac:chgData name="Liam Greenaway" userId="c706b77f-c5cf-4f95-aa99-ddd5c18db2ba" providerId="ADAL" clId="{CD29965E-20E4-4A5E-829B-8DEE0A5499D5}" dt="2026-04-14T00:05:34.926" v="70" actId="962"/>
          <ac:picMkLst>
            <pc:docMk/>
            <pc:sldMk cId="1245203862" sldId="276"/>
            <ac:picMk id="17" creationId="{88187CFA-AF1E-3ADC-E434-2C814C33C982}"/>
          </ac:picMkLst>
        </pc:picChg>
        <pc:picChg chg="mod">
          <ac:chgData name="Liam Greenaway" userId="c706b77f-c5cf-4f95-aa99-ddd5c18db2ba" providerId="ADAL" clId="{CD29965E-20E4-4A5E-829B-8DEE0A5499D5}" dt="2026-04-14T00:05:35.609" v="71" actId="962"/>
          <ac:picMkLst>
            <pc:docMk/>
            <pc:sldMk cId="1245203862" sldId="276"/>
            <ac:picMk id="23" creationId="{3AF623C3-A724-8914-9B24-1EED4331CF81}"/>
          </ac:picMkLst>
        </pc:picChg>
      </pc:sldChg>
      <pc:sldChg chg="modSp mod">
        <pc:chgData name="Liam Greenaway" userId="c706b77f-c5cf-4f95-aa99-ddd5c18db2ba" providerId="ADAL" clId="{CD29965E-20E4-4A5E-829B-8DEE0A5499D5}" dt="2026-04-14T00:05:56.235" v="79" actId="33553"/>
        <pc:sldMkLst>
          <pc:docMk/>
          <pc:sldMk cId="1230900757" sldId="277"/>
        </pc:sldMkLst>
        <pc:spChg chg="mod">
          <ac:chgData name="Liam Greenaway" userId="c706b77f-c5cf-4f95-aa99-ddd5c18db2ba" providerId="ADAL" clId="{CD29965E-20E4-4A5E-829B-8DEE0A5499D5}" dt="2026-04-14T00:05:56.235" v="79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Liam Greenaway" userId="c706b77f-c5cf-4f95-aa99-ddd5c18db2ba" providerId="ADAL" clId="{CD29965E-20E4-4A5E-829B-8DEE0A5499D5}" dt="2026-04-14T00:05:36.493" v="72" actId="962"/>
          <ac:picMkLst>
            <pc:docMk/>
            <pc:sldMk cId="1230900757" sldId="277"/>
            <ac:picMk id="2" creationId="{BDF7364F-E384-8FA5-63ED-3B8E5262BD7A}"/>
          </ac:picMkLst>
        </pc:picChg>
      </pc:sldChg>
      <pc:sldChg chg="modSp mod">
        <pc:chgData name="Liam Greenaway" userId="c706b77f-c5cf-4f95-aa99-ddd5c18db2ba" providerId="ADAL" clId="{CD29965E-20E4-4A5E-829B-8DEE0A5499D5}" dt="2026-04-14T00:05:57.613" v="80" actId="33553"/>
        <pc:sldMkLst>
          <pc:docMk/>
          <pc:sldMk cId="1288344742" sldId="278"/>
        </pc:sldMkLst>
        <pc:spChg chg="mod">
          <ac:chgData name="Liam Greenaway" userId="c706b77f-c5cf-4f95-aa99-ddd5c18db2ba" providerId="ADAL" clId="{CD29965E-20E4-4A5E-829B-8DEE0A5499D5}" dt="2026-04-14T00:05:57.613" v="80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Liam Greenaway" userId="c706b77f-c5cf-4f95-aa99-ddd5c18db2ba" providerId="ADAL" clId="{CD29965E-20E4-4A5E-829B-8DEE0A5499D5}" dt="2026-04-14T00:05:37.256" v="73" actId="962"/>
          <ac:picMkLst>
            <pc:docMk/>
            <pc:sldMk cId="1288344742" sldId="278"/>
            <ac:picMk id="3" creationId="{AC1080AF-0A98-E970-024D-B6CB8131CE4A}"/>
          </ac:picMkLst>
        </pc:picChg>
      </pc:sldChg>
      <pc:sldChg chg="modSp mod">
        <pc:chgData name="Liam Greenaway" userId="c706b77f-c5cf-4f95-aa99-ddd5c18db2ba" providerId="ADAL" clId="{CD29965E-20E4-4A5E-829B-8DEE0A5499D5}" dt="2026-04-14T00:04:09.544" v="0" actId="962"/>
        <pc:sldMkLst>
          <pc:docMk/>
          <pc:sldMk cId="3331918497" sldId="280"/>
        </pc:sldMkLst>
        <pc:picChg chg="mod">
          <ac:chgData name="Liam Greenaway" userId="c706b77f-c5cf-4f95-aa99-ddd5c18db2ba" providerId="ADAL" clId="{CD29965E-20E4-4A5E-829B-8DEE0A5499D5}" dt="2026-04-14T00:04:09.544" v="0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Liam Greenaway" userId="c706b77f-c5cf-4f95-aa99-ddd5c18db2ba" providerId="ADAL" clId="{CD29965E-20E4-4A5E-829B-8DEE0A5499D5}" dt="2026-04-14T00:04:15.311" v="7" actId="962"/>
        <pc:sldMkLst>
          <pc:docMk/>
          <pc:sldMk cId="494804787" sldId="281"/>
        </pc:sldMkLst>
        <pc:picChg chg="mod">
          <ac:chgData name="Liam Greenaway" userId="c706b77f-c5cf-4f95-aa99-ddd5c18db2ba" providerId="ADAL" clId="{CD29965E-20E4-4A5E-829B-8DEE0A5499D5}" dt="2026-04-14T00:04:15.311" v="7" actId="962"/>
          <ac:picMkLst>
            <pc:docMk/>
            <pc:sldMk cId="494804787" sldId="281"/>
            <ac:picMk id="17" creationId="{E81C51CF-C733-C088-6B50-D0E2BE459F55}"/>
          </ac:picMkLst>
        </pc:picChg>
      </pc:sldChg>
      <pc:sldChg chg="modSp mod">
        <pc:chgData name="Liam Greenaway" userId="c706b77f-c5cf-4f95-aa99-ddd5c18db2ba" providerId="ADAL" clId="{CD29965E-20E4-4A5E-829B-8DEE0A5499D5}" dt="2026-04-14T00:04:16.700" v="8" actId="962"/>
        <pc:sldMkLst>
          <pc:docMk/>
          <pc:sldMk cId="1893984304" sldId="282"/>
        </pc:sldMkLst>
        <pc:picChg chg="mod">
          <ac:chgData name="Liam Greenaway" userId="c706b77f-c5cf-4f95-aa99-ddd5c18db2ba" providerId="ADAL" clId="{CD29965E-20E4-4A5E-829B-8DEE0A5499D5}" dt="2026-04-14T00:04:16.700" v="8" actId="962"/>
          <ac:picMkLst>
            <pc:docMk/>
            <pc:sldMk cId="1893984304" sldId="282"/>
            <ac:picMk id="11" creationId="{8EA05D05-2245-99BF-1BF7-2B355AE8644B}"/>
          </ac:picMkLst>
        </pc:picChg>
      </pc:sldChg>
      <pc:sldChg chg="modSp mod">
        <pc:chgData name="Liam Greenaway" userId="c706b77f-c5cf-4f95-aa99-ddd5c18db2ba" providerId="ADAL" clId="{CD29965E-20E4-4A5E-829B-8DEE0A5499D5}" dt="2026-04-14T00:04:20.324" v="9" actId="962"/>
        <pc:sldMkLst>
          <pc:docMk/>
          <pc:sldMk cId="710321324" sldId="283"/>
        </pc:sldMkLst>
        <pc:picChg chg="mod">
          <ac:chgData name="Liam Greenaway" userId="c706b77f-c5cf-4f95-aa99-ddd5c18db2ba" providerId="ADAL" clId="{CD29965E-20E4-4A5E-829B-8DEE0A5499D5}" dt="2026-04-14T00:04:20.324" v="9" actId="962"/>
          <ac:picMkLst>
            <pc:docMk/>
            <pc:sldMk cId="710321324" sldId="283"/>
            <ac:picMk id="8" creationId="{A6FCECF9-4992-A7A5-F159-F20B5F903EA7}"/>
          </ac:picMkLst>
        </pc:picChg>
      </pc:sldChg>
      <pc:sldChg chg="modSp mod">
        <pc:chgData name="Liam Greenaway" userId="c706b77f-c5cf-4f95-aa99-ddd5c18db2ba" providerId="ADAL" clId="{CD29965E-20E4-4A5E-829B-8DEE0A5499D5}" dt="2026-04-14T00:07:04.429" v="88" actId="13244"/>
        <pc:sldMkLst>
          <pc:docMk/>
          <pc:sldMk cId="3270827108" sldId="284"/>
        </pc:sldMkLst>
        <pc:spChg chg="ord">
          <ac:chgData name="Liam Greenaway" userId="c706b77f-c5cf-4f95-aa99-ddd5c18db2ba" providerId="ADAL" clId="{CD29965E-20E4-4A5E-829B-8DEE0A5499D5}" dt="2026-04-14T00:06:33.028" v="82" actId="13244"/>
          <ac:spMkLst>
            <pc:docMk/>
            <pc:sldMk cId="3270827108" sldId="284"/>
            <ac:spMk id="11" creationId="{4195D391-9BFB-BC99-194D-3038DABF9640}"/>
          </ac:spMkLst>
        </pc:spChg>
        <pc:spChg chg="ord">
          <ac:chgData name="Liam Greenaway" userId="c706b77f-c5cf-4f95-aa99-ddd5c18db2ba" providerId="ADAL" clId="{CD29965E-20E4-4A5E-829B-8DEE0A5499D5}" dt="2026-04-14T00:06:59.597" v="86" actId="13244"/>
          <ac:spMkLst>
            <pc:docMk/>
            <pc:sldMk cId="3270827108" sldId="284"/>
            <ac:spMk id="12" creationId="{63A2C288-3BB7-F71D-B770-25710B3CBE4A}"/>
          </ac:spMkLst>
        </pc:spChg>
        <pc:spChg chg="mod ord">
          <ac:chgData name="Liam Greenaway" userId="c706b77f-c5cf-4f95-aa99-ddd5c18db2ba" providerId="ADAL" clId="{CD29965E-20E4-4A5E-829B-8DEE0A5499D5}" dt="2026-04-14T00:06:42.339" v="83" actId="13244"/>
          <ac:spMkLst>
            <pc:docMk/>
            <pc:sldMk cId="3270827108" sldId="284"/>
            <ac:spMk id="13" creationId="{D90745B7-3279-216C-4BB2-2B38D6D15658}"/>
          </ac:spMkLst>
        </pc:spChg>
        <pc:spChg chg="ord">
          <ac:chgData name="Liam Greenaway" userId="c706b77f-c5cf-4f95-aa99-ddd5c18db2ba" providerId="ADAL" clId="{CD29965E-20E4-4A5E-829B-8DEE0A5499D5}" dt="2026-04-14T00:07:01.502" v="87" actId="13244"/>
          <ac:spMkLst>
            <pc:docMk/>
            <pc:sldMk cId="3270827108" sldId="284"/>
            <ac:spMk id="18" creationId="{3A41603C-C60B-9ECA-0822-A2225493C84C}"/>
          </ac:spMkLst>
        </pc:spChg>
        <pc:spChg chg="mod ord">
          <ac:chgData name="Liam Greenaway" userId="c706b77f-c5cf-4f95-aa99-ddd5c18db2ba" providerId="ADAL" clId="{CD29965E-20E4-4A5E-829B-8DEE0A5499D5}" dt="2026-04-14T00:07:04.429" v="88" actId="13244"/>
          <ac:spMkLst>
            <pc:docMk/>
            <pc:sldMk cId="3270827108" sldId="284"/>
            <ac:spMk id="19" creationId="{73BC50C1-BBFF-69D2-37D9-0384997381CE}"/>
          </ac:spMkLst>
        </pc:spChg>
        <pc:spChg chg="ord">
          <ac:chgData name="Liam Greenaway" userId="c706b77f-c5cf-4f95-aa99-ddd5c18db2ba" providerId="ADAL" clId="{CD29965E-20E4-4A5E-829B-8DEE0A5499D5}" dt="2026-04-14T00:06:52.910" v="84" actId="13244"/>
          <ac:spMkLst>
            <pc:docMk/>
            <pc:sldMk cId="3270827108" sldId="284"/>
            <ac:spMk id="21" creationId="{0527F340-D266-521D-E6B2-9584511FA96F}"/>
          </ac:spMkLst>
        </pc:spChg>
        <pc:picChg chg="mod ord">
          <ac:chgData name="Liam Greenaway" userId="c706b77f-c5cf-4f95-aa99-ddd5c18db2ba" providerId="ADAL" clId="{CD29965E-20E4-4A5E-829B-8DEE0A5499D5}" dt="2026-04-14T00:06:55.869" v="85" actId="13244"/>
          <ac:picMkLst>
            <pc:docMk/>
            <pc:sldMk cId="3270827108" sldId="284"/>
            <ac:picMk id="20" creationId="{CC554B13-3C78-8121-81B0-B07BD04DB09A}"/>
          </ac:picMkLst>
        </pc:picChg>
        <pc:picChg chg="mod">
          <ac:chgData name="Liam Greenaway" userId="c706b77f-c5cf-4f95-aa99-ddd5c18db2ba" providerId="ADAL" clId="{CD29965E-20E4-4A5E-829B-8DEE0A5499D5}" dt="2026-04-14T00:04:43.834" v="18" actId="962"/>
          <ac:picMkLst>
            <pc:docMk/>
            <pc:sldMk cId="3270827108" sldId="284"/>
            <ac:picMk id="22" creationId="{01D53F86-6C75-6142-7C15-D0EFB6075F6C}"/>
          </ac:picMkLst>
        </pc:picChg>
      </pc:sldChg>
      <pc:sldChg chg="modSp mod">
        <pc:chgData name="Liam Greenaway" userId="c706b77f-c5cf-4f95-aa99-ddd5c18db2ba" providerId="ADAL" clId="{CD29965E-20E4-4A5E-829B-8DEE0A5499D5}" dt="2026-04-14T00:04:57.080" v="35" actId="962"/>
        <pc:sldMkLst>
          <pc:docMk/>
          <pc:sldMk cId="1269605339" sldId="285"/>
        </pc:sldMkLst>
        <pc:picChg chg="mod">
          <ac:chgData name="Liam Greenaway" userId="c706b77f-c5cf-4f95-aa99-ddd5c18db2ba" providerId="ADAL" clId="{CD29965E-20E4-4A5E-829B-8DEE0A5499D5}" dt="2026-04-14T00:04:57.080" v="35" actId="962"/>
          <ac:picMkLst>
            <pc:docMk/>
            <pc:sldMk cId="1269605339" sldId="285"/>
            <ac:picMk id="3" creationId="{827E11E3-9D9D-BE77-E089-25C509512303}"/>
          </ac:picMkLst>
        </pc:picChg>
      </pc:sldChg>
      <pc:sldChg chg="modSp mod">
        <pc:chgData name="Liam Greenaway" userId="c706b77f-c5cf-4f95-aa99-ddd5c18db2ba" providerId="ADAL" clId="{CD29965E-20E4-4A5E-829B-8DEE0A5499D5}" dt="2026-04-14T00:05:01.335" v="39" actId="962"/>
        <pc:sldMkLst>
          <pc:docMk/>
          <pc:sldMk cId="4288418546" sldId="287"/>
        </pc:sldMkLst>
        <pc:picChg chg="mod">
          <ac:chgData name="Liam Greenaway" userId="c706b77f-c5cf-4f95-aa99-ddd5c18db2ba" providerId="ADAL" clId="{CD29965E-20E4-4A5E-829B-8DEE0A5499D5}" dt="2026-04-14T00:05:01.335" v="39" actId="962"/>
          <ac:picMkLst>
            <pc:docMk/>
            <pc:sldMk cId="4288418546" sldId="287"/>
            <ac:picMk id="4" creationId="{DE13CC2B-F36B-4605-03EF-D3438B880463}"/>
          </ac:picMkLst>
        </pc:picChg>
      </pc:sldChg>
      <pc:sldChg chg="modSp mod">
        <pc:chgData name="Liam Greenaway" userId="c706b77f-c5cf-4f95-aa99-ddd5c18db2ba" providerId="ADAL" clId="{CD29965E-20E4-4A5E-829B-8DEE0A5499D5}" dt="2026-04-14T00:05:03.137" v="40" actId="962"/>
        <pc:sldMkLst>
          <pc:docMk/>
          <pc:sldMk cId="3195242239" sldId="288"/>
        </pc:sldMkLst>
        <pc:picChg chg="mod">
          <ac:chgData name="Liam Greenaway" userId="c706b77f-c5cf-4f95-aa99-ddd5c18db2ba" providerId="ADAL" clId="{CD29965E-20E4-4A5E-829B-8DEE0A5499D5}" dt="2026-04-14T00:05:03.137" v="40" actId="962"/>
          <ac:picMkLst>
            <pc:docMk/>
            <pc:sldMk cId="3195242239" sldId="288"/>
            <ac:picMk id="5" creationId="{FFA89846-4015-5B04-338C-C3EDC72D7882}"/>
          </ac:picMkLst>
        </pc:picChg>
      </pc:sldChg>
      <pc:sldChg chg="modSp mod">
        <pc:chgData name="Liam Greenaway" userId="c706b77f-c5cf-4f95-aa99-ddd5c18db2ba" providerId="ADAL" clId="{CD29965E-20E4-4A5E-829B-8DEE0A5499D5}" dt="2026-04-14T00:05:19.392" v="49" actId="962"/>
        <pc:sldMkLst>
          <pc:docMk/>
          <pc:sldMk cId="976714711" sldId="289"/>
        </pc:sldMkLst>
        <pc:spChg chg="mod">
          <ac:chgData name="Liam Greenaway" userId="c706b77f-c5cf-4f95-aa99-ddd5c18db2ba" providerId="ADAL" clId="{CD29965E-20E4-4A5E-829B-8DEE0A5499D5}" dt="2026-04-14T00:05:17.080" v="45" actId="962"/>
          <ac:spMkLst>
            <pc:docMk/>
            <pc:sldMk cId="976714711" sldId="289"/>
            <ac:spMk id="4" creationId="{EF335EC1-BA42-95CF-54D4-0AA4D01000C8}"/>
          </ac:spMkLst>
        </pc:spChg>
        <pc:grpChg chg="mod">
          <ac:chgData name="Liam Greenaway" userId="c706b77f-c5cf-4f95-aa99-ddd5c18db2ba" providerId="ADAL" clId="{CD29965E-20E4-4A5E-829B-8DEE0A5499D5}" dt="2026-04-14T00:05:17.595" v="46" actId="962"/>
          <ac:grpSpMkLst>
            <pc:docMk/>
            <pc:sldMk cId="976714711" sldId="289"/>
            <ac:grpSpMk id="15" creationId="{F89E9215-AEA7-DCF5-41FC-CF29C62F6A6F}"/>
          </ac:grpSpMkLst>
        </pc:grpChg>
        <pc:grpChg chg="mod">
          <ac:chgData name="Liam Greenaway" userId="c706b77f-c5cf-4f95-aa99-ddd5c18db2ba" providerId="ADAL" clId="{CD29965E-20E4-4A5E-829B-8DEE0A5499D5}" dt="2026-04-14T00:05:18.163" v="47" actId="962"/>
          <ac:grpSpMkLst>
            <pc:docMk/>
            <pc:sldMk cId="976714711" sldId="289"/>
            <ac:grpSpMk id="17" creationId="{F4F1C264-AFFB-E28A-8B61-4C5663D22B01}"/>
          </ac:grpSpMkLst>
        </pc:grpChg>
        <pc:grpChg chg="mod">
          <ac:chgData name="Liam Greenaway" userId="c706b77f-c5cf-4f95-aa99-ddd5c18db2ba" providerId="ADAL" clId="{CD29965E-20E4-4A5E-829B-8DEE0A5499D5}" dt="2026-04-14T00:05:18.790" v="48" actId="962"/>
          <ac:grpSpMkLst>
            <pc:docMk/>
            <pc:sldMk cId="976714711" sldId="289"/>
            <ac:grpSpMk id="18" creationId="{533B0F29-443F-A031-0F38-843D80C400B1}"/>
          </ac:grpSpMkLst>
        </pc:grpChg>
        <pc:grpChg chg="mod">
          <ac:chgData name="Liam Greenaway" userId="c706b77f-c5cf-4f95-aa99-ddd5c18db2ba" providerId="ADAL" clId="{CD29965E-20E4-4A5E-829B-8DEE0A5499D5}" dt="2026-04-14T00:05:19.392" v="49" actId="962"/>
          <ac:grpSpMkLst>
            <pc:docMk/>
            <pc:sldMk cId="976714711" sldId="289"/>
            <ac:grpSpMk id="30" creationId="{DC216AE1-4679-5E24-2D81-119DDF966261}"/>
          </ac:grpSpMkLst>
        </pc:grpChg>
      </pc:sldChg>
      <pc:sldChg chg="modSp mod">
        <pc:chgData name="Liam Greenaway" userId="c706b77f-c5cf-4f95-aa99-ddd5c18db2ba" providerId="ADAL" clId="{CD29965E-20E4-4A5E-829B-8DEE0A5499D5}" dt="2026-04-14T00:09:44.579" v="107" actId="13244"/>
        <pc:sldMkLst>
          <pc:docMk/>
          <pc:sldMk cId="3308103014" sldId="290"/>
        </pc:sldMkLst>
        <pc:spChg chg="ord">
          <ac:chgData name="Liam Greenaway" userId="c706b77f-c5cf-4f95-aa99-ddd5c18db2ba" providerId="ADAL" clId="{CD29965E-20E4-4A5E-829B-8DEE0A5499D5}" dt="2026-04-14T00:09:39.516" v="106" actId="13244"/>
          <ac:spMkLst>
            <pc:docMk/>
            <pc:sldMk cId="3308103014" sldId="290"/>
            <ac:spMk id="9" creationId="{91AF82C4-7E6E-EC19-EAFF-B001B3E74617}"/>
          </ac:spMkLst>
        </pc:spChg>
        <pc:spChg chg="ord">
          <ac:chgData name="Liam Greenaway" userId="c706b77f-c5cf-4f95-aa99-ddd5c18db2ba" providerId="ADAL" clId="{CD29965E-20E4-4A5E-829B-8DEE0A5499D5}" dt="2026-04-14T00:09:44.579" v="107" actId="13244"/>
          <ac:spMkLst>
            <pc:docMk/>
            <pc:sldMk cId="3308103014" sldId="290"/>
            <ac:spMk id="11" creationId="{7B81CEA5-0E29-A472-3659-9336FC1B6E87}"/>
          </ac:spMkLst>
        </pc:spChg>
        <pc:picChg chg="mod">
          <ac:chgData name="Liam Greenaway" userId="c706b77f-c5cf-4f95-aa99-ddd5c18db2ba" providerId="ADAL" clId="{CD29965E-20E4-4A5E-829B-8DEE0A5499D5}" dt="2026-04-14T00:05:20.672" v="50" actId="962"/>
          <ac:picMkLst>
            <pc:docMk/>
            <pc:sldMk cId="3308103014" sldId="290"/>
            <ac:picMk id="4" creationId="{339D3D38-4941-998B-7D15-577B5CE9278A}"/>
          </ac:picMkLst>
        </pc:picChg>
        <pc:picChg chg="mod">
          <ac:chgData name="Liam Greenaway" userId="c706b77f-c5cf-4f95-aa99-ddd5c18db2ba" providerId="ADAL" clId="{CD29965E-20E4-4A5E-829B-8DEE0A5499D5}" dt="2026-04-14T00:05:21.615" v="51" actId="962"/>
          <ac:picMkLst>
            <pc:docMk/>
            <pc:sldMk cId="3308103014" sldId="290"/>
            <ac:picMk id="12" creationId="{20FAFAFF-E4B0-F234-6B98-27D34A7BA3D7}"/>
          </ac:picMkLst>
        </pc:picChg>
        <pc:picChg chg="mod">
          <ac:chgData name="Liam Greenaway" userId="c706b77f-c5cf-4f95-aa99-ddd5c18db2ba" providerId="ADAL" clId="{CD29965E-20E4-4A5E-829B-8DEE0A5499D5}" dt="2026-04-14T00:05:22.102" v="52" actId="962"/>
          <ac:picMkLst>
            <pc:docMk/>
            <pc:sldMk cId="3308103014" sldId="290"/>
            <ac:picMk id="13" creationId="{369A3D2A-C8A4-25CD-D87E-FDE7201183EF}"/>
          </ac:picMkLst>
        </pc:picChg>
        <pc:picChg chg="mod">
          <ac:chgData name="Liam Greenaway" userId="c706b77f-c5cf-4f95-aa99-ddd5c18db2ba" providerId="ADAL" clId="{CD29965E-20E4-4A5E-829B-8DEE0A5499D5}" dt="2026-04-14T00:05:22.656" v="53" actId="962"/>
          <ac:picMkLst>
            <pc:docMk/>
            <pc:sldMk cId="3308103014" sldId="290"/>
            <ac:picMk id="15" creationId="{C40C8E35-35AF-9C81-2331-612FB8067256}"/>
          </ac:picMkLst>
        </pc:picChg>
        <pc:picChg chg="mod">
          <ac:chgData name="Liam Greenaway" userId="c706b77f-c5cf-4f95-aa99-ddd5c18db2ba" providerId="ADAL" clId="{CD29965E-20E4-4A5E-829B-8DEE0A5499D5}" dt="2026-04-14T00:05:23.264" v="54" actId="962"/>
          <ac:picMkLst>
            <pc:docMk/>
            <pc:sldMk cId="3308103014" sldId="290"/>
            <ac:picMk id="16" creationId="{D54ABF8E-DF2A-6C1E-E650-4D4A90E6F9FB}"/>
          </ac:picMkLst>
        </pc:picChg>
      </pc:sldChg>
      <pc:sldChg chg="modSp mod">
        <pc:chgData name="Liam Greenaway" userId="c706b77f-c5cf-4f95-aa99-ddd5c18db2ba" providerId="ADAL" clId="{CD29965E-20E4-4A5E-829B-8DEE0A5499D5}" dt="2026-04-14T00:10:16.722" v="124" actId="13244"/>
        <pc:sldMkLst>
          <pc:docMk/>
          <pc:sldMk cId="235487458" sldId="291"/>
        </pc:sldMkLst>
        <pc:spChg chg="mod ord">
          <ac:chgData name="Liam Greenaway" userId="c706b77f-c5cf-4f95-aa99-ddd5c18db2ba" providerId="ADAL" clId="{CD29965E-20E4-4A5E-829B-8DEE0A5499D5}" dt="2026-04-14T00:10:16.722" v="124" actId="13244"/>
          <ac:spMkLst>
            <pc:docMk/>
            <pc:sldMk cId="235487458" sldId="291"/>
            <ac:spMk id="10" creationId="{5A0D1095-9311-0D78-ABAE-CF6B9528A6D1}"/>
          </ac:spMkLst>
        </pc:spChg>
        <pc:grpChg chg="mod">
          <ac:chgData name="Liam Greenaway" userId="c706b77f-c5cf-4f95-aa99-ddd5c18db2ba" providerId="ADAL" clId="{CD29965E-20E4-4A5E-829B-8DEE0A5499D5}" dt="2026-04-14T00:05:50.312" v="77" actId="962"/>
          <ac:grpSpMkLst>
            <pc:docMk/>
            <pc:sldMk cId="235487458" sldId="291"/>
            <ac:grpSpMk id="60" creationId="{9A5542D3-AF5F-53E3-47C0-C5982B500EC1}"/>
          </ac:grpSpMkLst>
        </pc:grpChg>
        <pc:grpChg chg="mod">
          <ac:chgData name="Liam Greenaway" userId="c706b77f-c5cf-4f95-aa99-ddd5c18db2ba" providerId="ADAL" clId="{CD29965E-20E4-4A5E-829B-8DEE0A5499D5}" dt="2026-04-14T00:05:49.824" v="76" actId="962"/>
          <ac:grpSpMkLst>
            <pc:docMk/>
            <pc:sldMk cId="235487458" sldId="291"/>
            <ac:grpSpMk id="61" creationId="{C76CB7AB-4F33-4518-30AE-E237B3D53473}"/>
          </ac:grpSpMkLst>
        </pc:grpChg>
        <pc:picChg chg="mod">
          <ac:chgData name="Liam Greenaway" userId="c706b77f-c5cf-4f95-aa99-ddd5c18db2ba" providerId="ADAL" clId="{CD29965E-20E4-4A5E-829B-8DEE0A5499D5}" dt="2026-04-14T00:05:47.936" v="75" actId="962"/>
          <ac:picMkLst>
            <pc:docMk/>
            <pc:sldMk cId="235487458" sldId="291"/>
            <ac:picMk id="4" creationId="{21DC65A7-6699-7CFE-7B5E-BA7ED539A1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14/04/2026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7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74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컴퓨터</a:t>
            </a:r>
            <a:r>
              <a:rPr lang="en-AU" altLang="ko-KR" dirty="0"/>
              <a:t>/</a:t>
            </a:r>
            <a:r>
              <a:rPr lang="ko-KR" altLang="en-US" dirty="0"/>
              <a:t>태블릿 알아보기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시니어 디지털 교육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ko-KR" altLang="en-US" dirty="0"/>
              <a:t>모듈</a:t>
            </a:r>
            <a:r>
              <a:rPr lang="en-AU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컴퓨터나 태블릿으로 할 수 있는 것들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8" y="5819454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7" y="3836957"/>
            <a:ext cx="698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B0483-0520-4495-5F72-C7E6A6104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7" y="4820679"/>
            <a:ext cx="6985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975" y="2819934"/>
            <a:ext cx="762000" cy="723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27" y="2749695"/>
            <a:ext cx="698500" cy="673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E45E-2782-16CC-C12D-5D351DA0C4E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소통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1817300" y="2819890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영상통화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1777313" y="384629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이메일 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117A28-BF3B-8382-F1E9-F98029D472D8}"/>
              </a:ext>
            </a:extLst>
          </p:cNvPr>
          <p:cNvSpPr txBox="1">
            <a:spLocks/>
          </p:cNvSpPr>
          <p:nvPr/>
        </p:nvSpPr>
        <p:spPr>
          <a:xfrm>
            <a:off x="1817300" y="4876307"/>
            <a:ext cx="4278700" cy="7388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사진 및 동영상 촬영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en-AU" sz="1600" dirty="0"/>
              <a:t>(</a:t>
            </a:r>
            <a:r>
              <a:rPr lang="ko-KR" altLang="en-US" sz="1600" dirty="0"/>
              <a:t>카메라와 스피커가 내장된 경우</a:t>
            </a:r>
            <a:r>
              <a:rPr lang="en-AU" sz="1600" dirty="0"/>
              <a:t>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1777313" y="5910651"/>
            <a:ext cx="3498072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소셜 미디어 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6A1DA-757F-32D1-5636-10B7928421E4}"/>
              </a:ext>
            </a:extLst>
          </p:cNvPr>
          <p:cNvSpPr txBox="1">
            <a:spLocks/>
          </p:cNvSpPr>
          <p:nvPr/>
        </p:nvSpPr>
        <p:spPr>
          <a:xfrm>
            <a:off x="6442975" y="177944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정보 찾기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7398711" y="2749695"/>
            <a:ext cx="4145600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요리법</a:t>
            </a:r>
            <a:r>
              <a:rPr lang="en-AU" altLang="ko-KR" sz="2000" dirty="0"/>
              <a:t>, </a:t>
            </a:r>
            <a:r>
              <a:rPr lang="ko-KR" altLang="en-US" sz="2000" dirty="0"/>
              <a:t>건강 조언</a:t>
            </a:r>
            <a:r>
              <a:rPr lang="en-AU" altLang="ko-KR" sz="2000" dirty="0"/>
              <a:t>, </a:t>
            </a:r>
            <a:r>
              <a:rPr lang="ko-KR" altLang="en-US" sz="2000" dirty="0"/>
              <a:t>뉴스 검색</a:t>
            </a:r>
            <a:endParaRPr lang="en-AU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19FAEBE-5F04-9239-828A-124D765BAD5D}"/>
              </a:ext>
            </a:extLst>
          </p:cNvPr>
          <p:cNvSpPr txBox="1">
            <a:spLocks/>
          </p:cNvSpPr>
          <p:nvPr/>
        </p:nvSpPr>
        <p:spPr>
          <a:xfrm>
            <a:off x="7408151" y="3949173"/>
            <a:ext cx="3239530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날씨 확인</a:t>
            </a:r>
            <a:endParaRPr lang="en-AU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6EBC8E-0D6F-A2C7-BE8E-1F0394E4B882}"/>
              </a:ext>
            </a:extLst>
          </p:cNvPr>
          <p:cNvSpPr txBox="1">
            <a:spLocks/>
          </p:cNvSpPr>
          <p:nvPr/>
        </p:nvSpPr>
        <p:spPr>
          <a:xfrm>
            <a:off x="7398711" y="4844372"/>
            <a:ext cx="3523736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지도 보고 길 찾기</a:t>
            </a:r>
            <a:endParaRPr lang="en-AU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F2B10-16A7-CA17-B4C8-77EB5C23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025" y="4764300"/>
            <a:ext cx="698500" cy="82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2295E-543A-D855-F928-EE447220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025" y="3762991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19" grpId="0"/>
      <p:bldP spid="22" grpId="0"/>
      <p:bldP spid="18" grpId="0"/>
      <p:bldP spid="4" grpId="0"/>
      <p:bldP spid="20" grpId="0"/>
      <p:bldP spid="3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컴퓨터나 태블릿으로 할 수 있는 것들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B4A642-13A0-32FD-3093-188EE1E4E22A}"/>
              </a:ext>
            </a:extLst>
          </p:cNvPr>
          <p:cNvSpPr txBox="1">
            <a:spLocks/>
          </p:cNvSpPr>
          <p:nvPr/>
        </p:nvSpPr>
        <p:spPr>
          <a:xfrm>
            <a:off x="1011951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실생활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F9BAA6-5038-8A0C-0FFE-6268A2412E93}"/>
              </a:ext>
            </a:extLst>
          </p:cNvPr>
          <p:cNvSpPr txBox="1">
            <a:spLocks/>
          </p:cNvSpPr>
          <p:nvPr/>
        </p:nvSpPr>
        <p:spPr>
          <a:xfrm>
            <a:off x="2113047" y="2617420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쇼핑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2113047" y="3516542"/>
            <a:ext cx="3528336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달력에 일정 저장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961B5-72E8-DE28-245D-88C319C6F3F9}"/>
              </a:ext>
            </a:extLst>
          </p:cNvPr>
          <p:cNvSpPr txBox="1">
            <a:spLocks/>
          </p:cNvSpPr>
          <p:nvPr/>
        </p:nvSpPr>
        <p:spPr>
          <a:xfrm>
            <a:off x="2113047" y="4281519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은행 업무</a:t>
            </a: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9BC7E9-CDBB-A79D-C05B-AFDA68F86180}"/>
              </a:ext>
            </a:extLst>
          </p:cNvPr>
          <p:cNvSpPr txBox="1">
            <a:spLocks/>
          </p:cNvSpPr>
          <p:nvPr/>
        </p:nvSpPr>
        <p:spPr>
          <a:xfrm>
            <a:off x="2113047" y="5140358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편지 쓰기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F13336-BCB5-9058-B52D-BD66CEFA2D19}"/>
              </a:ext>
            </a:extLst>
          </p:cNvPr>
          <p:cNvSpPr txBox="1">
            <a:spLocks/>
          </p:cNvSpPr>
          <p:nvPr/>
        </p:nvSpPr>
        <p:spPr>
          <a:xfrm>
            <a:off x="2093996" y="6056158"/>
            <a:ext cx="4254595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티켓 예매 및 일정 예약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DC948D-E4D2-B455-C150-CAB1BADDAF7B}"/>
              </a:ext>
            </a:extLst>
          </p:cNvPr>
          <p:cNvSpPr txBox="1">
            <a:spLocks/>
          </p:cNvSpPr>
          <p:nvPr/>
        </p:nvSpPr>
        <p:spPr>
          <a:xfrm>
            <a:off x="6458215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엔터테인먼트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7330258" y="2621396"/>
            <a:ext cx="3632511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음악</a:t>
            </a:r>
            <a:r>
              <a:rPr lang="en-AU" altLang="ko-KR" sz="2000" dirty="0"/>
              <a:t>, </a:t>
            </a:r>
            <a:r>
              <a:rPr lang="ko-KR" altLang="en-US" sz="2000" dirty="0"/>
              <a:t>팟캐스트</a:t>
            </a:r>
            <a:r>
              <a:rPr lang="en-AU" altLang="ko-KR" sz="2000" dirty="0"/>
              <a:t>, </a:t>
            </a:r>
            <a:r>
              <a:rPr lang="ko-KR" altLang="en-US" sz="2000" dirty="0"/>
              <a:t>오디오북 듣기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F36A7-B014-7F74-BF1E-42EF41116DF7}"/>
              </a:ext>
            </a:extLst>
          </p:cNvPr>
          <p:cNvSpPr txBox="1">
            <a:spLocks/>
          </p:cNvSpPr>
          <p:nvPr/>
        </p:nvSpPr>
        <p:spPr>
          <a:xfrm>
            <a:off x="7305545" y="3679821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게임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7305545" y="4682485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영상 보기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9AE0C9-CB67-5BFD-21D8-FDCB4523E7D1}"/>
              </a:ext>
            </a:extLst>
          </p:cNvPr>
          <p:cNvSpPr txBox="1">
            <a:spLocks/>
          </p:cNvSpPr>
          <p:nvPr/>
        </p:nvSpPr>
        <p:spPr>
          <a:xfrm>
            <a:off x="7330258" y="5476249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전자책 읽기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6916616" y="6111704"/>
            <a:ext cx="5275384" cy="5773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/>
              <a:t>그 외에도 많은 것이 있습니다</a:t>
            </a:r>
            <a:r>
              <a:rPr lang="en-AU" b="1" dirty="0"/>
              <a:t>!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021" y="4548260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020" y="2621552"/>
            <a:ext cx="698500" cy="711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51" y="3433460"/>
            <a:ext cx="7112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64376-1F84-5305-8FA9-EAC5BFE8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020" y="3659755"/>
            <a:ext cx="7112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3E3B2-E770-B390-11CA-3B94857D5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01" y="2617420"/>
            <a:ext cx="6985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FA55D-2498-99AA-2C52-1740C36D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051" y="4250691"/>
            <a:ext cx="7366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7AD8B-21E4-A2D9-9212-63B24857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481" y="5964468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648D49-C862-9F09-301C-53F9E76C6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481" y="4999708"/>
            <a:ext cx="7747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F328A-ED71-6DEB-C95B-89F1165A1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3975" y="5470277"/>
            <a:ext cx="850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1" grpId="0"/>
      <p:bldP spid="12" grpId="0"/>
      <p:bldP spid="25" grpId="0"/>
      <p:bldP spid="13" grpId="0"/>
      <p:bldP spid="6" grpId="0"/>
      <p:bldP spid="22" grpId="0"/>
      <p:bldP spid="4" grpId="0"/>
      <p:bldP spid="23" grpId="0"/>
      <p:bldP spid="1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16EB6-0C7A-55CE-CB75-1D72A628B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E11E3-9D9D-BE77-E089-25C50951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64D540-A8AA-C9FA-26EA-29D3186D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>
                <a:solidFill>
                  <a:schemeClr val="bg1"/>
                </a:solidFill>
              </a:rPr>
              <a:t>지금 사용 중인 컴퓨터나 태블릿으로 무엇을 하시나요</a:t>
            </a:r>
            <a:r>
              <a:rPr lang="en-AU" altLang="ko-KR" dirty="0">
                <a:solidFill>
                  <a:schemeClr val="bg1"/>
                </a:solidFill>
              </a:rPr>
              <a:t>?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인터넷 연결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545805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/>
              <a:t>무선 인터넷 </a:t>
            </a:r>
            <a:endParaRPr lang="en-AU" altLang="ko-KR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6096000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/>
              <a:t>모바일 데이터</a:t>
            </a:r>
            <a:endParaRPr lang="en-AU" altLang="ko-KR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227" y="2485924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618" y="2485924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7AF6-5CF9-31D4-4D05-3FDD71C5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중요한 외형적 특징</a:t>
            </a:r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15C9-6B90-CC45-CB7B-72C0DAD69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o-KR" altLang="en-US" b="1" dirty="0">
                <a:solidFill>
                  <a:schemeClr val="accent1"/>
                </a:solidFill>
              </a:rPr>
              <a:t>데스크톱 컴퓨터</a:t>
            </a:r>
            <a:r>
              <a:rPr lang="en-AU" b="1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ko-KR" altLang="en-US" sz="2000" dirty="0"/>
              <a:t>모니터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키보드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마우스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컴퓨터 본체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전원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연결 단자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카메라 및 스피커 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AU" sz="2000" dirty="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E40BFD5D-FD42-3E21-7073-6AB38257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0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98710-7CA2-2389-BB50-1C0B3AF16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009C-E6E4-094D-68E1-03559064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중요한 외형적 특징</a:t>
            </a:r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F266-50FA-EAE4-43DB-8D24DA67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o-KR" altLang="en-US" b="1" dirty="0">
                <a:solidFill>
                  <a:schemeClr val="accent1"/>
                </a:solidFill>
              </a:rPr>
              <a:t>노트북 컴퓨터</a:t>
            </a:r>
            <a:r>
              <a:rPr lang="en-AU" b="1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ko-KR" altLang="en-US" sz="2000" dirty="0"/>
              <a:t>화면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키보드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트랙패드</a:t>
            </a:r>
            <a:r>
              <a:rPr lang="en-AU" sz="2000" dirty="0"/>
              <a:t> </a:t>
            </a:r>
          </a:p>
          <a:p>
            <a:pPr>
              <a:lnSpc>
                <a:spcPct val="120000"/>
              </a:lnSpc>
            </a:pPr>
            <a:r>
              <a:rPr lang="ko-KR" altLang="en-US" sz="2000" dirty="0"/>
              <a:t>전원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연결 단자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카메라 및 스피커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AU" sz="20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E13CC2B-F36B-4605-03EF-D3438B880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512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1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05E1F-7AD1-261D-FB22-A793988C5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5762B-75A2-F97A-2958-F5424528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중요한 외형적 특징</a:t>
            </a:r>
            <a:r>
              <a:rPr lang="en-AU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9B4B-2028-0735-85BF-7AFB1F255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912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o-KR" altLang="en-US" b="1" dirty="0">
                <a:solidFill>
                  <a:schemeClr val="accent1"/>
                </a:solidFill>
              </a:rPr>
              <a:t>태블릿</a:t>
            </a:r>
            <a:endParaRPr lang="en-AU" b="1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/>
              <a:t>터치 스크린</a:t>
            </a:r>
            <a:r>
              <a:rPr lang="en-AU" sz="2000" dirty="0"/>
              <a:t> </a:t>
            </a:r>
          </a:p>
          <a:p>
            <a:pPr>
              <a:lnSpc>
                <a:spcPct val="120000"/>
              </a:lnSpc>
            </a:pPr>
            <a:r>
              <a:rPr lang="ko-KR" altLang="en-US" sz="2000" dirty="0"/>
              <a:t>전원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음량 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전면 및 후면 카메라와 스피커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연결 단자 </a:t>
            </a:r>
            <a:endParaRPr lang="en-AU" sz="2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A89846-4015-5B04-338C-C3EDC72D7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4960" y="1690688"/>
            <a:ext cx="6300000" cy="46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42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0458-6EE6-48AD-E241-D3505D0E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컴퓨터와 태블릿을 끄고 켜 봅시다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0656B-25AD-7249-6559-BC694FEE7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9" y="1690687"/>
            <a:ext cx="11520001" cy="46314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E4CB54-DEEE-D3E7-8B20-511B4A1D8286}"/>
              </a:ext>
            </a:extLst>
          </p:cNvPr>
          <p:cNvSpPr txBox="1">
            <a:spLocks/>
          </p:cNvSpPr>
          <p:nvPr/>
        </p:nvSpPr>
        <p:spPr>
          <a:xfrm>
            <a:off x="838200" y="2435367"/>
            <a:ext cx="5191898" cy="314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/>
              <a:t>비밀번호를 쉽게 추측할 수 있나요</a:t>
            </a:r>
            <a:r>
              <a:rPr lang="en-A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84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87C5-E780-B5D6-D3B0-416ED4AD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82FF-0347-BA6E-9EAB-E1C70A5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컴퓨터 사용해 보기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D363-9675-4B25-1336-3CEB6F90D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21480"/>
            <a:ext cx="1598428" cy="76751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마우스 </a:t>
            </a:r>
            <a:r>
              <a:rPr lang="en-AU" sz="2000" dirty="0"/>
              <a:t>Mouse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6CD064B-6561-8E74-5597-C2AFEFFEEF45}"/>
              </a:ext>
            </a:extLst>
          </p:cNvPr>
          <p:cNvSpPr txBox="1">
            <a:spLocks/>
          </p:cNvSpPr>
          <p:nvPr/>
        </p:nvSpPr>
        <p:spPr>
          <a:xfrm>
            <a:off x="2289555" y="4193274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또는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48BCCF-E00F-8855-76CD-5F3B71133991}"/>
              </a:ext>
            </a:extLst>
          </p:cNvPr>
          <p:cNvSpPr txBox="1">
            <a:spLocks/>
          </p:cNvSpPr>
          <p:nvPr/>
        </p:nvSpPr>
        <p:spPr>
          <a:xfrm>
            <a:off x="4208489" y="422148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트랙패드 </a:t>
            </a:r>
            <a:r>
              <a:rPr lang="en-AU" sz="2000" dirty="0"/>
              <a:t>Trackpad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CE1DC0-4647-E995-C2FF-573013AD0E08}"/>
              </a:ext>
            </a:extLst>
          </p:cNvPr>
          <p:cNvSpPr txBox="1">
            <a:spLocks/>
          </p:cNvSpPr>
          <p:nvPr/>
        </p:nvSpPr>
        <p:spPr>
          <a:xfrm>
            <a:off x="8394500" y="422148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키보드 </a:t>
            </a:r>
            <a:r>
              <a:rPr lang="en-AU" sz="2000" dirty="0"/>
              <a:t>Keyboard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8A22768-E9C0-4534-BF59-8F8E89F94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96961" y="2714644"/>
            <a:ext cx="2040520" cy="14287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DCAA78-E613-A5AE-B6CA-92F750FA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4780" y="2636520"/>
            <a:ext cx="3837868" cy="15849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1116E2-A5D5-05D3-926B-08B2B7931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6168" y="2764562"/>
            <a:ext cx="1005840" cy="14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5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F9DC-C20E-F83F-1FA3-A8653037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3660-549B-2790-C91A-272F6E405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태블릿 사용해 보기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B5552-AEAD-0D7A-BE4C-C294B6398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32" y="3738600"/>
            <a:ext cx="1598428" cy="76751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탭</a:t>
            </a:r>
            <a:r>
              <a:rPr lang="en-AU" altLang="ko-KR" sz="2000" dirty="0"/>
              <a:t>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Tap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335EC1-BA42-95CF-54D4-0AA4D0100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7221" y="2979737"/>
            <a:ext cx="324451" cy="3244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9E9215-AEA7-DCF5-41FC-CF29C62F6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42164" y="2864407"/>
            <a:ext cx="439781" cy="439781"/>
            <a:chOff x="1050183" y="2747961"/>
            <a:chExt cx="439781" cy="439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8644B52-64D6-945F-3987-ED1F44BDC3D6}"/>
                </a:ext>
              </a:extLst>
            </p:cNvPr>
            <p:cNvSpPr/>
            <p:nvPr/>
          </p:nvSpPr>
          <p:spPr>
            <a:xfrm>
              <a:off x="1050183" y="2747961"/>
              <a:ext cx="439781" cy="43978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54C430-5F79-2E72-3291-94A817BDFCF8}"/>
                </a:ext>
              </a:extLst>
            </p:cNvPr>
            <p:cNvSpPr/>
            <p:nvPr/>
          </p:nvSpPr>
          <p:spPr>
            <a:xfrm>
              <a:off x="1157275" y="2856640"/>
              <a:ext cx="225597" cy="225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F1C264-AFFB-E28A-8B61-4C5663D22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2437" y="2931722"/>
            <a:ext cx="689411" cy="305149"/>
            <a:chOff x="979090" y="3719232"/>
            <a:chExt cx="689411" cy="305149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CB1BCAA1-D411-EAD5-E674-488A83999961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09957893-4879-D009-02E6-AC4C7E874D10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rminator 9">
              <a:extLst>
                <a:ext uri="{FF2B5EF4-FFF2-40B4-BE49-F238E27FC236}">
                  <a16:creationId xmlns:a16="http://schemas.microsoft.com/office/drawing/2014/main" id="{95DB390F-2CF3-85A9-27ED-92B2BB5EA292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3B0F29-443F-A031-0F38-843D80C40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740209" y="2931720"/>
            <a:ext cx="689411" cy="305149"/>
            <a:chOff x="979090" y="3719232"/>
            <a:chExt cx="689411" cy="305149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2FE78FCF-FB06-61D8-81FD-050FDD7FBE9D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1290CA89-6B82-4691-9073-FBE668EA9812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E0C4DC7A-9541-0914-7CE0-DA087801798C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216AE1-4679-5E24-2D81-119DDF966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17979" y="2819726"/>
            <a:ext cx="921641" cy="523466"/>
            <a:chOff x="579896" y="5482812"/>
            <a:chExt cx="1272395" cy="722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155B139-704D-46FF-B959-491B6ED1FD39}"/>
                </a:ext>
              </a:extLst>
            </p:cNvPr>
            <p:cNvGrpSpPr/>
            <p:nvPr/>
          </p:nvGrpSpPr>
          <p:grpSpPr>
            <a:xfrm rot="8801882">
              <a:off x="579896" y="5900347"/>
              <a:ext cx="689411" cy="305149"/>
              <a:chOff x="979090" y="3719232"/>
              <a:chExt cx="689411" cy="305149"/>
            </a:xfrm>
          </p:grpSpPr>
          <p:sp>
            <p:nvSpPr>
              <p:cNvPr id="23" name="Terminator 22">
                <a:extLst>
                  <a:ext uri="{FF2B5EF4-FFF2-40B4-BE49-F238E27FC236}">
                    <a16:creationId xmlns:a16="http://schemas.microsoft.com/office/drawing/2014/main" id="{853356AA-504A-8D05-97FF-E0C9400303BB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2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Terminator 23">
                <a:extLst>
                  <a:ext uri="{FF2B5EF4-FFF2-40B4-BE49-F238E27FC236}">
                    <a16:creationId xmlns:a16="http://schemas.microsoft.com/office/drawing/2014/main" id="{2735C636-9582-54AE-CC6D-BD1014EC935C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Terminator 24">
                <a:extLst>
                  <a:ext uri="{FF2B5EF4-FFF2-40B4-BE49-F238E27FC236}">
                    <a16:creationId xmlns:a16="http://schemas.microsoft.com/office/drawing/2014/main" id="{862B2E70-F65E-6949-A3B8-BAC9A860CECF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E08C373-42AC-E259-F92D-E93567C32FE0}"/>
                </a:ext>
              </a:extLst>
            </p:cNvPr>
            <p:cNvGrpSpPr/>
            <p:nvPr/>
          </p:nvGrpSpPr>
          <p:grpSpPr>
            <a:xfrm rot="8801882" flipH="1" flipV="1">
              <a:off x="1162880" y="5482812"/>
              <a:ext cx="689411" cy="305149"/>
              <a:chOff x="979090" y="3719232"/>
              <a:chExt cx="689411" cy="305149"/>
            </a:xfrm>
          </p:grpSpPr>
          <p:sp>
            <p:nvSpPr>
              <p:cNvPr id="27" name="Terminator 26">
                <a:extLst>
                  <a:ext uri="{FF2B5EF4-FFF2-40B4-BE49-F238E27FC236}">
                    <a16:creationId xmlns:a16="http://schemas.microsoft.com/office/drawing/2014/main" id="{CDE81C32-994A-26FD-CA21-0A4030CA1FA3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1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Terminator 27">
                <a:extLst>
                  <a:ext uri="{FF2B5EF4-FFF2-40B4-BE49-F238E27FC236}">
                    <a16:creationId xmlns:a16="http://schemas.microsoft.com/office/drawing/2014/main" id="{D5F50C68-B67D-4AF9-3354-9D13F6E4557E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Terminator 28">
                <a:extLst>
                  <a:ext uri="{FF2B5EF4-FFF2-40B4-BE49-F238E27FC236}">
                    <a16:creationId xmlns:a16="http://schemas.microsoft.com/office/drawing/2014/main" id="{E2CF0B59-23E4-9CAA-ED87-7D128B9F9474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E6E256-787E-1E15-5CD3-26B5E085D16C}"/>
              </a:ext>
            </a:extLst>
          </p:cNvPr>
          <p:cNvSpPr txBox="1">
            <a:spLocks/>
          </p:cNvSpPr>
          <p:nvPr/>
        </p:nvSpPr>
        <p:spPr>
          <a:xfrm>
            <a:off x="2527882" y="3689810"/>
            <a:ext cx="1868343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길게 누르기 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Touch and hold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9F836B4-5ABE-FCF3-3842-6AE20AD84FE1}"/>
              </a:ext>
            </a:extLst>
          </p:cNvPr>
          <p:cNvSpPr txBox="1">
            <a:spLocks/>
          </p:cNvSpPr>
          <p:nvPr/>
        </p:nvSpPr>
        <p:spPr>
          <a:xfrm>
            <a:off x="5033108" y="3710389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스와이프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Swipe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6EFBF0-B3E3-D2BF-4793-07BB1CDFF04A}"/>
              </a:ext>
            </a:extLst>
          </p:cNvPr>
          <p:cNvSpPr txBox="1">
            <a:spLocks/>
          </p:cNvSpPr>
          <p:nvPr/>
        </p:nvSpPr>
        <p:spPr>
          <a:xfrm>
            <a:off x="7281694" y="3738600"/>
            <a:ext cx="1598428" cy="1568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스크롤 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Scroll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169B2B-F78C-F051-CA27-D7FDB44368FA}"/>
              </a:ext>
            </a:extLst>
          </p:cNvPr>
          <p:cNvSpPr txBox="1">
            <a:spLocks/>
          </p:cNvSpPr>
          <p:nvPr/>
        </p:nvSpPr>
        <p:spPr>
          <a:xfrm>
            <a:off x="9519314" y="3710389"/>
            <a:ext cx="1982606" cy="1450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확대</a:t>
            </a:r>
            <a:r>
              <a:rPr lang="en-AU" altLang="ko-KR" sz="2000" dirty="0"/>
              <a:t>/</a:t>
            </a:r>
            <a:r>
              <a:rPr lang="ko-KR" altLang="en-US" sz="2000" dirty="0"/>
              <a:t>축소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Zoom in and out</a:t>
            </a:r>
          </a:p>
        </p:txBody>
      </p:sp>
    </p:spTree>
    <p:extLst>
      <p:ext uri="{BB962C8B-B14F-4D97-AF65-F5344CB8AC3E}">
        <p14:creationId xmlns:p14="http://schemas.microsoft.com/office/powerpoint/2010/main" val="9767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1145C-3B2A-E39D-F62E-D2E9C400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원주민 존중 의례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>
                <a:solidFill>
                  <a:schemeClr val="bg1"/>
                </a:solidFill>
              </a:rPr>
              <a:t>우리는 이 땅과 물길</a:t>
            </a:r>
            <a:r>
              <a:rPr lang="en-AU" altLang="ko-KR" sz="2000" dirty="0">
                <a:solidFill>
                  <a:schemeClr val="bg1"/>
                </a:solidFill>
              </a:rPr>
              <a:t>, </a:t>
            </a:r>
            <a:r>
              <a:rPr lang="ko-KR" altLang="en-US" sz="2000" dirty="0">
                <a:solidFill>
                  <a:schemeClr val="bg1"/>
                </a:solidFill>
              </a:rPr>
              <a:t>그리고 하늘과 이어져온 원주민 및 토레스 해협 섬 주민들의 오랜 역사와 문화를 존중합니다</a:t>
            </a:r>
            <a:r>
              <a:rPr lang="en-AU" altLang="ko-KR" sz="2000" dirty="0">
                <a:solidFill>
                  <a:schemeClr val="bg1"/>
                </a:solidFill>
              </a:rPr>
              <a:t>. </a:t>
            </a:r>
            <a:r>
              <a:rPr lang="ko-KR" altLang="en-US" sz="2000" dirty="0">
                <a:solidFill>
                  <a:schemeClr val="bg1"/>
                </a:solidFill>
              </a:rPr>
              <a:t>우리는 과거와 현재의 장로님들께 경의를 표합니다</a:t>
            </a:r>
            <a:r>
              <a:rPr lang="en-AU" altLang="ko-KR" sz="2000" dirty="0">
                <a:solidFill>
                  <a:schemeClr val="bg1"/>
                </a:solidFill>
              </a:rPr>
              <a:t>.</a:t>
            </a:r>
            <a:r>
              <a:rPr lang="en-AU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9840-067A-8774-346D-E5A1CCA3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화면 표시 기호 </a:t>
            </a:r>
            <a:r>
              <a:rPr lang="en-AU" altLang="ko-KR" dirty="0"/>
              <a:t>(</a:t>
            </a:r>
            <a:r>
              <a:rPr lang="en-AU" dirty="0"/>
              <a:t>Symbols)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D3D38-4941-998B-7D15-577B5CE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27" y="2869569"/>
            <a:ext cx="1208295" cy="120829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AF82C4-7E6E-EC19-EAFF-B001B3E74617}"/>
              </a:ext>
            </a:extLst>
          </p:cNvPr>
          <p:cNvSpPr txBox="1">
            <a:spLocks/>
          </p:cNvSpPr>
          <p:nvPr/>
        </p:nvSpPr>
        <p:spPr>
          <a:xfrm>
            <a:off x="531558" y="4457802"/>
            <a:ext cx="1953555" cy="7848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2000" dirty="0" err="1"/>
              <a:t>밧데리</a:t>
            </a:r>
            <a:r>
              <a:rPr lang="ko-KR" altLang="en-US" sz="2000" dirty="0"/>
              <a:t>  </a:t>
            </a:r>
            <a:endParaRPr lang="en-US" altLang="ko-KR" sz="2000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AU" sz="2000" dirty="0"/>
              <a:t>Battery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806D11-4661-4C57-3200-F0AD2E4F3B40}"/>
              </a:ext>
            </a:extLst>
          </p:cNvPr>
          <p:cNvSpPr txBox="1">
            <a:spLocks/>
          </p:cNvSpPr>
          <p:nvPr/>
        </p:nvSpPr>
        <p:spPr>
          <a:xfrm>
            <a:off x="2858611" y="4392484"/>
            <a:ext cx="1953555" cy="7848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2000" dirty="0"/>
              <a:t>무선인터넷 </a:t>
            </a:r>
            <a:endParaRPr lang="en-US" altLang="ko-KR" sz="2000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AU" sz="2000" dirty="0"/>
              <a:t>Wi-Fi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2B8C1B-8573-293D-489D-C2C68D5EB6DF}"/>
              </a:ext>
            </a:extLst>
          </p:cNvPr>
          <p:cNvSpPr txBox="1">
            <a:spLocks/>
          </p:cNvSpPr>
          <p:nvPr/>
        </p:nvSpPr>
        <p:spPr>
          <a:xfrm>
            <a:off x="4893661" y="4392484"/>
            <a:ext cx="2404677" cy="7848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2000" dirty="0"/>
              <a:t>모바일 데이터</a:t>
            </a:r>
            <a:endParaRPr lang="en-AU" altLang="ko-KR" sz="2000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AU" sz="2000" dirty="0"/>
              <a:t>Mobile data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81CEA5-0E29-A472-3659-9336FC1B6E87}"/>
              </a:ext>
            </a:extLst>
          </p:cNvPr>
          <p:cNvSpPr txBox="1">
            <a:spLocks/>
          </p:cNvSpPr>
          <p:nvPr/>
        </p:nvSpPr>
        <p:spPr>
          <a:xfrm>
            <a:off x="7308064" y="4457802"/>
            <a:ext cx="2404677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2000" dirty="0"/>
              <a:t>블루투스  </a:t>
            </a:r>
            <a:r>
              <a:rPr lang="en-AU" sz="2000" dirty="0"/>
              <a:t>Bluetooth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6C35E-8526-8FA9-A097-E67430AFCFA8}"/>
              </a:ext>
            </a:extLst>
          </p:cNvPr>
          <p:cNvSpPr txBox="1">
            <a:spLocks/>
          </p:cNvSpPr>
          <p:nvPr/>
        </p:nvSpPr>
        <p:spPr>
          <a:xfrm>
            <a:off x="9343112" y="4392484"/>
            <a:ext cx="2404677" cy="7848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ko-KR" altLang="en-US" sz="2000" dirty="0"/>
              <a:t>음량 </a:t>
            </a:r>
            <a:endParaRPr lang="en-AU" altLang="ko-KR" sz="2000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AU" sz="2000" dirty="0"/>
              <a:t>Volume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AFAFF-E4B0-F234-6B98-27D34A7BA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09" y="2835490"/>
            <a:ext cx="1167664" cy="1167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9A3D2A-C8A4-25CD-D87E-FDE720118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757" y="2790138"/>
            <a:ext cx="1167664" cy="1167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0C8E35-35AF-9C81-2331-612FB8067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505" y="2760781"/>
            <a:ext cx="1317083" cy="1317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4ABF8E-DF2A-6C1E-E650-4D4A90E6F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48" y="2760781"/>
            <a:ext cx="1317083" cy="13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11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9850-DB14-1C25-7B56-3E9B37EC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프로그램과 앱을 열어 봅시다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46C17-16F8-E6BF-C80D-BBFB00E03973}"/>
              </a:ext>
            </a:extLst>
          </p:cNvPr>
          <p:cNvSpPr txBox="1">
            <a:spLocks/>
          </p:cNvSpPr>
          <p:nvPr/>
        </p:nvSpPr>
        <p:spPr>
          <a:xfrm>
            <a:off x="980914" y="3560651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최소화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 </a:t>
            </a:r>
            <a:r>
              <a:rPr lang="en-AU" sz="2000" dirty="0"/>
              <a:t>Minimise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BFCCDA-7174-B965-66B4-948B5CB122DF}"/>
              </a:ext>
            </a:extLst>
          </p:cNvPr>
          <p:cNvSpPr txBox="1">
            <a:spLocks/>
          </p:cNvSpPr>
          <p:nvPr/>
        </p:nvSpPr>
        <p:spPr>
          <a:xfrm>
            <a:off x="4864506" y="3549838"/>
            <a:ext cx="2266507" cy="802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전체 화면 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Full screen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A045FC-8161-98D1-F072-8033CED2540D}"/>
              </a:ext>
            </a:extLst>
          </p:cNvPr>
          <p:cNvSpPr txBox="1">
            <a:spLocks/>
          </p:cNvSpPr>
          <p:nvPr/>
        </p:nvSpPr>
        <p:spPr>
          <a:xfrm>
            <a:off x="8438768" y="3549838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닫기 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Close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47B910-7764-166A-636C-878C6E1D0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17095" y="2937510"/>
            <a:ext cx="60579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32299C-3B62-3338-E70A-CAC246DDB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6772" y="2673491"/>
            <a:ext cx="612000" cy="432448"/>
            <a:chOff x="5617984" y="2618511"/>
            <a:chExt cx="612000" cy="43244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61D594-895B-BE1E-37EF-7C05F5621508}"/>
                </a:ext>
              </a:extLst>
            </p:cNvPr>
            <p:cNvCxnSpPr>
              <a:cxnSpLocks/>
            </p:cNvCxnSpPr>
            <p:nvPr/>
          </p:nvCxnSpPr>
          <p:spPr>
            <a:xfrm>
              <a:off x="5617984" y="2658450"/>
              <a:ext cx="611366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B1B839D-E74D-05D5-629C-A4EBB5839F43}"/>
                </a:ext>
              </a:extLst>
            </p:cNvPr>
            <p:cNvCxnSpPr>
              <a:cxnSpLocks/>
            </p:cNvCxnSpPr>
            <p:nvPr/>
          </p:nvCxnSpPr>
          <p:spPr>
            <a:xfrm>
              <a:off x="5617984" y="3011759"/>
              <a:ext cx="612000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85ED52-38D6-9D02-B634-A5F009000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7034" y="2618511"/>
              <a:ext cx="0" cy="43200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491AD1-EBD0-DDC7-3CD3-51944265B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299" y="2618959"/>
              <a:ext cx="0" cy="43200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3780F1-7F51-8937-DCC1-0240BAC3F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51707" y="2706739"/>
            <a:ext cx="443415" cy="365863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17B9E1-DD4D-D60C-ADAB-BEF32F78A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351707" y="2706739"/>
            <a:ext cx="443415" cy="365863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7C61AF-6B8A-5ED7-400D-973DAE1C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70679" y="4907150"/>
            <a:ext cx="698622" cy="698622"/>
            <a:chOff x="1694329" y="5069542"/>
            <a:chExt cx="847164" cy="84716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C559FF8-DE57-6DF6-47E0-6C9FB37A367D}"/>
                </a:ext>
              </a:extLst>
            </p:cNvPr>
            <p:cNvSpPr/>
            <p:nvPr/>
          </p:nvSpPr>
          <p:spPr>
            <a:xfrm>
              <a:off x="1694329" y="5069542"/>
              <a:ext cx="847164" cy="847164"/>
            </a:xfrm>
            <a:prstGeom prst="ellipse">
              <a:avLst/>
            </a:prstGeom>
            <a:solidFill>
              <a:srgbClr val="FFA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7296D0-39FC-2D85-D5D5-46C3BE27ED48}"/>
                </a:ext>
              </a:extLst>
            </p:cNvPr>
            <p:cNvCxnSpPr>
              <a:cxnSpLocks/>
            </p:cNvCxnSpPr>
            <p:nvPr/>
          </p:nvCxnSpPr>
          <p:spPr>
            <a:xfrm>
              <a:off x="1807957" y="5485728"/>
              <a:ext cx="60579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6DC7BF-7CFD-148B-B4A1-2C5376606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4103" y="4907150"/>
            <a:ext cx="698622" cy="698622"/>
            <a:chOff x="9143999" y="5069542"/>
            <a:chExt cx="847164" cy="8471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F293DA6-89B6-568C-9D20-0CB00EC2A18E}"/>
                </a:ext>
              </a:extLst>
            </p:cNvPr>
            <p:cNvSpPr/>
            <p:nvPr/>
          </p:nvSpPr>
          <p:spPr>
            <a:xfrm>
              <a:off x="9143999" y="5069542"/>
              <a:ext cx="847164" cy="847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A43E4A-025E-6A64-407D-AFB82FA7D4F5}"/>
                </a:ext>
              </a:extLst>
            </p:cNvPr>
            <p:cNvCxnSpPr>
              <a:cxnSpLocks/>
            </p:cNvCxnSpPr>
            <p:nvPr/>
          </p:nvCxnSpPr>
          <p:spPr>
            <a:xfrm>
              <a:off x="9344186" y="5315468"/>
              <a:ext cx="443415" cy="36586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5E0B31B-3A28-49BC-D32C-3BBA70B5F6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4186" y="5315468"/>
              <a:ext cx="443415" cy="36586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A0B70C-F5E2-5255-3AE9-FBC390382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83461" y="4907150"/>
            <a:ext cx="698622" cy="698622"/>
            <a:chOff x="5674658" y="5069542"/>
            <a:chExt cx="847164" cy="84716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5ED431-0C31-2FD5-D72E-DA6D9DE7D354}"/>
                </a:ext>
              </a:extLst>
            </p:cNvPr>
            <p:cNvSpPr/>
            <p:nvPr/>
          </p:nvSpPr>
          <p:spPr>
            <a:xfrm>
              <a:off x="5674658" y="5069542"/>
              <a:ext cx="847164" cy="84716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175A95E-5307-A7E0-1895-B4FEFA859D3A}"/>
                </a:ext>
              </a:extLst>
            </p:cNvPr>
            <p:cNvGrpSpPr/>
            <p:nvPr/>
          </p:nvGrpSpPr>
          <p:grpSpPr>
            <a:xfrm>
              <a:off x="5865763" y="5251330"/>
              <a:ext cx="464955" cy="483588"/>
              <a:chOff x="5873501" y="5268936"/>
              <a:chExt cx="464955" cy="483588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EF72EAFF-56AE-5AD9-981F-24C71C99BA0A}"/>
                  </a:ext>
                </a:extLst>
              </p:cNvPr>
              <p:cNvSpPr/>
              <p:nvPr/>
            </p:nvSpPr>
            <p:spPr>
              <a:xfrm rot="5400000">
                <a:off x="5860915" y="5281522"/>
                <a:ext cx="405212" cy="380039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B795386C-F662-D1B4-8094-8A094149961C}"/>
                  </a:ext>
                </a:extLst>
              </p:cNvPr>
              <p:cNvSpPr/>
              <p:nvPr/>
            </p:nvSpPr>
            <p:spPr>
              <a:xfrm rot="5400000" flipH="1" flipV="1">
                <a:off x="5945831" y="5359898"/>
                <a:ext cx="405212" cy="380039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7089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1EC3-2D7A-AFE2-1BFC-74A0619A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설정을 조정해 봅시다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6450AB-7BCB-A8D5-EFDB-8F57A1A69223}"/>
              </a:ext>
            </a:extLst>
          </p:cNvPr>
          <p:cNvSpPr txBox="1">
            <a:spLocks/>
          </p:cNvSpPr>
          <p:nvPr/>
        </p:nvSpPr>
        <p:spPr>
          <a:xfrm>
            <a:off x="838200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000" dirty="0"/>
              <a:t>밝기 </a:t>
            </a:r>
            <a:endParaRPr lang="en-AU" altLang="ko-KR" sz="2000" dirty="0"/>
          </a:p>
          <a:p>
            <a:pPr marL="0" indent="0" algn="ctr">
              <a:buNone/>
            </a:pPr>
            <a:r>
              <a:rPr lang="en-AU" sz="2000" dirty="0"/>
              <a:t>Brightness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A19C8-6E5F-B55D-BF8A-D281E701E19B}"/>
              </a:ext>
            </a:extLst>
          </p:cNvPr>
          <p:cNvSpPr txBox="1">
            <a:spLocks/>
          </p:cNvSpPr>
          <p:nvPr/>
        </p:nvSpPr>
        <p:spPr>
          <a:xfrm>
            <a:off x="4174866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000" dirty="0"/>
              <a:t>글자 크기 </a:t>
            </a:r>
            <a:endParaRPr lang="en-AU" altLang="ko-KR" sz="2000" dirty="0"/>
          </a:p>
          <a:p>
            <a:pPr marL="0" indent="0" algn="ctr">
              <a:buNone/>
            </a:pPr>
            <a:r>
              <a:rPr lang="en-AU" sz="2000" dirty="0"/>
              <a:t>Text size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98A3FE-6B33-7438-1BDD-54F3B70C340E}"/>
              </a:ext>
            </a:extLst>
          </p:cNvPr>
          <p:cNvSpPr txBox="1">
            <a:spLocks/>
          </p:cNvSpPr>
          <p:nvPr/>
        </p:nvSpPr>
        <p:spPr>
          <a:xfrm>
            <a:off x="7511533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000" dirty="0"/>
              <a:t>음량 </a:t>
            </a:r>
            <a:endParaRPr lang="en-AU" altLang="ko-KR" sz="2000" dirty="0"/>
          </a:p>
          <a:p>
            <a:pPr marL="0" indent="0" algn="ctr">
              <a:buNone/>
            </a:pPr>
            <a:r>
              <a:rPr lang="en-AU" sz="2000" dirty="0"/>
              <a:t>Volume</a:t>
            </a:r>
          </a:p>
        </p:txBody>
      </p:sp>
      <p:sp>
        <p:nvSpPr>
          <p:cNvPr id="7" name="Freeform 128">
            <a:extLst>
              <a:ext uri="{FF2B5EF4-FFF2-40B4-BE49-F238E27FC236}">
                <a16:creationId xmlns:a16="http://schemas.microsoft.com/office/drawing/2014/main" id="{9C375BAF-B277-FA46-2D20-EA013E202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079390" y="2755991"/>
            <a:ext cx="1080000" cy="1000976"/>
          </a:xfrm>
          <a:custGeom>
            <a:avLst/>
            <a:gdLst>
              <a:gd name="T0" fmla="*/ 2147483646 w 604"/>
              <a:gd name="T1" fmla="*/ 0 h 561"/>
              <a:gd name="T2" fmla="*/ 2147483646 w 604"/>
              <a:gd name="T3" fmla="*/ 0 h 561"/>
              <a:gd name="T4" fmla="*/ 2147483646 w 604"/>
              <a:gd name="T5" fmla="*/ 2147483646 h 561"/>
              <a:gd name="T6" fmla="*/ 2147483646 w 604"/>
              <a:gd name="T7" fmla="*/ 2147483646 h 561"/>
              <a:gd name="T8" fmla="*/ 2147483646 w 604"/>
              <a:gd name="T9" fmla="*/ 2147483646 h 561"/>
              <a:gd name="T10" fmla="*/ 2147483646 w 604"/>
              <a:gd name="T11" fmla="*/ 2147483646 h 561"/>
              <a:gd name="T12" fmla="*/ 2147483646 w 604"/>
              <a:gd name="T13" fmla="*/ 2147483646 h 561"/>
              <a:gd name="T14" fmla="*/ 2147483646 w 604"/>
              <a:gd name="T15" fmla="*/ 0 h 561"/>
              <a:gd name="T16" fmla="*/ 2147483646 w 604"/>
              <a:gd name="T17" fmla="*/ 2147483646 h 561"/>
              <a:gd name="T18" fmla="*/ 2147483646 w 604"/>
              <a:gd name="T19" fmla="*/ 2147483646 h 561"/>
              <a:gd name="T20" fmla="*/ 2147483646 w 604"/>
              <a:gd name="T21" fmla="*/ 2147483646 h 561"/>
              <a:gd name="T22" fmla="*/ 2147483646 w 604"/>
              <a:gd name="T23" fmla="*/ 2147483646 h 561"/>
              <a:gd name="T24" fmla="*/ 2147483646 w 604"/>
              <a:gd name="T25" fmla="*/ 2147483646 h 561"/>
              <a:gd name="T26" fmla="*/ 2147483646 w 604"/>
              <a:gd name="T27" fmla="*/ 2147483646 h 561"/>
              <a:gd name="T28" fmla="*/ 2147483646 w 604"/>
              <a:gd name="T29" fmla="*/ 2147483646 h 561"/>
              <a:gd name="T30" fmla="*/ 2147483646 w 604"/>
              <a:gd name="T31" fmla="*/ 2147483646 h 561"/>
              <a:gd name="T32" fmla="*/ 2147483646 w 604"/>
              <a:gd name="T33" fmla="*/ 2147483646 h 561"/>
              <a:gd name="T34" fmla="*/ 2147483646 w 604"/>
              <a:gd name="T35" fmla="*/ 2147483646 h 561"/>
              <a:gd name="T36" fmla="*/ 2147483646 w 604"/>
              <a:gd name="T37" fmla="*/ 2147483646 h 561"/>
              <a:gd name="T38" fmla="*/ 2147483646 w 604"/>
              <a:gd name="T39" fmla="*/ 2147483646 h 561"/>
              <a:gd name="T40" fmla="*/ 0 w 604"/>
              <a:gd name="T41" fmla="*/ 2147483646 h 561"/>
              <a:gd name="T42" fmla="*/ 0 w 604"/>
              <a:gd name="T43" fmla="*/ 2147483646 h 561"/>
              <a:gd name="T44" fmla="*/ 2147483646 w 604"/>
              <a:gd name="T45" fmla="*/ 2147483646 h 561"/>
              <a:gd name="T46" fmla="*/ 2147483646 w 604"/>
              <a:gd name="T47" fmla="*/ 2147483646 h 561"/>
              <a:gd name="T48" fmla="*/ 2147483646 w 604"/>
              <a:gd name="T49" fmla="*/ 2147483646 h 561"/>
              <a:gd name="T50" fmla="*/ 2147483646 w 604"/>
              <a:gd name="T51" fmla="*/ 2147483646 h 561"/>
              <a:gd name="T52" fmla="*/ 2147483646 w 604"/>
              <a:gd name="T53" fmla="*/ 2147483646 h 561"/>
              <a:gd name="T54" fmla="*/ 2147483646 w 604"/>
              <a:gd name="T55" fmla="*/ 2147483646 h 561"/>
              <a:gd name="T56" fmla="*/ 2147483646 w 604"/>
              <a:gd name="T57" fmla="*/ 2147483646 h 561"/>
              <a:gd name="T58" fmla="*/ 2147483646 w 604"/>
              <a:gd name="T59" fmla="*/ 2147483646 h 561"/>
              <a:gd name="T60" fmla="*/ 2147483646 w 604"/>
              <a:gd name="T61" fmla="*/ 2147483646 h 561"/>
              <a:gd name="T62" fmla="*/ 2147483646 w 604"/>
              <a:gd name="T63" fmla="*/ 2147483646 h 561"/>
              <a:gd name="T64" fmla="*/ 2147483646 w 604"/>
              <a:gd name="T65" fmla="*/ 2147483646 h 561"/>
              <a:gd name="T66" fmla="*/ 2147483646 w 604"/>
              <a:gd name="T67" fmla="*/ 2147483646 h 561"/>
              <a:gd name="T68" fmla="*/ 2147483646 w 604"/>
              <a:gd name="T69" fmla="*/ 2147483646 h 561"/>
              <a:gd name="T70" fmla="*/ 2147483646 w 604"/>
              <a:gd name="T71" fmla="*/ 2147483646 h 561"/>
              <a:gd name="T72" fmla="*/ 2147483646 w 604"/>
              <a:gd name="T73" fmla="*/ 2147483646 h 561"/>
              <a:gd name="T74" fmla="*/ 2147483646 w 604"/>
              <a:gd name="T75" fmla="*/ 2147483646 h 561"/>
              <a:gd name="T76" fmla="*/ 2147483646 w 604"/>
              <a:gd name="T77" fmla="*/ 2147483646 h 561"/>
              <a:gd name="T78" fmla="*/ 2147483646 w 604"/>
              <a:gd name="T79" fmla="*/ 2147483646 h 561"/>
              <a:gd name="T80" fmla="*/ 2147483646 w 604"/>
              <a:gd name="T81" fmla="*/ 2147483646 h 561"/>
              <a:gd name="T82" fmla="*/ 2147483646 w 604"/>
              <a:gd name="T83" fmla="*/ 2147483646 h 561"/>
              <a:gd name="T84" fmla="*/ 2147483646 w 604"/>
              <a:gd name="T85" fmla="*/ 2147483646 h 561"/>
              <a:gd name="T86" fmla="*/ 2147483646 w 604"/>
              <a:gd name="T87" fmla="*/ 2147483646 h 5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4" h="561">
                <a:moveTo>
                  <a:pt x="368" y="0"/>
                </a:moveTo>
                <a:lnTo>
                  <a:pt x="368" y="0"/>
                </a:lnTo>
                <a:cubicBezTo>
                  <a:pt x="368" y="44"/>
                  <a:pt x="368" y="44"/>
                  <a:pt x="368" y="44"/>
                </a:cubicBezTo>
                <a:cubicBezTo>
                  <a:pt x="486" y="74"/>
                  <a:pt x="559" y="162"/>
                  <a:pt x="559" y="280"/>
                </a:cubicBezTo>
                <a:cubicBezTo>
                  <a:pt x="559" y="397"/>
                  <a:pt x="486" y="486"/>
                  <a:pt x="368" y="51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500" y="530"/>
                  <a:pt x="603" y="427"/>
                  <a:pt x="603" y="280"/>
                </a:cubicBezTo>
                <a:cubicBezTo>
                  <a:pt x="603" y="133"/>
                  <a:pt x="500" y="30"/>
                  <a:pt x="368" y="0"/>
                </a:cubicBezTo>
                <a:close/>
                <a:moveTo>
                  <a:pt x="486" y="280"/>
                </a:moveTo>
                <a:lnTo>
                  <a:pt x="486" y="280"/>
                </a:lnTo>
                <a:cubicBezTo>
                  <a:pt x="486" y="206"/>
                  <a:pt x="441" y="147"/>
                  <a:pt x="368" y="14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412" y="192"/>
                  <a:pt x="441" y="235"/>
                  <a:pt x="441" y="280"/>
                </a:cubicBezTo>
                <a:cubicBezTo>
                  <a:pt x="441" y="324"/>
                  <a:pt x="412" y="368"/>
                  <a:pt x="368" y="383"/>
                </a:cubicBezTo>
                <a:cubicBezTo>
                  <a:pt x="368" y="412"/>
                  <a:pt x="368" y="412"/>
                  <a:pt x="368" y="412"/>
                </a:cubicBezTo>
                <a:cubicBezTo>
                  <a:pt x="441" y="412"/>
                  <a:pt x="486" y="353"/>
                  <a:pt x="486" y="280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88" y="162"/>
                  <a:pt x="88" y="162"/>
                  <a:pt x="88" y="162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15" y="162"/>
                  <a:pt x="0" y="177"/>
                  <a:pt x="0" y="20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83"/>
                  <a:pt x="15" y="397"/>
                  <a:pt x="29" y="397"/>
                </a:cubicBezTo>
                <a:cubicBezTo>
                  <a:pt x="88" y="397"/>
                  <a:pt x="88" y="397"/>
                  <a:pt x="88" y="397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294" y="515"/>
                  <a:pt x="309" y="501"/>
                  <a:pt x="309" y="471"/>
                </a:cubicBezTo>
                <a:cubicBezTo>
                  <a:pt x="309" y="88"/>
                  <a:pt x="309" y="88"/>
                  <a:pt x="309" y="88"/>
                </a:cubicBezTo>
                <a:cubicBezTo>
                  <a:pt x="309" y="59"/>
                  <a:pt x="294" y="44"/>
                  <a:pt x="265" y="44"/>
                </a:cubicBezTo>
                <a:close/>
                <a:moveTo>
                  <a:pt x="88" y="339"/>
                </a:moveTo>
                <a:lnTo>
                  <a:pt x="88" y="339"/>
                </a:lnTo>
                <a:cubicBezTo>
                  <a:pt x="88" y="353"/>
                  <a:pt x="88" y="353"/>
                  <a:pt x="7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4" y="353"/>
                  <a:pt x="29" y="353"/>
                  <a:pt x="29" y="339"/>
                </a:cubicBezTo>
                <a:cubicBezTo>
                  <a:pt x="29" y="221"/>
                  <a:pt x="29" y="221"/>
                  <a:pt x="29" y="221"/>
                </a:cubicBezTo>
                <a:cubicBezTo>
                  <a:pt x="29" y="206"/>
                  <a:pt x="44" y="206"/>
                  <a:pt x="59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88" y="206"/>
                  <a:pt x="88" y="206"/>
                  <a:pt x="88" y="221"/>
                </a:cubicBezTo>
                <a:lnTo>
                  <a:pt x="88" y="339"/>
                </a:lnTo>
                <a:close/>
                <a:moveTo>
                  <a:pt x="265" y="471"/>
                </a:moveTo>
                <a:lnTo>
                  <a:pt x="265" y="471"/>
                </a:lnTo>
                <a:cubicBezTo>
                  <a:pt x="132" y="383"/>
                  <a:pt x="132" y="383"/>
                  <a:pt x="132" y="383"/>
                </a:cubicBezTo>
                <a:cubicBezTo>
                  <a:pt x="132" y="353"/>
                  <a:pt x="132" y="192"/>
                  <a:pt x="132" y="162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3"/>
                  <a:pt x="265" y="456"/>
                  <a:pt x="265" y="4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AA1D6DC8-7F35-C3F1-C253-1B376DF4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406057" y="2755991"/>
            <a:ext cx="1080000" cy="1072171"/>
          </a:xfrm>
          <a:custGeom>
            <a:avLst/>
            <a:gdLst>
              <a:gd name="T0" fmla="*/ 2147483646 w 609"/>
              <a:gd name="T1" fmla="*/ 2147483646 h 602"/>
              <a:gd name="T2" fmla="*/ 2147483646 w 609"/>
              <a:gd name="T3" fmla="*/ 2147483646 h 602"/>
              <a:gd name="T4" fmla="*/ 2147483646 w 609"/>
              <a:gd name="T5" fmla="*/ 2147483646 h 602"/>
              <a:gd name="T6" fmla="*/ 2147483646 w 609"/>
              <a:gd name="T7" fmla="*/ 2147483646 h 602"/>
              <a:gd name="T8" fmla="*/ 2147483646 w 609"/>
              <a:gd name="T9" fmla="*/ 2147483646 h 602"/>
              <a:gd name="T10" fmla="*/ 2147483646 w 609"/>
              <a:gd name="T11" fmla="*/ 2147483646 h 602"/>
              <a:gd name="T12" fmla="*/ 2147483646 w 609"/>
              <a:gd name="T13" fmla="*/ 2147483646 h 602"/>
              <a:gd name="T14" fmla="*/ 2147483646 w 609"/>
              <a:gd name="T15" fmla="*/ 2147483646 h 602"/>
              <a:gd name="T16" fmla="*/ 2147483646 w 609"/>
              <a:gd name="T17" fmla="*/ 2147483646 h 602"/>
              <a:gd name="T18" fmla="*/ 2147483646 w 609"/>
              <a:gd name="T19" fmla="*/ 2147483646 h 602"/>
              <a:gd name="T20" fmla="*/ 2147483646 w 609"/>
              <a:gd name="T21" fmla="*/ 2147483646 h 602"/>
              <a:gd name="T22" fmla="*/ 2147483646 w 609"/>
              <a:gd name="T23" fmla="*/ 2147483646 h 602"/>
              <a:gd name="T24" fmla="*/ 2147483646 w 609"/>
              <a:gd name="T25" fmla="*/ 2147483646 h 602"/>
              <a:gd name="T26" fmla="*/ 2147483646 w 609"/>
              <a:gd name="T27" fmla="*/ 2147483646 h 602"/>
              <a:gd name="T28" fmla="*/ 2147483646 w 609"/>
              <a:gd name="T29" fmla="*/ 2147483646 h 602"/>
              <a:gd name="T30" fmla="*/ 2147483646 w 609"/>
              <a:gd name="T31" fmla="*/ 2147483646 h 602"/>
              <a:gd name="T32" fmla="*/ 2147483646 w 609"/>
              <a:gd name="T33" fmla="*/ 0 h 602"/>
              <a:gd name="T34" fmla="*/ 2147483646 w 609"/>
              <a:gd name="T35" fmla="*/ 2147483646 h 602"/>
              <a:gd name="T36" fmla="*/ 2147483646 w 609"/>
              <a:gd name="T37" fmla="*/ 2147483646 h 602"/>
              <a:gd name="T38" fmla="*/ 2147483646 w 609"/>
              <a:gd name="T39" fmla="*/ 2147483646 h 602"/>
              <a:gd name="T40" fmla="*/ 2147483646 w 609"/>
              <a:gd name="T41" fmla="*/ 2147483646 h 602"/>
              <a:gd name="T42" fmla="*/ 2147483646 w 609"/>
              <a:gd name="T43" fmla="*/ 2147483646 h 602"/>
              <a:gd name="T44" fmla="*/ 2147483646 w 609"/>
              <a:gd name="T45" fmla="*/ 2147483646 h 602"/>
              <a:gd name="T46" fmla="*/ 2147483646 w 609"/>
              <a:gd name="T47" fmla="*/ 2147483646 h 602"/>
              <a:gd name="T48" fmla="*/ 2147483646 w 609"/>
              <a:gd name="T49" fmla="*/ 2147483646 h 602"/>
              <a:gd name="T50" fmla="*/ 2147483646 w 609"/>
              <a:gd name="T51" fmla="*/ 2147483646 h 602"/>
              <a:gd name="T52" fmla="*/ 2147483646 w 609"/>
              <a:gd name="T53" fmla="*/ 2147483646 h 602"/>
              <a:gd name="T54" fmla="*/ 2147483646 w 609"/>
              <a:gd name="T55" fmla="*/ 2147483646 h 602"/>
              <a:gd name="T56" fmla="*/ 2147483646 w 609"/>
              <a:gd name="T57" fmla="*/ 2147483646 h 602"/>
              <a:gd name="T58" fmla="*/ 2147483646 w 609"/>
              <a:gd name="T59" fmla="*/ 2147483646 h 602"/>
              <a:gd name="T60" fmla="*/ 2147483646 w 609"/>
              <a:gd name="T61" fmla="*/ 2147483646 h 602"/>
              <a:gd name="T62" fmla="*/ 2147483646 w 609"/>
              <a:gd name="T63" fmla="*/ 2147483646 h 602"/>
              <a:gd name="T64" fmla="*/ 2147483646 w 609"/>
              <a:gd name="T65" fmla="*/ 2147483646 h 602"/>
              <a:gd name="T66" fmla="*/ 2147483646 w 609"/>
              <a:gd name="T67" fmla="*/ 2147483646 h 602"/>
              <a:gd name="T68" fmla="*/ 2147483646 w 609"/>
              <a:gd name="T69" fmla="*/ 2147483646 h 602"/>
              <a:gd name="T70" fmla="*/ 2147483646 w 609"/>
              <a:gd name="T71" fmla="*/ 2147483646 h 602"/>
              <a:gd name="T72" fmla="*/ 2147483646 w 609"/>
              <a:gd name="T73" fmla="*/ 2147483646 h 602"/>
              <a:gd name="T74" fmla="*/ 2147483646 w 609"/>
              <a:gd name="T75" fmla="*/ 2147483646 h 602"/>
              <a:gd name="T76" fmla="*/ 2147483646 w 609"/>
              <a:gd name="T77" fmla="*/ 2147483646 h 602"/>
              <a:gd name="T78" fmla="*/ 2147483646 w 609"/>
              <a:gd name="T79" fmla="*/ 2147483646 h 602"/>
              <a:gd name="T80" fmla="*/ 2147483646 w 609"/>
              <a:gd name="T81" fmla="*/ 2147483646 h 602"/>
              <a:gd name="T82" fmla="*/ 2147483646 w 609"/>
              <a:gd name="T83" fmla="*/ 2147483646 h 602"/>
              <a:gd name="T84" fmla="*/ 2147483646 w 609"/>
              <a:gd name="T85" fmla="*/ 2147483646 h 6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cubicBezTo>
                  <a:pt x="481" y="85"/>
                  <a:pt x="481" y="85"/>
                  <a:pt x="481" y="85"/>
                </a:cubicBez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cubicBezTo>
                  <a:pt x="184" y="142"/>
                  <a:pt x="184" y="142"/>
                  <a:pt x="184" y="142"/>
                </a:cubicBez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cubicBezTo>
                  <a:pt x="523" y="481"/>
                  <a:pt x="523" y="481"/>
                  <a:pt x="523" y="481"/>
                </a:cubicBez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CE4272-F14F-3782-F12B-E14C6CA7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798064" y="3155304"/>
            <a:ext cx="283464" cy="28499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59B89-1342-626D-0117-300C9495D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5921" y="3155304"/>
            <a:ext cx="114813" cy="284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B2BDB-EB30-B760-71E0-18754781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0447" y="2658065"/>
            <a:ext cx="1404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  <a:r>
              <a:rPr lang="en-AU" sz="6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44255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407FE7-56DE-BD2E-6FA1-4AC03F11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650" y="1574347"/>
            <a:ext cx="4160502" cy="435322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세션 시작 때 하신 질문을 함께 살펴 보겠습니다</a:t>
            </a:r>
            <a:r>
              <a:rPr kumimoji="0" lang="en-AU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5087-2A1E-BBE2-E1D8-D60A3F5B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5A26-1E61-31E7-30AC-C1692D66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학습 목표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BAEE-DE85-9C1E-DAEB-6D461A2B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할 수 있습니다</a:t>
            </a:r>
            <a:r>
              <a:rPr lang="en-AU" dirty="0"/>
              <a:t>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1004A8-DD94-326A-D297-BA5E3D87EF2C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컴퓨터와 태블릿 개념과 기능 설명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EC13A7-3DA1-BAD7-317D-44E771865C35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8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중요한 외형적 특징 식별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9C4D51-E097-A271-49B7-DF5A5643ADB7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2052000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컴퓨터 또는 태블릿을 켜고</a:t>
            </a:r>
            <a:r>
              <a:rPr lang="en-AU" altLang="ko-KR" sz="2000" dirty="0"/>
              <a:t>/</a:t>
            </a:r>
            <a:r>
              <a:rPr lang="ko-KR" altLang="en-US" sz="2000" dirty="0"/>
              <a:t>끄고 그리고  잠금해제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01CBA2-AB34-543C-CB2D-BABD4A3AD9B9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27869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태블릿의 기본 터치 동작 또는</a:t>
            </a:r>
            <a:r>
              <a:rPr lang="en-AU" altLang="ko-KR" sz="2000" dirty="0"/>
              <a:t> </a:t>
            </a:r>
            <a:r>
              <a:rPr lang="ko-KR" altLang="en-US" sz="2000" dirty="0"/>
              <a:t> 컴퓨터의 마우스</a:t>
            </a:r>
            <a:r>
              <a:rPr lang="en-AU" altLang="ko-KR" sz="2000" dirty="0"/>
              <a:t>/</a:t>
            </a:r>
            <a:r>
              <a:rPr lang="ko-KR" altLang="en-US" sz="2000" dirty="0"/>
              <a:t>트랙패드그리고 키보드로 정보 탐색</a:t>
            </a:r>
            <a:r>
              <a:rPr lang="en-AU" sz="2000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CA3965-10E7-A7B0-3E1C-E98EDA3E5494}"/>
              </a:ext>
            </a:extLst>
          </p:cNvPr>
          <p:cNvSpPr txBox="1">
            <a:spLocks/>
          </p:cNvSpPr>
          <p:nvPr/>
        </p:nvSpPr>
        <p:spPr>
          <a:xfrm>
            <a:off x="9673107" y="3688166"/>
            <a:ext cx="2052035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밝기</a:t>
            </a:r>
            <a:r>
              <a:rPr lang="en-AU" altLang="ko-KR" sz="2000" dirty="0"/>
              <a:t>, </a:t>
            </a:r>
            <a:r>
              <a:rPr lang="ko-KR" altLang="en-US" sz="2000" dirty="0"/>
              <a:t>글자크기</a:t>
            </a:r>
            <a:r>
              <a:rPr lang="en-AU" altLang="ko-KR" sz="2000" dirty="0"/>
              <a:t>, </a:t>
            </a:r>
            <a:r>
              <a:rPr lang="ko-KR" altLang="en-US" sz="2000" dirty="0"/>
              <a:t>음량과 같은 기본 설정 조정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62392-2D60-D2DC-0F9A-4C0ABCE02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692DAE-7A19-F51E-7F4E-C41A3DB5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09A06-EAAF-EFAF-3FE1-6247EFCAA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187CFA-AF1E-3ADC-E434-2C814C33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F623C3-A724-8914-9B24-1EED4331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7364F-E384-8FA5-63ED-3B8E5262B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19998" cy="4631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오늘 배운 것 중 핵심 내용은 무엇인가요</a:t>
            </a: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080AF-0A98-E970-024D-B6CB8131C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642958"/>
            <a:ext cx="11519999" cy="4631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1" y="2266462"/>
            <a:ext cx="5551407" cy="35481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다음 주에 시도해 보고 싶은 세 가지는 무엇인가요</a:t>
            </a: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ch Savvy Seniors Module Overview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시니어</a:t>
            </a:r>
            <a:endParaRPr kumimoji="0" lang="en-AU" altLang="ko-K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디지털 교육</a:t>
            </a:r>
            <a:endParaRPr kumimoji="0" lang="en-A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9088" y="310112"/>
            <a:ext cx="4049526" cy="6019332"/>
            <a:chOff x="1299088" y="310112"/>
            <a:chExt cx="4049526" cy="60193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9088" y="310112"/>
              <a:ext cx="2558928" cy="531986"/>
              <a:chOff x="1299088" y="310112"/>
              <a:chExt cx="2558928" cy="53198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스마트폰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747429"/>
              <a:chOff x="1299088" y="310112"/>
              <a:chExt cx="2558928" cy="74742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컴퓨터 또는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태블릿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747429"/>
              <a:chOff x="1299088" y="310112"/>
              <a:chExt cx="2558928" cy="74742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전화걸기와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메시지 보내기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747429"/>
              <a:chOff x="1299088" y="310112"/>
              <a:chExt cx="2558928" cy="74742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인터넷 안전하게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사용하기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31986"/>
              <a:chOff x="1299088" y="310112"/>
              <a:chExt cx="2558928" cy="53198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이메일 보내기와 받기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31986"/>
              <a:chOff x="1299088" y="310112"/>
              <a:chExt cx="2558928" cy="53198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온라인 안전과 사기 예방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34775"/>
            <a:chOff x="6289738" y="513695"/>
            <a:chExt cx="4049526" cy="62347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747429"/>
              <a:chOff x="1299088" y="310112"/>
              <a:chExt cx="2558928" cy="7474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7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사진과 동영상 찍고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저장하고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공유하기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747429"/>
              <a:chOff x="1299088" y="310112"/>
              <a:chExt cx="2558928" cy="74742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8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 기기로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일상과 여가 즐기기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31986"/>
              <a:chOff x="1299088" y="310112"/>
              <a:chExt cx="2558928" cy="5319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9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생활에 편리한 앱들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747429"/>
              <a:chOff x="1299088" y="310112"/>
              <a:chExt cx="2558928" cy="74742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 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소셜미디어와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영상통화로 연락하기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531986"/>
              <a:chOff x="1299088" y="310112"/>
              <a:chExt cx="2558928" cy="53198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안전한 온라인 쇼핑과 뱅킹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747429"/>
              <a:chOff x="1299088" y="310112"/>
              <a:chExt cx="2558928" cy="74742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AU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AI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활용법 알아보기</a:t>
                </a:r>
                <a:br>
                  <a:rPr lang="en-AU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</a:b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487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학습 목표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이 세션 후에 여러분이 할 수 있는 것들</a:t>
            </a:r>
            <a:r>
              <a:rPr lang="en-AU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컴퓨터와 태블릿 개념과 기능 설명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8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중요한 외형적 특징 식별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2052000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컴퓨터 또는 태블릿을 켜고</a:t>
            </a:r>
            <a:r>
              <a:rPr lang="en-AU" altLang="ko-KR" sz="2000" dirty="0"/>
              <a:t>/</a:t>
            </a:r>
            <a:r>
              <a:rPr lang="ko-KR" altLang="en-US" sz="2000" dirty="0"/>
              <a:t>끄고 그리고  잠금해제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22854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태블릿의 기본 터치 동작 또는</a:t>
            </a:r>
            <a:r>
              <a:rPr lang="en-AU" altLang="ko-KR" sz="2000" dirty="0"/>
              <a:t> </a:t>
            </a:r>
            <a:r>
              <a:rPr lang="ko-KR" altLang="en-US" sz="2000" dirty="0"/>
              <a:t> 컴퓨터의 마우스</a:t>
            </a:r>
            <a:r>
              <a:rPr lang="en-AU" altLang="ko-KR" sz="2000" dirty="0"/>
              <a:t>/</a:t>
            </a:r>
            <a:r>
              <a:rPr lang="ko-KR" altLang="en-US" sz="2000" dirty="0"/>
              <a:t>트랙패드그리고 키보드로 정보 탐색</a:t>
            </a:r>
            <a:r>
              <a:rPr lang="en-AU" sz="2000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9673107" y="3688166"/>
            <a:ext cx="2052035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밝기</a:t>
            </a:r>
            <a:r>
              <a:rPr lang="en-AU" altLang="ko-KR" sz="2000" dirty="0"/>
              <a:t>, </a:t>
            </a:r>
            <a:r>
              <a:rPr lang="ko-KR" altLang="en-US" sz="2000" dirty="0"/>
              <a:t>글자크기</a:t>
            </a:r>
            <a:r>
              <a:rPr lang="en-AU" altLang="ko-KR" sz="2000" dirty="0"/>
              <a:t>, </a:t>
            </a:r>
            <a:r>
              <a:rPr lang="ko-KR" altLang="en-US" sz="2000" dirty="0"/>
              <a:t>음량과 같은 기본 설정 조정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A6C29-F506-2826-519F-886A071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415E0-6A41-FE4D-B61E-FC67E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7206C0-0C2B-C983-5CCD-CD1E5210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494349-7C5A-5C17-6338-2D3D1112D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459468"/>
            <a:ext cx="11399449" cy="458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343136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/>
              <a:t>세션 후</a:t>
            </a:r>
            <a:r>
              <a:rPr lang="en-AU" altLang="ko-KR" dirty="0"/>
              <a:t>, </a:t>
            </a:r>
            <a:r>
              <a:rPr lang="ko-KR" altLang="en-US" dirty="0"/>
              <a:t>자신감을 더 갖고 싶은 한 가지는  무엇인가요</a:t>
            </a:r>
            <a:r>
              <a:rPr lang="en-A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컴퓨터란 무엇인가</a:t>
            </a:r>
            <a:r>
              <a:rPr lang="en-AU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4AF5B5-EA21-EE2B-2BCA-8A1C2535404F}"/>
              </a:ext>
            </a:extLst>
          </p:cNvPr>
          <p:cNvSpPr txBox="1">
            <a:spLocks/>
          </p:cNvSpPr>
          <p:nvPr/>
        </p:nvSpPr>
        <p:spPr>
          <a:xfrm>
            <a:off x="7433809" y="2367770"/>
            <a:ext cx="4758192" cy="33194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데스크톱 컴퓨터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/>
              <a:t>한 곳에 위치함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구성 요소</a:t>
            </a:r>
            <a:r>
              <a:rPr lang="en-AU" sz="2000" dirty="0"/>
              <a:t>:</a:t>
            </a:r>
          </a:p>
          <a:p>
            <a:pPr lvl="1">
              <a:lnSpc>
                <a:spcPct val="120000"/>
              </a:lnSpc>
            </a:pPr>
            <a:r>
              <a:rPr lang="ko-KR" altLang="en-US" sz="2000" dirty="0"/>
              <a:t>모니터</a:t>
            </a:r>
            <a:endParaRPr lang="en-AU" altLang="ko-KR" sz="2000" dirty="0"/>
          </a:p>
          <a:p>
            <a:pPr lvl="1">
              <a:lnSpc>
                <a:spcPct val="120000"/>
              </a:lnSpc>
            </a:pPr>
            <a:r>
              <a:rPr lang="ko-KR" altLang="en-US" sz="2000" dirty="0"/>
              <a:t>키보드</a:t>
            </a:r>
            <a:r>
              <a:rPr lang="en-AU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ko-KR" altLang="en-US" sz="2000" dirty="0"/>
              <a:t>마우스</a:t>
            </a:r>
            <a:r>
              <a:rPr lang="en-AU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ko-KR" altLang="en-US" sz="2000" dirty="0"/>
              <a:t>컴퓨터 본체</a:t>
            </a:r>
            <a:endParaRPr lang="en-AU" sz="20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81C51CF-C733-C088-6B50-D0E2BE45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6386-77CD-78DB-74BD-C75560E4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ED95-64EC-13D1-EA05-555BDE83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컴퓨터란 무엇인가</a:t>
            </a:r>
            <a:r>
              <a:rPr lang="en-AU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137B63-79F4-06BE-2DAF-71AC03B81804}"/>
              </a:ext>
            </a:extLst>
          </p:cNvPr>
          <p:cNvSpPr txBox="1">
            <a:spLocks/>
          </p:cNvSpPr>
          <p:nvPr/>
        </p:nvSpPr>
        <p:spPr>
          <a:xfrm>
            <a:off x="7611246" y="2834361"/>
            <a:ext cx="4321674" cy="257679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노트북 컴퓨터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/>
              <a:t>휴대 가능</a:t>
            </a:r>
            <a:endParaRPr lang="en-AU" sz="2000" dirty="0"/>
          </a:p>
          <a:p>
            <a:pPr marL="0" indent="0">
              <a:lnSpc>
                <a:spcPct val="120000"/>
              </a:lnSpc>
              <a:buNone/>
            </a:pPr>
            <a:r>
              <a:rPr lang="en-AU" sz="2000" dirty="0"/>
              <a:t>    (</a:t>
            </a:r>
            <a:r>
              <a:rPr lang="ko-KR" altLang="en-US" sz="2000" dirty="0"/>
              <a:t>배터리 사용</a:t>
            </a:r>
            <a:r>
              <a:rPr lang="en-AU" sz="2000" dirty="0"/>
              <a:t>, </a:t>
            </a:r>
            <a:r>
              <a:rPr lang="ko-KR" altLang="en-US" sz="2000" dirty="0"/>
              <a:t>충전기 포함</a:t>
            </a:r>
            <a:r>
              <a:rPr lang="en-AU" sz="2000" dirty="0"/>
              <a:t>)</a:t>
            </a:r>
          </a:p>
          <a:p>
            <a:pPr>
              <a:lnSpc>
                <a:spcPct val="120000"/>
              </a:lnSpc>
            </a:pPr>
            <a:r>
              <a:rPr lang="ko-KR" altLang="en-US" sz="2000" dirty="0"/>
              <a:t>접고 펼수 있음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화면</a:t>
            </a:r>
            <a:r>
              <a:rPr lang="en-AU" altLang="ko-KR" sz="2000" dirty="0"/>
              <a:t>, </a:t>
            </a:r>
            <a:r>
              <a:rPr lang="ko-KR" altLang="en-US" sz="2000" dirty="0"/>
              <a:t>키보드</a:t>
            </a:r>
            <a:r>
              <a:rPr lang="en-AU" altLang="ko-KR" sz="2000" dirty="0"/>
              <a:t>, </a:t>
            </a:r>
            <a:r>
              <a:rPr lang="ko-KR" altLang="en-US" sz="2000" dirty="0"/>
              <a:t>트랙패드 일체형</a:t>
            </a:r>
            <a:endParaRPr lang="en-AU" sz="2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EA05D05-2245-99BF-1BF7-2B355AE86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FE97-DBF2-8CA3-F6EB-391FC186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4671-BD87-6303-BE42-9DDA2690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태블릿이란 무엇인가</a:t>
            </a:r>
            <a:r>
              <a:rPr lang="en-AU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47C2A2-47DB-AF7F-941F-B55BC415C5E4}"/>
              </a:ext>
            </a:extLst>
          </p:cNvPr>
          <p:cNvSpPr txBox="1">
            <a:spLocks/>
          </p:cNvSpPr>
          <p:nvPr/>
        </p:nvSpPr>
        <p:spPr>
          <a:xfrm>
            <a:off x="7580766" y="2819121"/>
            <a:ext cx="4504554" cy="24485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태블릿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/>
              <a:t>휴대 가능</a:t>
            </a:r>
            <a:r>
              <a:rPr lang="en-AU" sz="20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AU" sz="2000" dirty="0"/>
              <a:t>    (</a:t>
            </a:r>
            <a:r>
              <a:rPr lang="ko-KR" altLang="en-US" sz="2000" dirty="0"/>
              <a:t>배터리 사용</a:t>
            </a:r>
            <a:r>
              <a:rPr lang="en-AU" sz="2000" dirty="0"/>
              <a:t>, </a:t>
            </a:r>
            <a:r>
              <a:rPr lang="ko-KR" altLang="en-US" sz="2000" dirty="0"/>
              <a:t>충전기 포함</a:t>
            </a:r>
            <a:r>
              <a:rPr lang="en-AU" sz="2000" dirty="0"/>
              <a:t>)</a:t>
            </a:r>
          </a:p>
          <a:p>
            <a:pPr>
              <a:lnSpc>
                <a:spcPct val="120000"/>
              </a:lnSpc>
            </a:pPr>
            <a:r>
              <a:rPr lang="ko-KR" altLang="en-US" sz="2000" dirty="0"/>
              <a:t>평면형 터치스크린</a:t>
            </a:r>
            <a:r>
              <a:rPr lang="en-AU" sz="2000" dirty="0"/>
              <a:t> (</a:t>
            </a:r>
            <a:r>
              <a:rPr lang="ko-KR" altLang="en-US" sz="2000" dirty="0"/>
              <a:t>키보드</a:t>
            </a:r>
            <a:r>
              <a:rPr lang="en-AU" altLang="ko-KR" sz="2000" dirty="0"/>
              <a:t> </a:t>
            </a:r>
            <a:r>
              <a:rPr lang="ko-KR" altLang="en-US" sz="2000" dirty="0"/>
              <a:t>및 마우스</a:t>
            </a:r>
            <a:r>
              <a:rPr lang="en-AU" altLang="ko-KR" sz="2000" dirty="0"/>
              <a:t>/</a:t>
            </a:r>
            <a:r>
              <a:rPr lang="ko-KR" altLang="en-US" sz="2000" dirty="0"/>
              <a:t>트랙패드 없음</a:t>
            </a:r>
            <a:r>
              <a:rPr lang="en-AU" sz="2000" dirty="0"/>
              <a:t>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FCECF9-4992-A7A5-F159-F20B5F90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300000" cy="46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D2AB8D-C77D-0CA4-22FE-329EE9E7A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>
                <a:solidFill>
                  <a:schemeClr val="bg1"/>
                </a:solidFill>
              </a:rPr>
              <a:t>어떤 종류의  전자기기를 사용하고 계신가요</a:t>
            </a:r>
            <a:r>
              <a:rPr lang="en-AU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70137-C519-C736-A0D0-FF16C690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273C-CA3C-CDBF-84A4-72B8B9B6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운영 체제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95D391-9BFB-BC99-194D-3038DABF964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컴퓨터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CF9FB4-6E36-D6FA-3AFA-E724A9139AB3}"/>
              </a:ext>
            </a:extLst>
          </p:cNvPr>
          <p:cNvSpPr txBox="1">
            <a:spLocks/>
          </p:cNvSpPr>
          <p:nvPr/>
        </p:nvSpPr>
        <p:spPr>
          <a:xfrm>
            <a:off x="401227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맥 운영체제 </a:t>
            </a:r>
            <a:r>
              <a:rPr lang="en-AU" sz="2000" dirty="0"/>
              <a:t>MacOS</a:t>
            </a:r>
          </a:p>
        </p:txBody>
      </p:sp>
      <p:sp>
        <p:nvSpPr>
          <p:cNvPr id="13" name="Freeform 12" descr="MacOs logo">
            <a:extLst>
              <a:ext uri="{FF2B5EF4-FFF2-40B4-BE49-F238E27FC236}">
                <a16:creationId xmlns:a16="http://schemas.microsoft.com/office/drawing/2014/main" id="{D90745B7-3279-216C-4BB2-2B38D6D156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7055" y="3079731"/>
            <a:ext cx="1094852" cy="1343409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527F340-D266-521D-E6B2-9584511FA96F}"/>
              </a:ext>
            </a:extLst>
          </p:cNvPr>
          <p:cNvSpPr txBox="1">
            <a:spLocks/>
          </p:cNvSpPr>
          <p:nvPr/>
        </p:nvSpPr>
        <p:spPr>
          <a:xfrm>
            <a:off x="2799041" y="4731646"/>
            <a:ext cx="2882803" cy="836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윈도우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 </a:t>
            </a:r>
            <a:r>
              <a:rPr lang="en-AU" sz="2000" dirty="0"/>
              <a:t>Windows</a:t>
            </a:r>
          </a:p>
        </p:txBody>
      </p:sp>
      <p:pic>
        <p:nvPicPr>
          <p:cNvPr id="20" name="Picture 19" descr="Windows logo">
            <a:extLst>
              <a:ext uri="{FF2B5EF4-FFF2-40B4-BE49-F238E27FC236}">
                <a16:creationId xmlns:a16="http://schemas.microsoft.com/office/drawing/2014/main" id="{CC554B13-3C78-8121-81B0-B07BD04DB0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191" y="3079731"/>
            <a:ext cx="1343409" cy="134340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A2C288-3BB7-F71D-B770-25710B3CBE4A}"/>
              </a:ext>
            </a:extLst>
          </p:cNvPr>
          <p:cNvSpPr txBox="1">
            <a:spLocks/>
          </p:cNvSpPr>
          <p:nvPr/>
        </p:nvSpPr>
        <p:spPr>
          <a:xfrm>
            <a:off x="6700393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태블릿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1603C-C60B-9ECA-0822-A2225493C84C}"/>
              </a:ext>
            </a:extLst>
          </p:cNvPr>
          <p:cNvSpPr txBox="1">
            <a:spLocks/>
          </p:cNvSpPr>
          <p:nvPr/>
        </p:nvSpPr>
        <p:spPr>
          <a:xfrm>
            <a:off x="6195044" y="4735585"/>
            <a:ext cx="2339355" cy="969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아이패드 운영체제 </a:t>
            </a:r>
            <a:r>
              <a:rPr lang="en-AU" sz="2000" dirty="0"/>
              <a:t>iPadOS</a:t>
            </a:r>
          </a:p>
        </p:txBody>
      </p:sp>
      <p:sp>
        <p:nvSpPr>
          <p:cNvPr id="19" name="Freeform 18" descr="iPadOS logo">
            <a:extLst>
              <a:ext uri="{FF2B5EF4-FFF2-40B4-BE49-F238E27FC236}">
                <a16:creationId xmlns:a16="http://schemas.microsoft.com/office/drawing/2014/main" id="{73BC50C1-BBFF-69D2-37D9-0384997381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46113" y="3079731"/>
            <a:ext cx="1094852" cy="1343409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B87466-470C-B322-990C-5F7D0E0A6DCE}"/>
              </a:ext>
            </a:extLst>
          </p:cNvPr>
          <p:cNvSpPr txBox="1">
            <a:spLocks/>
          </p:cNvSpPr>
          <p:nvPr/>
        </p:nvSpPr>
        <p:spPr>
          <a:xfrm>
            <a:off x="8856135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안드로이드 </a:t>
            </a:r>
            <a:r>
              <a:rPr lang="en-AU" sz="2000" dirty="0"/>
              <a:t>Android</a:t>
            </a:r>
          </a:p>
        </p:txBody>
      </p:sp>
      <p:pic>
        <p:nvPicPr>
          <p:cNvPr id="22" name="Picture 21" descr="Android logo">
            <a:extLst>
              <a:ext uri="{FF2B5EF4-FFF2-40B4-BE49-F238E27FC236}">
                <a16:creationId xmlns:a16="http://schemas.microsoft.com/office/drawing/2014/main" id="{01D53F86-6C75-6142-7C15-D0EFB6075F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683" y="3079731"/>
            <a:ext cx="1343409" cy="13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2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AATUC-1823800632-107872</_dlc_DocId>
    <_dlc_DocIdUrl xmlns="2a7a03ce-2042-4c5f-90e9-1f29c56988a9">
      <Url>https://teamtelstra.sharepoint.com/sites/DigitalSystems/_layouts/15/DocIdRedir.aspx?ID=AATUC-1823800632-107872</Url>
      <Description>AATUC-1823800632-107872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689F72E-03C1-4E41-B02C-16440C1F563B}"/>
</file>

<file path=customXml/itemProps2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3874E4-5087-4DC4-9EC0-04FCA13D20AA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c7b56d83-7d92-4d5e-8552-dd44030ff6cf"/>
    <ds:schemaRef ds:uri="http://www.w3.org/XML/1998/namespace"/>
    <ds:schemaRef ds:uri="f6156fdc-1b67-4e65-a7eb-2d097edf2cd6"/>
    <ds:schemaRef ds:uri="9c7b2f30-2231-41e0-b86a-1257079ed7b5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E2290351-6F88-49EA-AABE-A057C3CEC1E2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15947</TotalTime>
  <Words>567</Words>
  <Application>Microsoft Office PowerPoint</Application>
  <PresentationFormat>Widescreen</PresentationFormat>
  <Paragraphs>184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Telstra Text</vt:lpstr>
      <vt:lpstr>Aptos</vt:lpstr>
      <vt:lpstr>Poppins</vt:lpstr>
      <vt:lpstr>Telstra Text Medium</vt:lpstr>
      <vt:lpstr>Arial</vt:lpstr>
      <vt:lpstr>Telstra Display</vt:lpstr>
      <vt:lpstr>Office Theme</vt:lpstr>
      <vt:lpstr>컴퓨터/태블릿 알아보기</vt:lpstr>
      <vt:lpstr>원주민 존중 의례</vt:lpstr>
      <vt:lpstr>학습 목표</vt:lpstr>
      <vt:lpstr>세션 후, 자신감을 더 갖고 싶은 한 가지는  무엇인가요?</vt:lpstr>
      <vt:lpstr>컴퓨터란 무엇인가?</vt:lpstr>
      <vt:lpstr>컴퓨터란 무엇인가?</vt:lpstr>
      <vt:lpstr>태블릿이란 무엇인가?</vt:lpstr>
      <vt:lpstr>어떤 종류의  전자기기를 사용하고 계신가요?</vt:lpstr>
      <vt:lpstr>운영 체제</vt:lpstr>
      <vt:lpstr>컴퓨터나 태블릿으로 할 수 있는 것들</vt:lpstr>
      <vt:lpstr>컴퓨터나 태블릿으로 할 수 있는 것들</vt:lpstr>
      <vt:lpstr>지금 사용 중인 컴퓨터나 태블릿으로 무엇을 하시나요?</vt:lpstr>
      <vt:lpstr>인터넷 연결</vt:lpstr>
      <vt:lpstr>중요한 외형적 특징 </vt:lpstr>
      <vt:lpstr>중요한 외형적 특징 </vt:lpstr>
      <vt:lpstr>중요한 외형적 특징 </vt:lpstr>
      <vt:lpstr>컴퓨터와 태블릿을 끄고 켜 봅시다</vt:lpstr>
      <vt:lpstr>컴퓨터 사용해 보기</vt:lpstr>
      <vt:lpstr>태블릿 사용해 보기</vt:lpstr>
      <vt:lpstr>화면 표시 기호 (Symbols)</vt:lpstr>
      <vt:lpstr>프로그램과 앱을 열어 봅시다</vt:lpstr>
      <vt:lpstr>설정을 조정해 봅시다</vt:lpstr>
      <vt:lpstr>세션 시작 때 하신 질문을 함께 살펴 보겠습니다.</vt:lpstr>
      <vt:lpstr>학습 목표</vt:lpstr>
      <vt:lpstr>오늘 배운 것 중 핵심 내용은 무엇인가요?</vt:lpstr>
      <vt:lpstr>다음 주에 시도해 보고 싶은 세 가지는 무엇인가요?</vt:lpstr>
      <vt:lpstr>시니어 디지털 교육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Telstra Tech Savvy Seniors Module 2 Presentation - Korean</dc:title>
  <dc:creator>Telstra</dc:creator>
  <cp:keywords>Telstra, Tech Savvy Seniors, Module 2, Presentation, Korean</cp:keywords>
  <cp:lastModifiedBy>Liam Greenaway</cp:lastModifiedBy>
  <cp:revision>57</cp:revision>
  <cp:lastPrinted>2026-02-24T02:14:08Z</cp:lastPrinted>
  <dcterms:created xsi:type="dcterms:W3CDTF">2025-08-11T23:44:16Z</dcterms:created>
  <dcterms:modified xsi:type="dcterms:W3CDTF">2026-04-14T01:12:04Z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4770c0d1-632f-4fba-bf93-a7c86f5dca7d</vt:lpwstr>
  </property>
</Properties>
</file>