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4C23"/>
    <a:srgbClr val="F9FEFF"/>
    <a:srgbClr val="66CEF6"/>
    <a:srgbClr val="EBF9FE"/>
    <a:srgbClr val="FFFFFF"/>
    <a:srgbClr val="F9F4EA"/>
    <a:srgbClr val="BFE7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61F918-585A-4F3E-BFDE-88A3DE0F5609}" v="4" dt="2026-04-13T23:37:47.5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07" autoAdjust="0"/>
    <p:restoredTop sz="94673" autoAdjust="0"/>
  </p:normalViewPr>
  <p:slideViewPr>
    <p:cSldViewPr snapToGrid="0">
      <p:cViewPr varScale="1">
        <p:scale>
          <a:sx n="69" d="100"/>
          <a:sy n="69" d="100"/>
        </p:scale>
        <p:origin x="828" y="2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openxmlformats.org/officeDocument/2006/relationships/customXml" Target="../customXml/item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 Greenaway" userId="c706b77f-c5cf-4f95-aa99-ddd5c18db2ba" providerId="ADAL" clId="{CD29965E-20E4-4A5E-829B-8DEE0A5499D5}"/>
    <pc:docChg chg="modSld">
      <pc:chgData name="Liam Greenaway" userId="c706b77f-c5cf-4f95-aa99-ddd5c18db2ba" providerId="ADAL" clId="{CD29965E-20E4-4A5E-829B-8DEE0A5499D5}" dt="2026-04-13T23:40:27.393" v="44" actId="13244"/>
      <pc:docMkLst>
        <pc:docMk/>
      </pc:docMkLst>
      <pc:sldChg chg="modSp mod">
        <pc:chgData name="Liam Greenaway" userId="c706b77f-c5cf-4f95-aa99-ddd5c18db2ba" providerId="ADAL" clId="{CD29965E-20E4-4A5E-829B-8DEE0A5499D5}" dt="2026-04-13T23:40:06.485" v="41" actId="13244"/>
        <pc:sldMkLst>
          <pc:docMk/>
          <pc:sldMk cId="516285872" sldId="256"/>
        </pc:sldMkLst>
        <pc:spChg chg="mod">
          <ac:chgData name="Liam Greenaway" userId="c706b77f-c5cf-4f95-aa99-ddd5c18db2ba" providerId="ADAL" clId="{CD29965E-20E4-4A5E-829B-8DEE0A5499D5}" dt="2026-04-13T23:38:04.670" v="16" actId="962"/>
          <ac:spMkLst>
            <pc:docMk/>
            <pc:sldMk cId="516285872" sldId="256"/>
            <ac:spMk id="4" creationId="{2189CEB1-9FF9-820C-8C98-E37EE3E42090}"/>
          </ac:spMkLst>
        </pc:spChg>
        <pc:spChg chg="ord">
          <ac:chgData name="Liam Greenaway" userId="c706b77f-c5cf-4f95-aa99-ddd5c18db2ba" providerId="ADAL" clId="{CD29965E-20E4-4A5E-829B-8DEE0A5499D5}" dt="2026-04-13T23:39:56.750" v="38" actId="13244"/>
          <ac:spMkLst>
            <pc:docMk/>
            <pc:sldMk cId="516285872" sldId="256"/>
            <ac:spMk id="9" creationId="{EFCCA978-7A76-9EFA-ADF0-1DCE7A0F6CB4}"/>
          </ac:spMkLst>
        </pc:spChg>
        <pc:spChg chg="ord">
          <ac:chgData name="Liam Greenaway" userId="c706b77f-c5cf-4f95-aa99-ddd5c18db2ba" providerId="ADAL" clId="{CD29965E-20E4-4A5E-829B-8DEE0A5499D5}" dt="2026-04-13T23:40:04.430" v="40" actId="13244"/>
          <ac:spMkLst>
            <pc:docMk/>
            <pc:sldMk cId="516285872" sldId="256"/>
            <ac:spMk id="14" creationId="{8E9A4031-504A-4CAA-246E-886C1AA6DE41}"/>
          </ac:spMkLst>
        </pc:spChg>
        <pc:spChg chg="mod">
          <ac:chgData name="Liam Greenaway" userId="c706b77f-c5cf-4f95-aa99-ddd5c18db2ba" providerId="ADAL" clId="{CD29965E-20E4-4A5E-829B-8DEE0A5499D5}" dt="2026-04-13T23:37:55.671" v="2" actId="962"/>
          <ac:spMkLst>
            <pc:docMk/>
            <pc:sldMk cId="516285872" sldId="256"/>
            <ac:spMk id="15" creationId="{D9F1F963-FDA6-C9B7-37DC-5F9F1FAA0074}"/>
          </ac:spMkLst>
        </pc:spChg>
        <pc:spChg chg="mod">
          <ac:chgData name="Liam Greenaway" userId="c706b77f-c5cf-4f95-aa99-ddd5c18db2ba" providerId="ADAL" clId="{CD29965E-20E4-4A5E-829B-8DEE0A5499D5}" dt="2026-04-13T23:37:56.318" v="3" actId="962"/>
          <ac:spMkLst>
            <pc:docMk/>
            <pc:sldMk cId="516285872" sldId="256"/>
            <ac:spMk id="17" creationId="{388DBB9D-91A2-3502-8D20-32F463636798}"/>
          </ac:spMkLst>
        </pc:spChg>
        <pc:spChg chg="mod">
          <ac:chgData name="Liam Greenaway" userId="c706b77f-c5cf-4f95-aa99-ddd5c18db2ba" providerId="ADAL" clId="{CD29965E-20E4-4A5E-829B-8DEE0A5499D5}" dt="2026-04-13T23:37:56.909" v="4" actId="962"/>
          <ac:spMkLst>
            <pc:docMk/>
            <pc:sldMk cId="516285872" sldId="256"/>
            <ac:spMk id="19" creationId="{C9822B18-5CFC-755F-7795-7E886F774CA9}"/>
          </ac:spMkLst>
        </pc:spChg>
        <pc:spChg chg="ord">
          <ac:chgData name="Liam Greenaway" userId="c706b77f-c5cf-4f95-aa99-ddd5c18db2ba" providerId="ADAL" clId="{CD29965E-20E4-4A5E-829B-8DEE0A5499D5}" dt="2026-04-13T23:39:59.824" v="39" actId="13244"/>
          <ac:spMkLst>
            <pc:docMk/>
            <pc:sldMk cId="516285872" sldId="256"/>
            <ac:spMk id="21" creationId="{DB42F69D-660C-0571-DC24-94A3CF80203D}"/>
          </ac:spMkLst>
        </pc:spChg>
        <pc:spChg chg="mod">
          <ac:chgData name="Liam Greenaway" userId="c706b77f-c5cf-4f95-aa99-ddd5c18db2ba" providerId="ADAL" clId="{CD29965E-20E4-4A5E-829B-8DEE0A5499D5}" dt="2026-04-13T23:37:57.500" v="5" actId="962"/>
          <ac:spMkLst>
            <pc:docMk/>
            <pc:sldMk cId="516285872" sldId="256"/>
            <ac:spMk id="25" creationId="{75376F4C-D7D9-7639-69AF-EF18DF39ED21}"/>
          </ac:spMkLst>
        </pc:spChg>
        <pc:spChg chg="ord">
          <ac:chgData name="Liam Greenaway" userId="c706b77f-c5cf-4f95-aa99-ddd5c18db2ba" providerId="ADAL" clId="{CD29965E-20E4-4A5E-829B-8DEE0A5499D5}" dt="2026-04-13T23:40:06.485" v="41" actId="13244"/>
          <ac:spMkLst>
            <pc:docMk/>
            <pc:sldMk cId="516285872" sldId="256"/>
            <ac:spMk id="26" creationId="{BC4B5284-2D37-60B9-5859-AAC21B21A1DF}"/>
          </ac:spMkLst>
        </pc:spChg>
        <pc:spChg chg="mod">
          <ac:chgData name="Liam Greenaway" userId="c706b77f-c5cf-4f95-aa99-ddd5c18db2ba" providerId="ADAL" clId="{CD29965E-20E4-4A5E-829B-8DEE0A5499D5}" dt="2026-04-13T23:37:58.500" v="6" actId="962"/>
          <ac:spMkLst>
            <pc:docMk/>
            <pc:sldMk cId="516285872" sldId="256"/>
            <ac:spMk id="28" creationId="{CA136428-351A-9F6C-039A-5B1DEFE2C21B}"/>
          </ac:spMkLst>
        </pc:spChg>
        <pc:graphicFrameChg chg="ord modGraphic">
          <ac:chgData name="Liam Greenaway" userId="c706b77f-c5cf-4f95-aa99-ddd5c18db2ba" providerId="ADAL" clId="{CD29965E-20E4-4A5E-829B-8DEE0A5499D5}" dt="2026-04-13T23:39:51.431" v="37" actId="13244"/>
          <ac:graphicFrameMkLst>
            <pc:docMk/>
            <pc:sldMk cId="516285872" sldId="256"/>
            <ac:graphicFrameMk id="12" creationId="{F496ECF3-64B7-BBFB-635B-5C58E900950E}"/>
          </ac:graphicFrameMkLst>
        </pc:graphicFrameChg>
        <pc:picChg chg="mod">
          <ac:chgData name="Liam Greenaway" userId="c706b77f-c5cf-4f95-aa99-ddd5c18db2ba" providerId="ADAL" clId="{CD29965E-20E4-4A5E-829B-8DEE0A5499D5}" dt="2026-04-13T23:37:54.691" v="0" actId="962"/>
          <ac:picMkLst>
            <pc:docMk/>
            <pc:sldMk cId="516285872" sldId="256"/>
            <ac:picMk id="5" creationId="{967F2B64-23C8-2767-2BAD-E76B4C3A4BF4}"/>
          </ac:picMkLst>
        </pc:picChg>
        <pc:picChg chg="mod">
          <ac:chgData name="Liam Greenaway" userId="c706b77f-c5cf-4f95-aa99-ddd5c18db2ba" providerId="ADAL" clId="{CD29965E-20E4-4A5E-829B-8DEE0A5499D5}" dt="2026-04-13T23:38:01.637" v="11" actId="962"/>
          <ac:picMkLst>
            <pc:docMk/>
            <pc:sldMk cId="516285872" sldId="256"/>
            <ac:picMk id="8" creationId="{5D556AF2-1771-A24A-A52D-AB99AACD6DCF}"/>
          </ac:picMkLst>
        </pc:picChg>
        <pc:picChg chg="mod">
          <ac:chgData name="Liam Greenaway" userId="c706b77f-c5cf-4f95-aa99-ddd5c18db2ba" providerId="ADAL" clId="{CD29965E-20E4-4A5E-829B-8DEE0A5499D5}" dt="2026-04-13T23:38:03.012" v="13" actId="962"/>
          <ac:picMkLst>
            <pc:docMk/>
            <pc:sldMk cId="516285872" sldId="256"/>
            <ac:picMk id="27" creationId="{8B1C1A32-9719-0478-1FB5-E94F361C916C}"/>
          </ac:picMkLst>
        </pc:picChg>
        <pc:picChg chg="mod">
          <ac:chgData name="Liam Greenaway" userId="c706b77f-c5cf-4f95-aa99-ddd5c18db2ba" providerId="ADAL" clId="{CD29965E-20E4-4A5E-829B-8DEE0A5499D5}" dt="2026-04-13T23:37:59.374" v="7" actId="962"/>
          <ac:picMkLst>
            <pc:docMk/>
            <pc:sldMk cId="516285872" sldId="256"/>
            <ac:picMk id="31" creationId="{8DA13FD1-A2D4-56C0-478C-BD4F0010C416}"/>
          </ac:picMkLst>
        </pc:picChg>
        <pc:picChg chg="mod">
          <ac:chgData name="Liam Greenaway" userId="c706b77f-c5cf-4f95-aa99-ddd5c18db2ba" providerId="ADAL" clId="{CD29965E-20E4-4A5E-829B-8DEE0A5499D5}" dt="2026-04-13T23:37:59.924" v="8" actId="962"/>
          <ac:picMkLst>
            <pc:docMk/>
            <pc:sldMk cId="516285872" sldId="256"/>
            <ac:picMk id="32" creationId="{5E2D1785-A6A3-A1C1-4738-DFBD07D0B7F8}"/>
          </ac:picMkLst>
        </pc:picChg>
        <pc:picChg chg="mod">
          <ac:chgData name="Liam Greenaway" userId="c706b77f-c5cf-4f95-aa99-ddd5c18db2ba" providerId="ADAL" clId="{CD29965E-20E4-4A5E-829B-8DEE0A5499D5}" dt="2026-04-13T23:38:00.489" v="9" actId="962"/>
          <ac:picMkLst>
            <pc:docMk/>
            <pc:sldMk cId="516285872" sldId="256"/>
            <ac:picMk id="33" creationId="{8AD6F9E4-E0C6-42E0-099B-A8B024952C95}"/>
          </ac:picMkLst>
        </pc:picChg>
        <pc:picChg chg="mod">
          <ac:chgData name="Liam Greenaway" userId="c706b77f-c5cf-4f95-aa99-ddd5c18db2ba" providerId="ADAL" clId="{CD29965E-20E4-4A5E-829B-8DEE0A5499D5}" dt="2026-04-13T23:38:01.076" v="10" actId="962"/>
          <ac:picMkLst>
            <pc:docMk/>
            <pc:sldMk cId="516285872" sldId="256"/>
            <ac:picMk id="34" creationId="{40B7C732-9C54-B8F7-234E-F7EB7FF02817}"/>
          </ac:picMkLst>
        </pc:picChg>
        <pc:picChg chg="mod">
          <ac:chgData name="Liam Greenaway" userId="c706b77f-c5cf-4f95-aa99-ddd5c18db2ba" providerId="ADAL" clId="{CD29965E-20E4-4A5E-829B-8DEE0A5499D5}" dt="2026-04-13T23:38:03.522" v="14" actId="962"/>
          <ac:picMkLst>
            <pc:docMk/>
            <pc:sldMk cId="516285872" sldId="256"/>
            <ac:picMk id="38" creationId="{8323AFFE-C0B3-BD0F-8D28-E2B01B26B196}"/>
          </ac:picMkLst>
        </pc:picChg>
        <pc:picChg chg="mod">
          <ac:chgData name="Liam Greenaway" userId="c706b77f-c5cf-4f95-aa99-ddd5c18db2ba" providerId="ADAL" clId="{CD29965E-20E4-4A5E-829B-8DEE0A5499D5}" dt="2026-04-13T23:38:04.132" v="15" actId="962"/>
          <ac:picMkLst>
            <pc:docMk/>
            <pc:sldMk cId="516285872" sldId="256"/>
            <ac:picMk id="41" creationId="{8B5C4ADE-8D4A-95B3-6ECC-BDD89AA2DB8C}"/>
          </ac:picMkLst>
        </pc:picChg>
        <pc:cxnChg chg="mod">
          <ac:chgData name="Liam Greenaway" userId="c706b77f-c5cf-4f95-aa99-ddd5c18db2ba" providerId="ADAL" clId="{CD29965E-20E4-4A5E-829B-8DEE0A5499D5}" dt="2026-04-13T23:37:55.173" v="1" actId="962"/>
          <ac:cxnSpMkLst>
            <pc:docMk/>
            <pc:sldMk cId="516285872" sldId="256"/>
            <ac:cxnSpMk id="11" creationId="{BDFB47EF-FB43-DB20-122F-47174F451BFD}"/>
          </ac:cxnSpMkLst>
        </pc:cxnChg>
        <pc:cxnChg chg="mod">
          <ac:chgData name="Liam Greenaway" userId="c706b77f-c5cf-4f95-aa99-ddd5c18db2ba" providerId="ADAL" clId="{CD29965E-20E4-4A5E-829B-8DEE0A5499D5}" dt="2026-04-13T23:38:02.286" v="12" actId="962"/>
          <ac:cxnSpMkLst>
            <pc:docMk/>
            <pc:sldMk cId="516285872" sldId="256"/>
            <ac:cxnSpMk id="13" creationId="{F520F150-12DE-94A5-F5ED-2405A8B6D099}"/>
          </ac:cxnSpMkLst>
        </pc:cxnChg>
      </pc:sldChg>
      <pc:sldChg chg="modSp mod">
        <pc:chgData name="Liam Greenaway" userId="c706b77f-c5cf-4f95-aa99-ddd5c18db2ba" providerId="ADAL" clId="{CD29965E-20E4-4A5E-829B-8DEE0A5499D5}" dt="2026-04-13T23:40:27.393" v="44" actId="13244"/>
        <pc:sldMkLst>
          <pc:docMk/>
          <pc:sldMk cId="3242740232" sldId="257"/>
        </pc:sldMkLst>
        <pc:spChg chg="mod">
          <ac:chgData name="Liam Greenaway" userId="c706b77f-c5cf-4f95-aa99-ddd5c18db2ba" providerId="ADAL" clId="{CD29965E-20E4-4A5E-829B-8DEE0A5499D5}" dt="2026-04-13T23:38:05.972" v="17" actId="962"/>
          <ac:spMkLst>
            <pc:docMk/>
            <pc:sldMk cId="3242740232" sldId="257"/>
            <ac:spMk id="36" creationId="{E54041F9-9654-A0D5-24D1-67F809814FA3}"/>
          </ac:spMkLst>
        </pc:spChg>
        <pc:spChg chg="ord">
          <ac:chgData name="Liam Greenaway" userId="c706b77f-c5cf-4f95-aa99-ddd5c18db2ba" providerId="ADAL" clId="{CD29965E-20E4-4A5E-829B-8DEE0A5499D5}" dt="2026-04-13T23:40:21.366" v="42" actId="13244"/>
          <ac:spMkLst>
            <pc:docMk/>
            <pc:sldMk cId="3242740232" sldId="257"/>
            <ac:spMk id="37" creationId="{6958442D-1448-BE96-F619-97141E7EA379}"/>
          </ac:spMkLst>
        </pc:spChg>
        <pc:spChg chg="mod ord">
          <ac:chgData name="Liam Greenaway" userId="c706b77f-c5cf-4f95-aa99-ddd5c18db2ba" providerId="ADAL" clId="{CD29965E-20E4-4A5E-829B-8DEE0A5499D5}" dt="2026-04-13T23:39:44.760" v="36" actId="13244"/>
          <ac:spMkLst>
            <pc:docMk/>
            <pc:sldMk cId="3242740232" sldId="257"/>
            <ac:spMk id="1050" creationId="{95F62D5A-A07D-263C-5000-EE7ED1E1AFB8}"/>
          </ac:spMkLst>
        </pc:spChg>
        <pc:picChg chg="mod">
          <ac:chgData name="Liam Greenaway" userId="c706b77f-c5cf-4f95-aa99-ddd5c18db2ba" providerId="ADAL" clId="{CD29965E-20E4-4A5E-829B-8DEE0A5499D5}" dt="2026-04-13T23:38:08.835" v="22" actId="962"/>
          <ac:picMkLst>
            <pc:docMk/>
            <pc:sldMk cId="3242740232" sldId="257"/>
            <ac:picMk id="2" creationId="{3565E7DD-F24B-E408-C4CA-E7B99AF220E6}"/>
          </ac:picMkLst>
        </pc:picChg>
        <pc:picChg chg="mod">
          <ac:chgData name="Liam Greenaway" userId="c706b77f-c5cf-4f95-aa99-ddd5c18db2ba" providerId="ADAL" clId="{CD29965E-20E4-4A5E-829B-8DEE0A5499D5}" dt="2026-04-13T23:38:09.389" v="23" actId="962"/>
          <ac:picMkLst>
            <pc:docMk/>
            <pc:sldMk cId="3242740232" sldId="257"/>
            <ac:picMk id="3" creationId="{3A6697AA-4221-C844-7FAB-198E05495F43}"/>
          </ac:picMkLst>
        </pc:picChg>
        <pc:picChg chg="mod ord">
          <ac:chgData name="Liam Greenaway" userId="c706b77f-c5cf-4f95-aa99-ddd5c18db2ba" providerId="ADAL" clId="{CD29965E-20E4-4A5E-829B-8DEE0A5499D5}" dt="2026-04-13T23:40:25.540" v="43" actId="13244"/>
          <ac:picMkLst>
            <pc:docMk/>
            <pc:sldMk cId="3242740232" sldId="257"/>
            <ac:picMk id="5" creationId="{CAC4D416-5362-AF55-87C0-67A798E3F5E6}"/>
          </ac:picMkLst>
        </pc:picChg>
        <pc:picChg chg="mod ord">
          <ac:chgData name="Liam Greenaway" userId="c706b77f-c5cf-4f95-aa99-ddd5c18db2ba" providerId="ADAL" clId="{CD29965E-20E4-4A5E-829B-8DEE0A5499D5}" dt="2026-04-13T23:40:27.393" v="44" actId="13244"/>
          <ac:picMkLst>
            <pc:docMk/>
            <pc:sldMk cId="3242740232" sldId="257"/>
            <ac:picMk id="6" creationId="{C1FA4F98-ED22-3CE8-B301-F89ECEFD91FA}"/>
          </ac:picMkLst>
        </pc:picChg>
        <pc:picChg chg="mod">
          <ac:chgData name="Liam Greenaway" userId="c706b77f-c5cf-4f95-aa99-ddd5c18db2ba" providerId="ADAL" clId="{CD29965E-20E4-4A5E-829B-8DEE0A5499D5}" dt="2026-04-13T23:38:34.316" v="30" actId="962"/>
          <ac:picMkLst>
            <pc:docMk/>
            <pc:sldMk cId="3242740232" sldId="257"/>
            <ac:picMk id="7" creationId="{B2CD83E0-FBEE-1630-9A0C-00221EF6EFE0}"/>
          </ac:picMkLst>
        </pc:picChg>
        <pc:picChg chg="mod">
          <ac:chgData name="Liam Greenaway" userId="c706b77f-c5cf-4f95-aa99-ddd5c18db2ba" providerId="ADAL" clId="{CD29965E-20E4-4A5E-829B-8DEE0A5499D5}" dt="2026-04-13T23:38:39.915" v="32" actId="962"/>
          <ac:picMkLst>
            <pc:docMk/>
            <pc:sldMk cId="3242740232" sldId="257"/>
            <ac:picMk id="8" creationId="{93FA9509-B898-43B3-D04F-8F557B5139A7}"/>
          </ac:picMkLst>
        </pc:picChg>
        <pc:picChg chg="mod">
          <ac:chgData name="Liam Greenaway" userId="c706b77f-c5cf-4f95-aa99-ddd5c18db2ba" providerId="ADAL" clId="{CD29965E-20E4-4A5E-829B-8DEE0A5499D5}" dt="2026-04-13T23:38:42.960" v="33" actId="962"/>
          <ac:picMkLst>
            <pc:docMk/>
            <pc:sldMk cId="3242740232" sldId="257"/>
            <ac:picMk id="9" creationId="{9864B132-818F-5318-D112-F8F3A3CD83DB}"/>
          </ac:picMkLst>
        </pc:picChg>
        <pc:picChg chg="mod">
          <ac:chgData name="Liam Greenaway" userId="c706b77f-c5cf-4f95-aa99-ddd5c18db2ba" providerId="ADAL" clId="{CD29965E-20E4-4A5E-829B-8DEE0A5499D5}" dt="2026-04-13T23:38:06.463" v="18" actId="962"/>
          <ac:picMkLst>
            <pc:docMk/>
            <pc:sldMk cId="3242740232" sldId="257"/>
            <ac:picMk id="29" creationId="{90F08DC9-3A07-CCF2-6BA7-16392B37F139}"/>
          </ac:picMkLst>
        </pc:picChg>
        <pc:picChg chg="mod">
          <ac:chgData name="Liam Greenaway" userId="c706b77f-c5cf-4f95-aa99-ddd5c18db2ba" providerId="ADAL" clId="{CD29965E-20E4-4A5E-829B-8DEE0A5499D5}" dt="2026-04-13T23:38:06.986" v="19" actId="962"/>
          <ac:picMkLst>
            <pc:docMk/>
            <pc:sldMk cId="3242740232" sldId="257"/>
            <ac:picMk id="32" creationId="{62866F52-0A32-A459-DB1C-65CABA9C6537}"/>
          </ac:picMkLst>
        </pc:picChg>
        <pc:picChg chg="mod">
          <ac:chgData name="Liam Greenaway" userId="c706b77f-c5cf-4f95-aa99-ddd5c18db2ba" providerId="ADAL" clId="{CD29965E-20E4-4A5E-829B-8DEE0A5499D5}" dt="2026-04-13T23:38:07.619" v="20" actId="962"/>
          <ac:picMkLst>
            <pc:docMk/>
            <pc:sldMk cId="3242740232" sldId="257"/>
            <ac:picMk id="33" creationId="{BE314B30-12AD-01C9-0D40-DBBA885BC6B4}"/>
          </ac:picMkLst>
        </pc:picChg>
        <pc:picChg chg="mod">
          <ac:chgData name="Liam Greenaway" userId="c706b77f-c5cf-4f95-aa99-ddd5c18db2ba" providerId="ADAL" clId="{CD29965E-20E4-4A5E-829B-8DEE0A5499D5}" dt="2026-04-13T23:38:08.175" v="21" actId="962"/>
          <ac:picMkLst>
            <pc:docMk/>
            <pc:sldMk cId="3242740232" sldId="257"/>
            <ac:picMk id="1047" creationId="{71BA7293-D5E9-EEA6-7442-378F43E2B188}"/>
          </ac:picMkLst>
        </pc:picChg>
        <pc:cxnChg chg="mod">
          <ac:chgData name="Liam Greenaway" userId="c706b77f-c5cf-4f95-aa99-ddd5c18db2ba" providerId="ADAL" clId="{CD29965E-20E4-4A5E-829B-8DEE0A5499D5}" dt="2026-04-13T23:38:09.974" v="24" actId="962"/>
          <ac:cxnSpMkLst>
            <pc:docMk/>
            <pc:sldMk cId="3242740232" sldId="257"/>
            <ac:cxnSpMk id="4" creationId="{2C4D1580-C39F-B968-2C0B-70535591FB3B}"/>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93681-2649-A94A-A956-D833313312CE}" type="datetimeFigureOut">
              <a:rPr lang="en-AU" smtClean="0"/>
              <a:t>14/04/2026</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64BFB-71A9-DE40-9E8B-035BBD9B9F00}" type="slidenum">
              <a:rPr lang="en-AU" smtClean="0"/>
              <a:t>‹#›</a:t>
            </a:fld>
            <a:endParaRPr lang="en-AU"/>
          </a:p>
        </p:txBody>
      </p:sp>
    </p:spTree>
    <p:extLst>
      <p:ext uri="{BB962C8B-B14F-4D97-AF65-F5344CB8AC3E}">
        <p14:creationId xmlns:p14="http://schemas.microsoft.com/office/powerpoint/2010/main" val="3924322070"/>
      </p:ext>
    </p:extLst>
  </p:cSld>
  <p:clrMap bg1="lt1" tx1="dk1" bg2="lt2" tx2="dk2" accent1="accent1" accent2="accent2" accent3="accent3" accent4="accent4" accent5="accent5" accent6="accent6" hlink="hlink" folHlink="folHlink"/>
  <p:notesStyle>
    <a:lvl1pPr marL="0" algn="l" defTabSz="1075334" rtl="0" eaLnBrk="1" latinLnBrk="0" hangingPunct="1">
      <a:defRPr sz="1411" kern="1200">
        <a:solidFill>
          <a:schemeClr val="tx1"/>
        </a:solidFill>
        <a:latin typeface="+mn-lt"/>
        <a:ea typeface="+mn-ea"/>
        <a:cs typeface="+mn-cs"/>
      </a:defRPr>
    </a:lvl1pPr>
    <a:lvl2pPr marL="537667" algn="l" defTabSz="1075334" rtl="0" eaLnBrk="1" latinLnBrk="0" hangingPunct="1">
      <a:defRPr sz="1411" kern="1200">
        <a:solidFill>
          <a:schemeClr val="tx1"/>
        </a:solidFill>
        <a:latin typeface="+mn-lt"/>
        <a:ea typeface="+mn-ea"/>
        <a:cs typeface="+mn-cs"/>
      </a:defRPr>
    </a:lvl2pPr>
    <a:lvl3pPr marL="1075334" algn="l" defTabSz="1075334" rtl="0" eaLnBrk="1" latinLnBrk="0" hangingPunct="1">
      <a:defRPr sz="1411" kern="1200">
        <a:solidFill>
          <a:schemeClr val="tx1"/>
        </a:solidFill>
        <a:latin typeface="+mn-lt"/>
        <a:ea typeface="+mn-ea"/>
        <a:cs typeface="+mn-cs"/>
      </a:defRPr>
    </a:lvl3pPr>
    <a:lvl4pPr marL="1613002" algn="l" defTabSz="1075334" rtl="0" eaLnBrk="1" latinLnBrk="0" hangingPunct="1">
      <a:defRPr sz="1411" kern="1200">
        <a:solidFill>
          <a:schemeClr val="tx1"/>
        </a:solidFill>
        <a:latin typeface="+mn-lt"/>
        <a:ea typeface="+mn-ea"/>
        <a:cs typeface="+mn-cs"/>
      </a:defRPr>
    </a:lvl4pPr>
    <a:lvl5pPr marL="2150669" algn="l" defTabSz="1075334" rtl="0" eaLnBrk="1" latinLnBrk="0" hangingPunct="1">
      <a:defRPr sz="1411" kern="1200">
        <a:solidFill>
          <a:schemeClr val="tx1"/>
        </a:solidFill>
        <a:latin typeface="+mn-lt"/>
        <a:ea typeface="+mn-ea"/>
        <a:cs typeface="+mn-cs"/>
      </a:defRPr>
    </a:lvl5pPr>
    <a:lvl6pPr marL="2688336" algn="l" defTabSz="1075334" rtl="0" eaLnBrk="1" latinLnBrk="0" hangingPunct="1">
      <a:defRPr sz="1411" kern="1200">
        <a:solidFill>
          <a:schemeClr val="tx1"/>
        </a:solidFill>
        <a:latin typeface="+mn-lt"/>
        <a:ea typeface="+mn-ea"/>
        <a:cs typeface="+mn-cs"/>
      </a:defRPr>
    </a:lvl6pPr>
    <a:lvl7pPr marL="3226003" algn="l" defTabSz="1075334" rtl="0" eaLnBrk="1" latinLnBrk="0" hangingPunct="1">
      <a:defRPr sz="1411" kern="1200">
        <a:solidFill>
          <a:schemeClr val="tx1"/>
        </a:solidFill>
        <a:latin typeface="+mn-lt"/>
        <a:ea typeface="+mn-ea"/>
        <a:cs typeface="+mn-cs"/>
      </a:defRPr>
    </a:lvl7pPr>
    <a:lvl8pPr marL="3763670" algn="l" defTabSz="1075334" rtl="0" eaLnBrk="1" latinLnBrk="0" hangingPunct="1">
      <a:defRPr sz="1411" kern="1200">
        <a:solidFill>
          <a:schemeClr val="tx1"/>
        </a:solidFill>
        <a:latin typeface="+mn-lt"/>
        <a:ea typeface="+mn-ea"/>
        <a:cs typeface="+mn-cs"/>
      </a:defRPr>
    </a:lvl8pPr>
    <a:lvl9pPr marL="4301338" algn="l" defTabSz="1075334" rtl="0" eaLnBrk="1" latinLnBrk="0" hangingPunct="1">
      <a:defRPr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1</a:t>
            </a:fld>
            <a:endParaRPr lang="en-AU"/>
          </a:p>
        </p:txBody>
      </p:sp>
    </p:spTree>
    <p:extLst>
      <p:ext uri="{BB962C8B-B14F-4D97-AF65-F5344CB8AC3E}">
        <p14:creationId xmlns:p14="http://schemas.microsoft.com/office/powerpoint/2010/main" val="302448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2</a:t>
            </a:fld>
            <a:endParaRPr lang="en-AU"/>
          </a:p>
        </p:txBody>
      </p:sp>
    </p:spTree>
    <p:extLst>
      <p:ext uri="{BB962C8B-B14F-4D97-AF65-F5344CB8AC3E}">
        <p14:creationId xmlns:p14="http://schemas.microsoft.com/office/powerpoint/2010/main" val="296399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04620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8382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2218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787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3A3D20-6F15-1640-859B-5DFDCB8A4E41}" type="datetimeFigureOut">
              <a:rPr lang="en-AU" smtClean="0"/>
              <a:t>14/04/2026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14102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3A3D20-6F15-1640-859B-5DFDCB8A4E41}" type="datetimeFigureOut">
              <a:rPr lang="en-AU" smtClean="0"/>
              <a:t>14/04/2026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15303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3A3D20-6F15-1640-859B-5DFDCB8A4E41}" type="datetimeFigureOut">
              <a:rPr lang="en-AU" smtClean="0"/>
              <a:t>14/04/2026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98306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3A3D20-6F15-1640-859B-5DFDCB8A4E41}" type="datetimeFigureOut">
              <a:rPr lang="en-AU" smtClean="0"/>
              <a:t>14/04/2026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4905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A3D20-6F15-1640-859B-5DFDCB8A4E41}" type="datetimeFigureOut">
              <a:rPr lang="en-AU" smtClean="0"/>
              <a:t>14/04/2026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5944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14/04/2026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06818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14/04/2026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9532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053A3D20-6F15-1640-859B-5DFDCB8A4E41}" type="datetimeFigureOut">
              <a:rPr lang="en-AU" smtClean="0"/>
              <a:t>14/04/2026</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C1F2761F-36EF-5746-9146-972C72528303}" type="slidenum">
              <a:rPr lang="en-AU" smtClean="0"/>
              <a:t>‹#›</a:t>
            </a:fld>
            <a:endParaRPr lang="en-AU"/>
          </a:p>
        </p:txBody>
      </p:sp>
    </p:spTree>
    <p:extLst>
      <p:ext uri="{BB962C8B-B14F-4D97-AF65-F5344CB8AC3E}">
        <p14:creationId xmlns:p14="http://schemas.microsoft.com/office/powerpoint/2010/main" val="3131710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hyperlink" Target="https://support.apple.com/en-au/guide/mac-help/welcome/mac" TargetMode="External"/><Relationship Id="rId13"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hyperlink" Target="https://support.apple.com/en-au/guide/iphone/welcome/ios" TargetMode="External"/><Relationship Id="rId12" Type="http://schemas.openxmlformats.org/officeDocument/2006/relationships/image" Target="../media/image6.png"/><Relationship Id="rId2" Type="http://schemas.openxmlformats.org/officeDocument/2006/relationships/notesSlide" Target="../notesSlides/notesSlide2.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hyperlink" Target="https://support.microsoft.com/en-au/windows" TargetMode="External"/><Relationship Id="rId11" Type="http://schemas.openxmlformats.org/officeDocument/2006/relationships/image" Target="../media/image1.png"/><Relationship Id="rId5" Type="http://schemas.openxmlformats.org/officeDocument/2006/relationships/image" Target="../media/image11.png"/><Relationship Id="rId15" Type="http://schemas.openxmlformats.org/officeDocument/2006/relationships/image" Target="../media/image14.png"/><Relationship Id="rId10" Type="http://schemas.openxmlformats.org/officeDocument/2006/relationships/hyperlink" Target="https://support.apple.com/en-au/guide/ipad/welcome/ipados" TargetMode="External"/><Relationship Id="rId4" Type="http://schemas.openxmlformats.org/officeDocument/2006/relationships/image" Target="../media/image10.png"/><Relationship Id="rId9" Type="http://schemas.openxmlformats.org/officeDocument/2006/relationships/hyperlink" Target="https://support.google.com/android/?hl=en#topic=" TargetMode="External"/><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B13A-745F-D052-4483-F4907B63A18B}"/>
              </a:ext>
            </a:extLst>
          </p:cNvPr>
          <p:cNvSpPr>
            <a:spLocks noGrp="1"/>
          </p:cNvSpPr>
          <p:nvPr>
            <p:ph type="ctrTitle"/>
          </p:nvPr>
        </p:nvSpPr>
        <p:spPr>
          <a:xfrm>
            <a:off x="305062" y="473947"/>
            <a:ext cx="8288284" cy="1323439"/>
          </a:xfrm>
        </p:spPr>
        <p:txBody>
          <a:bodyPr wrap="square" anchor="t" anchorCtr="0">
            <a:spAutoFit/>
          </a:bodyPr>
          <a:lstStyle/>
          <a:p>
            <a:pPr algn="l">
              <a:lnSpc>
                <a:spcPct val="100000"/>
              </a:lnSpc>
              <a:spcBef>
                <a:spcPts val="1800"/>
              </a:spcBef>
            </a:pPr>
            <a:r>
              <a:rPr lang="en-AU" sz="1600" b="1" dirty="0" err="1">
                <a:solidFill>
                  <a:schemeClr val="accent1"/>
                </a:solidFill>
                <a:latin typeface="Telstra Display" panose="020B0504040000000004" pitchFamily="34" charset="77"/>
                <a:ea typeface="Telstra Display" panose="020B0504040000000004" pitchFamily="34" charset="77"/>
              </a:rPr>
              <a:t>Người</a:t>
            </a:r>
            <a:r>
              <a:rPr lang="en-AU" sz="1600" b="1" dirty="0">
                <a:solidFill>
                  <a:schemeClr val="accent1"/>
                </a:solidFill>
                <a:latin typeface="Telstra Display" panose="020B0504040000000004" pitchFamily="34" charset="77"/>
                <a:ea typeface="Telstra Display" panose="020B0504040000000004" pitchFamily="34" charset="77"/>
              </a:rPr>
              <a:t> Cao </a:t>
            </a:r>
            <a:r>
              <a:rPr lang="en-AU" sz="1600" b="1" dirty="0" err="1">
                <a:solidFill>
                  <a:schemeClr val="accent1"/>
                </a:solidFill>
                <a:latin typeface="Telstra Display" panose="020B0504040000000004" pitchFamily="34" charset="77"/>
                <a:ea typeface="Telstra Display" panose="020B0504040000000004" pitchFamily="34" charset="77"/>
              </a:rPr>
              <a:t>niên</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Thành</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thạo</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Công</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nghệ</a:t>
            </a:r>
            <a:br>
              <a:rPr lang="en-AU" sz="2000" b="1" dirty="0">
                <a:latin typeface="Telstra Display" panose="020B0504040000000004" pitchFamily="34" charset="77"/>
                <a:ea typeface="Telstra Display" panose="020B0504040000000004" pitchFamily="34" charset="77"/>
              </a:rPr>
            </a:br>
            <a:r>
              <a:rPr lang="en-AU" sz="3200" b="1" dirty="0" err="1">
                <a:latin typeface="Telstra Display" panose="020B0504040000000004" pitchFamily="34" charset="77"/>
                <a:ea typeface="Telstra Display" panose="020B0504040000000004" pitchFamily="34" charset="77"/>
              </a:rPr>
              <a:t>Học</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phần</a:t>
            </a:r>
            <a:r>
              <a:rPr lang="en-AU" sz="3200" b="1" dirty="0">
                <a:latin typeface="Telstra Display" panose="020B0504040000000004" pitchFamily="34" charset="77"/>
                <a:ea typeface="Telstra Display" panose="020B0504040000000004" pitchFamily="34" charset="77"/>
              </a:rPr>
              <a:t> 2: </a:t>
            </a:r>
            <a:r>
              <a:rPr lang="en-AU" sz="3200" b="1" dirty="0" err="1">
                <a:latin typeface="Telstra Display" panose="020B0504040000000004" pitchFamily="34" charset="77"/>
                <a:ea typeface="Telstra Display" panose="020B0504040000000004" pitchFamily="34" charset="77"/>
              </a:rPr>
              <a:t>Hãy</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làm</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quen</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với</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máy</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tính</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và</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máy</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tính</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bảng</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của</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bạn</a:t>
            </a:r>
            <a:endParaRPr lang="en-AU" sz="3200" b="1" dirty="0">
              <a:latin typeface="Telstra Display" panose="020B0504040000000004" pitchFamily="34" charset="77"/>
              <a:ea typeface="Telstra Display" panose="020B0504040000000004" pitchFamily="34" charset="77"/>
            </a:endParaRPr>
          </a:p>
        </p:txBody>
      </p:sp>
      <p:sp>
        <p:nvSpPr>
          <p:cNvPr id="3" name="Subtitle 2">
            <a:extLst>
              <a:ext uri="{FF2B5EF4-FFF2-40B4-BE49-F238E27FC236}">
                <a16:creationId xmlns:a16="http://schemas.microsoft.com/office/drawing/2014/main" id="{557127E5-7A7D-CDBA-A301-2D6A1C797ADC}"/>
              </a:ext>
            </a:extLst>
          </p:cNvPr>
          <p:cNvSpPr>
            <a:spLocks noGrp="1"/>
          </p:cNvSpPr>
          <p:nvPr>
            <p:ph type="subTitle" idx="1"/>
          </p:nvPr>
        </p:nvSpPr>
        <p:spPr>
          <a:xfrm>
            <a:off x="1149318" y="2097212"/>
            <a:ext cx="6483381" cy="1831271"/>
          </a:xfrm>
        </p:spPr>
        <p:txBody>
          <a:bodyPr wrap="square" lIns="90000">
            <a:spAutoFit/>
          </a:body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Tôi</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có</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thể</a:t>
            </a:r>
            <a:r>
              <a:rPr lang="en-AU" sz="1600" b="1" dirty="0">
                <a:solidFill>
                  <a:schemeClr val="accent3"/>
                </a:solidFill>
                <a:latin typeface="Telstra Text" panose="020B0504040000000004" pitchFamily="34" charset="77"/>
                <a:ea typeface="Telstra Text" panose="020B0504040000000004" pitchFamily="34" charset="77"/>
              </a:rPr>
              <a:t> :</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Giải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thích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bảng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gì</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liệt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kê</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những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chức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năng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phổ</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biến</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Xác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định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điểm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chính</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Bật</a:t>
            </a:r>
            <a:r>
              <a:rPr lang="en-AU" sz="1200" dirty="0">
                <a:latin typeface="Telstra Text" panose="020B0504040000000004" pitchFamily="34" charset="77"/>
                <a:ea typeface="Telstra Text" panose="020B0504040000000004" pitchFamily="34" charset="77"/>
              </a:rPr>
              <a:t>/</a:t>
            </a:r>
            <a:r>
              <a:rPr lang="en-AU" sz="1200" dirty="0" err="1">
                <a:latin typeface="Telstra Text" panose="020B0504040000000004" pitchFamily="34" charset="77"/>
                <a:ea typeface="Telstra Text" panose="020B0504040000000004" pitchFamily="34" charset="77"/>
              </a:rPr>
              <a:t>tắt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bảng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mở</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khóa</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Định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hướng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sử</a:t>
            </a:r>
            <a:r>
              <a:rPr lang="en-AU" sz="1200" dirty="0">
                <a:latin typeface="Telstra Text" panose="020B0504040000000004" pitchFamily="34" charset="77"/>
                <a:ea typeface="Telstra Text" panose="020B0504040000000004" pitchFamily="34" charset="77"/>
              </a:rPr>
              <a:t> dung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thao</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bản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bảng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hoặc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chuột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bàn</a:t>
            </a:r>
            <a:r>
              <a:rPr lang="en-AU" sz="1200" dirty="0">
                <a:latin typeface="Telstra Text" panose="020B0504040000000004" pitchFamily="34" charset="77"/>
                <a:ea typeface="Telstra Text" panose="020B0504040000000004" pitchFamily="34" charset="77"/>
              </a:rPr>
              <a:t> di </a:t>
            </a:r>
            <a:r>
              <a:rPr lang="en-AU" sz="1200" dirty="0" err="1">
                <a:latin typeface="Telstra Text" panose="020B0504040000000004" pitchFamily="34" charset="77"/>
                <a:ea typeface="Telstra Text" panose="020B0504040000000004" pitchFamily="34" charset="77"/>
              </a:rPr>
              <a:t>chuột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phím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Điều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chỉnh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cài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đặt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bản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như</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độ</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sáng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cỡ</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chữ</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âm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lượng</a:t>
            </a:r>
            <a:r>
              <a:rPr lang="en-AU" sz="1200" dirty="0">
                <a:latin typeface="Telstra Text" panose="020B0504040000000004" pitchFamily="34" charset="77"/>
                <a:ea typeface="Telstra Text" panose="020B0504040000000004" pitchFamily="34" charset="77"/>
              </a:rPr>
              <a:t>. </a:t>
            </a:r>
          </a:p>
        </p:txBody>
      </p:sp>
      <p:pic>
        <p:nvPicPr>
          <p:cNvPr id="5" name="Picture 4">
            <a:extLst>
              <a:ext uri="{FF2B5EF4-FFF2-40B4-BE49-F238E27FC236}">
                <a16:creationId xmlns:a16="http://schemas.microsoft.com/office/drawing/2014/main" id="{967F2B64-23C8-2767-2BAD-E76B4C3A4BF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849752" y="8740797"/>
            <a:ext cx="534277" cy="612000"/>
          </a:xfrm>
          <a:prstGeom prst="rect">
            <a:avLst/>
          </a:prstGeom>
        </p:spPr>
      </p:pic>
      <p:cxnSp>
        <p:nvCxnSpPr>
          <p:cNvPr id="11" name="Straight Connector 10">
            <a:extLst>
              <a:ext uri="{FF2B5EF4-FFF2-40B4-BE49-F238E27FC236}">
                <a16:creationId xmlns:a16="http://schemas.microsoft.com/office/drawing/2014/main" id="{BDFB47EF-FB43-DB20-122F-47174F451BFD}"/>
              </a:ext>
              <a:ext uri="{C183D7F6-B498-43B3-948B-1728B52AA6E4}">
                <adec:decorative xmlns:adec="http://schemas.microsoft.com/office/drawing/2017/decorative" val="1"/>
              </a:ext>
            </a:extLst>
          </p:cNvPr>
          <p:cNvCxnSpPr/>
          <p:nvPr/>
        </p:nvCxnSpPr>
        <p:spPr>
          <a:xfrm>
            <a:off x="8593347" y="0"/>
            <a:ext cx="0" cy="960120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26" name="Subtitle 2">
            <a:extLst>
              <a:ext uri="{FF2B5EF4-FFF2-40B4-BE49-F238E27FC236}">
                <a16:creationId xmlns:a16="http://schemas.microsoft.com/office/drawing/2014/main" id="{BC4B5284-2D37-60B9-5859-AAC21B21A1DF}"/>
              </a:ext>
            </a:extLst>
          </p:cNvPr>
          <p:cNvSpPr txBox="1">
            <a:spLocks/>
          </p:cNvSpPr>
          <p:nvPr/>
        </p:nvSpPr>
        <p:spPr>
          <a:xfrm>
            <a:off x="1136016" y="4142485"/>
            <a:ext cx="2500323"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Điểm</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chính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cần</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ghi</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nhớ</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vi-VN" sz="1200" dirty="0">
                <a:latin typeface="Telstra Text" panose="020B0504040000000004" pitchFamily="34" charset="77"/>
                <a:ea typeface="Telstra Text" panose="020B0504040000000004" pitchFamily="34" charset="77"/>
              </a:rPr>
              <a:t>Những bài học quan trọng hôm nay</a:t>
            </a:r>
            <a:r>
              <a:rPr lang="en-AU" sz="1200" dirty="0">
                <a:latin typeface="Telstra Text" panose="020B0504040000000004" pitchFamily="34" charset="77"/>
                <a:ea typeface="Telstra Text" panose="020B0504040000000004" pitchFamily="34" charset="77"/>
              </a:rPr>
              <a:t>:</a:t>
            </a:r>
          </a:p>
        </p:txBody>
      </p:sp>
      <p:sp>
        <p:nvSpPr>
          <p:cNvPr id="21" name="Subtitle 2">
            <a:extLst>
              <a:ext uri="{FF2B5EF4-FFF2-40B4-BE49-F238E27FC236}">
                <a16:creationId xmlns:a16="http://schemas.microsoft.com/office/drawing/2014/main" id="{DB42F69D-660C-0571-DC24-94A3CF80203D}"/>
              </a:ext>
            </a:extLst>
          </p:cNvPr>
          <p:cNvSpPr txBox="1">
            <a:spLocks/>
          </p:cNvSpPr>
          <p:nvPr/>
        </p:nvSpPr>
        <p:spPr>
          <a:xfrm>
            <a:off x="5813687" y="4142485"/>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Hỗ</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trợ</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Tôi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được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giúp</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từ</a:t>
            </a:r>
            <a:r>
              <a:rPr lang="en-AU" sz="1200" dirty="0">
                <a:latin typeface="Telstra Text" panose="020B0504040000000004" pitchFamily="34" charset="77"/>
                <a:ea typeface="Telstra Text" panose="020B0504040000000004" pitchFamily="34" charset="77"/>
              </a:rPr>
              <a:t>:</a:t>
            </a:r>
          </a:p>
        </p:txBody>
      </p:sp>
      <p:sp>
        <p:nvSpPr>
          <p:cNvPr id="15" name="Rounded Rectangle 14">
            <a:extLst>
              <a:ext uri="{FF2B5EF4-FFF2-40B4-BE49-F238E27FC236}">
                <a16:creationId xmlns:a16="http://schemas.microsoft.com/office/drawing/2014/main" id="{D9F1F963-FDA6-C9B7-37DC-5F9F1FAA0074}"/>
              </a:ext>
              <a:ext uri="{C183D7F6-B498-43B3-948B-1728B52AA6E4}">
                <adec:decorative xmlns:adec="http://schemas.microsoft.com/office/drawing/2017/decorative" val="1"/>
              </a:ext>
            </a:extLst>
          </p:cNvPr>
          <p:cNvSpPr/>
          <p:nvPr/>
        </p:nvSpPr>
        <p:spPr>
          <a:xfrm>
            <a:off x="1185240" y="7622000"/>
            <a:ext cx="2145324" cy="1673432"/>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7" name="Rounded Rectangle 16">
            <a:extLst>
              <a:ext uri="{FF2B5EF4-FFF2-40B4-BE49-F238E27FC236}">
                <a16:creationId xmlns:a16="http://schemas.microsoft.com/office/drawing/2014/main" id="{388DBB9D-91A2-3502-8D20-32F463636798}"/>
              </a:ext>
              <a:ext uri="{C183D7F6-B498-43B3-948B-1728B52AA6E4}">
                <adec:decorative xmlns:adec="http://schemas.microsoft.com/office/drawing/2017/decorative" val="1"/>
              </a:ext>
            </a:extLst>
          </p:cNvPr>
          <p:cNvSpPr/>
          <p:nvPr/>
        </p:nvSpPr>
        <p:spPr>
          <a:xfrm>
            <a:off x="3636340" y="7622000"/>
            <a:ext cx="2145324" cy="1673432"/>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9" name="Rounded Rectangle 18">
            <a:extLst>
              <a:ext uri="{FF2B5EF4-FFF2-40B4-BE49-F238E27FC236}">
                <a16:creationId xmlns:a16="http://schemas.microsoft.com/office/drawing/2014/main" id="{C9822B18-5CFC-755F-7795-7E886F774CA9}"/>
              </a:ext>
              <a:ext uri="{C183D7F6-B498-43B3-948B-1728B52AA6E4}">
                <adec:decorative xmlns:adec="http://schemas.microsoft.com/office/drawing/2017/decorative" val="1"/>
              </a:ext>
            </a:extLst>
          </p:cNvPr>
          <p:cNvSpPr/>
          <p:nvPr/>
        </p:nvSpPr>
        <p:spPr>
          <a:xfrm>
            <a:off x="6087440" y="7622000"/>
            <a:ext cx="2145324" cy="1673432"/>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5" name="Rounded Rectangle 24">
            <a:extLst>
              <a:ext uri="{FF2B5EF4-FFF2-40B4-BE49-F238E27FC236}">
                <a16:creationId xmlns:a16="http://schemas.microsoft.com/office/drawing/2014/main" id="{75376F4C-D7D9-7639-69AF-EF18DF39ED21}"/>
              </a:ext>
              <a:ext uri="{C183D7F6-B498-43B3-948B-1728B52AA6E4}">
                <adec:decorative xmlns:adec="http://schemas.microsoft.com/office/drawing/2017/decorative" val="1"/>
              </a:ext>
            </a:extLst>
          </p:cNvPr>
          <p:cNvSpPr/>
          <p:nvPr/>
        </p:nvSpPr>
        <p:spPr>
          <a:xfrm>
            <a:off x="5862910" y="4833226"/>
            <a:ext cx="2369854" cy="1251056"/>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8" name="Rounded Rectangle 27">
            <a:extLst>
              <a:ext uri="{FF2B5EF4-FFF2-40B4-BE49-F238E27FC236}">
                <a16:creationId xmlns:a16="http://schemas.microsoft.com/office/drawing/2014/main" id="{CA136428-351A-9F6C-039A-5B1DEFE2C21B}"/>
              </a:ext>
              <a:ext uri="{C183D7F6-B498-43B3-948B-1728B52AA6E4}">
                <adec:decorative xmlns:adec="http://schemas.microsoft.com/office/drawing/2017/decorative" val="1"/>
              </a:ext>
            </a:extLst>
          </p:cNvPr>
          <p:cNvSpPr/>
          <p:nvPr/>
        </p:nvSpPr>
        <p:spPr>
          <a:xfrm>
            <a:off x="1185240" y="4833226"/>
            <a:ext cx="3663630" cy="1251056"/>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31" name="Picture 30">
            <a:extLst>
              <a:ext uri="{FF2B5EF4-FFF2-40B4-BE49-F238E27FC236}">
                <a16:creationId xmlns:a16="http://schemas.microsoft.com/office/drawing/2014/main" id="{8DA13FD1-A2D4-56C0-478C-BD4F0010C41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27166" y="2058912"/>
            <a:ext cx="723900" cy="711200"/>
          </a:xfrm>
          <a:prstGeom prst="rect">
            <a:avLst/>
          </a:prstGeom>
        </p:spPr>
      </p:pic>
      <p:pic>
        <p:nvPicPr>
          <p:cNvPr id="32" name="Picture 31">
            <a:extLst>
              <a:ext uri="{FF2B5EF4-FFF2-40B4-BE49-F238E27FC236}">
                <a16:creationId xmlns:a16="http://schemas.microsoft.com/office/drawing/2014/main" id="{5E2D1785-A6A3-A1C1-4738-DFBD07D0B7F8}"/>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56498" y="6455104"/>
            <a:ext cx="723900" cy="723900"/>
          </a:xfrm>
          <a:prstGeom prst="rect">
            <a:avLst/>
          </a:prstGeom>
        </p:spPr>
      </p:pic>
      <p:pic>
        <p:nvPicPr>
          <p:cNvPr id="33" name="Picture 32">
            <a:extLst>
              <a:ext uri="{FF2B5EF4-FFF2-40B4-BE49-F238E27FC236}">
                <a16:creationId xmlns:a16="http://schemas.microsoft.com/office/drawing/2014/main" id="{8AD6F9E4-E0C6-42E0-099B-A8B024952C9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5033941" y="4181449"/>
            <a:ext cx="698500" cy="685800"/>
          </a:xfrm>
          <a:prstGeom prst="rect">
            <a:avLst/>
          </a:prstGeom>
        </p:spPr>
      </p:pic>
      <p:pic>
        <p:nvPicPr>
          <p:cNvPr id="34" name="Picture 33">
            <a:extLst>
              <a:ext uri="{FF2B5EF4-FFF2-40B4-BE49-F238E27FC236}">
                <a16:creationId xmlns:a16="http://schemas.microsoft.com/office/drawing/2014/main" id="{40B7C732-9C54-B8F7-234E-F7EB7FF02817}"/>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241301" y="4147426"/>
            <a:ext cx="698500" cy="685800"/>
          </a:xfrm>
          <a:prstGeom prst="rect">
            <a:avLst/>
          </a:prstGeom>
        </p:spPr>
      </p:pic>
      <p:pic>
        <p:nvPicPr>
          <p:cNvPr id="8" name="Picture 7">
            <a:extLst>
              <a:ext uri="{FF2B5EF4-FFF2-40B4-BE49-F238E27FC236}">
                <a16:creationId xmlns:a16="http://schemas.microsoft.com/office/drawing/2014/main" id="{5D556AF2-1771-A24A-A52D-AB99AACD6DCF}"/>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11935592" y="8740797"/>
            <a:ext cx="563040" cy="612000"/>
          </a:xfrm>
          <a:prstGeom prst="rect">
            <a:avLst/>
          </a:prstGeom>
        </p:spPr>
      </p:pic>
      <p:cxnSp>
        <p:nvCxnSpPr>
          <p:cNvPr id="13" name="Straight Connector 12">
            <a:extLst>
              <a:ext uri="{FF2B5EF4-FFF2-40B4-BE49-F238E27FC236}">
                <a16:creationId xmlns:a16="http://schemas.microsoft.com/office/drawing/2014/main" id="{F520F150-12DE-94A5-F5ED-2405A8B6D099}"/>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27" name="Graphic 26">
            <a:extLst>
              <a:ext uri="{FF2B5EF4-FFF2-40B4-BE49-F238E27FC236}">
                <a16:creationId xmlns:a16="http://schemas.microsoft.com/office/drawing/2014/main" id="{8B1C1A32-9719-0478-1FB5-E94F361C916C}"/>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22287" y="7283964"/>
            <a:ext cx="714580" cy="687844"/>
          </a:xfrm>
          <a:prstGeom prst="rect">
            <a:avLst/>
          </a:prstGeom>
        </p:spPr>
      </p:pic>
      <p:sp>
        <p:nvSpPr>
          <p:cNvPr id="14" name="Subtitle 2">
            <a:extLst>
              <a:ext uri="{FF2B5EF4-FFF2-40B4-BE49-F238E27FC236}">
                <a16:creationId xmlns:a16="http://schemas.microsoft.com/office/drawing/2014/main" id="{8E9A4031-504A-4CAA-246E-886C1AA6DE41}"/>
              </a:ext>
            </a:extLst>
          </p:cNvPr>
          <p:cNvSpPr txBox="1">
            <a:spLocks/>
          </p:cNvSpPr>
          <p:nvPr/>
        </p:nvSpPr>
        <p:spPr>
          <a:xfrm>
            <a:off x="1188854" y="6516972"/>
            <a:ext cx="4075162"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Kế</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hoạch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hành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động</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Trong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tuần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tới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tôi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sẽ</a:t>
            </a:r>
            <a:r>
              <a:rPr lang="en-AU" sz="1200" dirty="0">
                <a:latin typeface="Telstra Text" panose="020B0504040000000004" pitchFamily="34" charset="77"/>
                <a:ea typeface="Telstra Text" panose="020B0504040000000004" pitchFamily="34" charset="77"/>
              </a:rPr>
              <a:t>:</a:t>
            </a:r>
          </a:p>
        </p:txBody>
      </p:sp>
      <p:sp>
        <p:nvSpPr>
          <p:cNvPr id="29" name="Subtitle 2">
            <a:extLst>
              <a:ext uri="{FF2B5EF4-FFF2-40B4-BE49-F238E27FC236}">
                <a16:creationId xmlns:a16="http://schemas.microsoft.com/office/drawing/2014/main" id="{27668873-4853-29CF-90A6-CF4960D50024}"/>
              </a:ext>
            </a:extLst>
          </p:cNvPr>
          <p:cNvSpPr txBox="1">
            <a:spLocks/>
          </p:cNvSpPr>
          <p:nvPr/>
        </p:nvSpPr>
        <p:spPr>
          <a:xfrm>
            <a:off x="1115808" y="7271364"/>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1</a:t>
            </a:r>
            <a:endParaRPr lang="en-AU" sz="2800" dirty="0">
              <a:latin typeface="Telstra Text" panose="020B0504040000000004" pitchFamily="34" charset="77"/>
              <a:ea typeface="Telstra Text" panose="020B0504040000000004" pitchFamily="34" charset="77"/>
            </a:endParaRPr>
          </a:p>
        </p:txBody>
      </p:sp>
      <p:pic>
        <p:nvPicPr>
          <p:cNvPr id="38" name="Graphic 37">
            <a:extLst>
              <a:ext uri="{FF2B5EF4-FFF2-40B4-BE49-F238E27FC236}">
                <a16:creationId xmlns:a16="http://schemas.microsoft.com/office/drawing/2014/main" id="{8323AFFE-C0B3-BD0F-8D28-E2B01B26B196}"/>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372971" y="7283964"/>
            <a:ext cx="714580" cy="687844"/>
          </a:xfrm>
          <a:prstGeom prst="rect">
            <a:avLst/>
          </a:prstGeom>
        </p:spPr>
      </p:pic>
      <p:sp>
        <p:nvSpPr>
          <p:cNvPr id="39" name="Subtitle 2">
            <a:extLst>
              <a:ext uri="{FF2B5EF4-FFF2-40B4-BE49-F238E27FC236}">
                <a16:creationId xmlns:a16="http://schemas.microsoft.com/office/drawing/2014/main" id="{A5637695-C0FD-B632-3D50-E5D0B1B53505}"/>
              </a:ext>
            </a:extLst>
          </p:cNvPr>
          <p:cNvSpPr txBox="1">
            <a:spLocks/>
          </p:cNvSpPr>
          <p:nvPr/>
        </p:nvSpPr>
        <p:spPr>
          <a:xfrm>
            <a:off x="3566492" y="7271364"/>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2</a:t>
            </a:r>
            <a:endParaRPr lang="en-AU" sz="2800" dirty="0">
              <a:latin typeface="Telstra Text" panose="020B0504040000000004" pitchFamily="34" charset="77"/>
              <a:ea typeface="Telstra Text" panose="020B0504040000000004" pitchFamily="34" charset="77"/>
            </a:endParaRPr>
          </a:p>
        </p:txBody>
      </p:sp>
      <p:pic>
        <p:nvPicPr>
          <p:cNvPr id="41" name="Graphic 40">
            <a:extLst>
              <a:ext uri="{FF2B5EF4-FFF2-40B4-BE49-F238E27FC236}">
                <a16:creationId xmlns:a16="http://schemas.microsoft.com/office/drawing/2014/main" id="{8B5C4ADE-8D4A-95B3-6ECC-BDD89AA2DB8C}"/>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824487" y="7283964"/>
            <a:ext cx="714580" cy="687844"/>
          </a:xfrm>
          <a:prstGeom prst="rect">
            <a:avLst/>
          </a:prstGeom>
        </p:spPr>
      </p:pic>
      <p:sp>
        <p:nvSpPr>
          <p:cNvPr id="42" name="Subtitle 2">
            <a:extLst>
              <a:ext uri="{FF2B5EF4-FFF2-40B4-BE49-F238E27FC236}">
                <a16:creationId xmlns:a16="http://schemas.microsoft.com/office/drawing/2014/main" id="{DAF1E879-91AF-08E8-E59D-7B7495D8C3E6}"/>
              </a:ext>
            </a:extLst>
          </p:cNvPr>
          <p:cNvSpPr txBox="1">
            <a:spLocks/>
          </p:cNvSpPr>
          <p:nvPr/>
        </p:nvSpPr>
        <p:spPr>
          <a:xfrm>
            <a:off x="6018008" y="7271364"/>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3</a:t>
            </a:r>
            <a:endParaRPr lang="en-AU" sz="2800" dirty="0">
              <a:latin typeface="Telstra Text" panose="020B0504040000000004" pitchFamily="34" charset="77"/>
              <a:ea typeface="Telstra Text" panose="020B0504040000000004" pitchFamily="34" charset="77"/>
            </a:endParaRPr>
          </a:p>
        </p:txBody>
      </p:sp>
      <p:sp>
        <p:nvSpPr>
          <p:cNvPr id="4" name="TextBox 3">
            <a:extLst>
              <a:ext uri="{FF2B5EF4-FFF2-40B4-BE49-F238E27FC236}">
                <a16:creationId xmlns:a16="http://schemas.microsoft.com/office/drawing/2014/main" id="{2189CEB1-9FF9-820C-8C98-E37EE3E42090}"/>
              </a:ext>
              <a:ext uri="{C183D7F6-B498-43B3-948B-1728B52AA6E4}">
                <adec:decorative xmlns:adec="http://schemas.microsoft.com/office/drawing/2017/decorative" val="1"/>
              </a:ext>
            </a:extLst>
          </p:cNvPr>
          <p:cNvSpPr txBox="1"/>
          <p:nvPr/>
        </p:nvSpPr>
        <p:spPr>
          <a:xfrm>
            <a:off x="3425125" y="6633275"/>
            <a:ext cx="184731" cy="369332"/>
          </a:xfrm>
          <a:prstGeom prst="rect">
            <a:avLst/>
          </a:prstGeom>
          <a:noFill/>
        </p:spPr>
        <p:txBody>
          <a:bodyPr wrap="none" rtlCol="0">
            <a:spAutoFit/>
          </a:bodyPr>
          <a:lstStyle/>
          <a:p>
            <a:endParaRPr lang="en-US" dirty="0"/>
          </a:p>
        </p:txBody>
      </p:sp>
      <p:sp>
        <p:nvSpPr>
          <p:cNvPr id="9" name="Subtitle 2">
            <a:extLst>
              <a:ext uri="{FF2B5EF4-FFF2-40B4-BE49-F238E27FC236}">
                <a16:creationId xmlns:a16="http://schemas.microsoft.com/office/drawing/2014/main" id="{EFCCA978-7A76-9EFA-ADF0-1DCE7A0F6CB4}"/>
              </a:ext>
            </a:extLst>
          </p:cNvPr>
          <p:cNvSpPr txBox="1">
            <a:spLocks/>
          </p:cNvSpPr>
          <p:nvPr/>
        </p:nvSpPr>
        <p:spPr>
          <a:xfrm>
            <a:off x="8714060" y="497186"/>
            <a:ext cx="3161951" cy="33855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Display" panose="020B0504040000000004" pitchFamily="34" charset="77"/>
                <a:ea typeface="Telstra Display" panose="020B0504040000000004" pitchFamily="34" charset="77"/>
              </a:rPr>
              <a:t>Ghi</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chú</a:t>
            </a:r>
            <a:endParaRPr lang="en-AU" sz="1400" dirty="0">
              <a:latin typeface="Telstra Text" panose="020B0504040000000004" pitchFamily="34" charset="77"/>
              <a:ea typeface="Telstra Text" panose="020B0504040000000004" pitchFamily="34" charset="77"/>
            </a:endParaRPr>
          </a:p>
        </p:txBody>
      </p:sp>
      <p:graphicFrame>
        <p:nvGraphicFramePr>
          <p:cNvPr id="12" name="Table 11">
            <a:extLst>
              <a:ext uri="{FF2B5EF4-FFF2-40B4-BE49-F238E27FC236}">
                <a16:creationId xmlns:a16="http://schemas.microsoft.com/office/drawing/2014/main" id="{F496ECF3-64B7-BBFB-635B-5C58E900950E}"/>
              </a:ext>
            </a:extLst>
          </p:cNvPr>
          <p:cNvGraphicFramePr>
            <a:graphicFrameLocks noGrp="1"/>
          </p:cNvGraphicFramePr>
          <p:nvPr>
            <p:extLst>
              <p:ext uri="{D42A27DB-BD31-4B8C-83A1-F6EECF244321}">
                <p14:modId xmlns:p14="http://schemas.microsoft.com/office/powerpoint/2010/main" val="3284830739"/>
              </p:ext>
            </p:extLst>
          </p:nvPr>
        </p:nvGraphicFramePr>
        <p:xfrm>
          <a:off x="8853123" y="818774"/>
          <a:ext cx="3707175" cy="7776000"/>
        </p:xfrm>
        <a:graphic>
          <a:graphicData uri="http://schemas.openxmlformats.org/drawingml/2006/table">
            <a:tbl>
              <a:tblPr firstRow="1">
                <a:tableStyleId>{2D5ABB26-0587-4C30-8999-92F81FD0307C}</a:tableStyleId>
              </a:tblPr>
              <a:tblGrid>
                <a:gridCol w="3707175">
                  <a:extLst>
                    <a:ext uri="{9D8B030D-6E8A-4147-A177-3AD203B41FA5}">
                      <a16:colId xmlns:a16="http://schemas.microsoft.com/office/drawing/2014/main" val="1448202117"/>
                    </a:ext>
                  </a:extLst>
                </a:gridCol>
              </a:tblGrid>
              <a:tr h="288000">
                <a:tc>
                  <a:txBody>
                    <a:bodyPr/>
                    <a:lstStyle/>
                    <a:p>
                      <a:endParaRPr lang="en-AU" sz="800" b="0" i="0">
                        <a:latin typeface="Telstra Text Light" panose="020B0304040000000004" pitchFamily="34" charset="77"/>
                        <a:ea typeface="Telstra Text Light" panose="020B0304040000000004" pitchFamily="34" charset="77"/>
                      </a:endParaRP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47715845"/>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37673397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996839202"/>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5636820"/>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30725147"/>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8390403"/>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2331969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27441386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6018445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0057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3198541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6444964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0828767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61796608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94709255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576473195"/>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64280054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605913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5145559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18758312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72064873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12082860"/>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04843181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25646020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759825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7733249"/>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3875694140"/>
                  </a:ext>
                </a:extLst>
              </a:tr>
            </a:tbl>
          </a:graphicData>
        </a:graphic>
      </p:graphicFrame>
    </p:spTree>
    <p:extLst>
      <p:ext uri="{BB962C8B-B14F-4D97-AF65-F5344CB8AC3E}">
        <p14:creationId xmlns:p14="http://schemas.microsoft.com/office/powerpoint/2010/main" val="51628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6C0DB-CCB5-5070-3D4A-396E665B377C}"/>
            </a:ext>
          </a:extLst>
        </p:cNvPr>
        <p:cNvGrpSpPr/>
        <p:nvPr/>
      </p:nvGrpSpPr>
      <p:grpSpPr>
        <a:xfrm>
          <a:off x="0" y="0"/>
          <a:ext cx="0" cy="0"/>
          <a:chOff x="0" y="0"/>
          <a:chExt cx="0" cy="0"/>
        </a:xfrm>
      </p:grpSpPr>
      <p:sp>
        <p:nvSpPr>
          <p:cNvPr id="1050" name="Title 1">
            <a:extLst>
              <a:ext uri="{FF2B5EF4-FFF2-40B4-BE49-F238E27FC236}">
                <a16:creationId xmlns:a16="http://schemas.microsoft.com/office/drawing/2014/main" id="{95F62D5A-A07D-263C-5000-EE7ED1E1AFB8}"/>
              </a:ext>
            </a:extLst>
          </p:cNvPr>
          <p:cNvSpPr txBox="1">
            <a:spLocks noGrp="1"/>
          </p:cNvSpPr>
          <p:nvPr>
            <p:ph type="title" idx="4294967295"/>
          </p:nvPr>
        </p:nvSpPr>
        <p:spPr>
          <a:xfrm>
            <a:off x="305062" y="402875"/>
            <a:ext cx="10881360" cy="9020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2500"/>
          </a:bodyPr>
          <a:lstStyle>
            <a:lvl1pPr algn="ctr" defTabSz="1280160" rtl="0" eaLnBrk="1" latinLnBrk="0" hangingPunct="1">
              <a:lnSpc>
                <a:spcPct val="90000"/>
              </a:lnSpc>
              <a:spcBef>
                <a:spcPct val="0"/>
              </a:spcBef>
              <a:buNone/>
              <a:defRPr sz="8400" kern="1200">
                <a:solidFill>
                  <a:schemeClr val="tx1"/>
                </a:solidFill>
                <a:latin typeface="+mj-lt"/>
                <a:ea typeface="+mj-ea"/>
                <a:cs typeface="+mj-cs"/>
              </a:defRPr>
            </a:lvl1pPr>
          </a:lstStyle>
          <a:p>
            <a:pPr marL="0" marR="0" lvl="0" indent="0" algn="l" defTabSz="1280160" rtl="0" eaLnBrk="1" fontAlgn="auto" latinLnBrk="0" hangingPunct="1">
              <a:lnSpc>
                <a:spcPct val="100000"/>
              </a:lnSpc>
              <a:spcBef>
                <a:spcPts val="1800"/>
              </a:spcBef>
              <a:spcAft>
                <a:spcPts val="0"/>
              </a:spcAft>
              <a:buClrTx/>
              <a:buSzTx/>
              <a:buFontTx/>
              <a:buNone/>
              <a:tabLst/>
              <a:defRPr/>
            </a:pP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Người</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Cao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niên</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Thành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thạo</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Công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nghệ</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a:t>
            </a:r>
            <a:br>
              <a:rPr kumimoji="0" lang="en-AU" sz="20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b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Học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phần</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2: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Hãy</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làm</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quen</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với</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máy</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tính</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và</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máy</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tính</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bảng</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của</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bạn</a:t>
            </a:r>
            <a:endPar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endParaRPr>
          </a:p>
        </p:txBody>
      </p:sp>
      <p:sp>
        <p:nvSpPr>
          <p:cNvPr id="36" name="Rounded Rectangle 35">
            <a:extLst>
              <a:ext uri="{FF2B5EF4-FFF2-40B4-BE49-F238E27FC236}">
                <a16:creationId xmlns:a16="http://schemas.microsoft.com/office/drawing/2014/main" id="{E54041F9-9654-A0D5-24D1-67F809814FA3}"/>
              </a:ext>
              <a:ext uri="{C183D7F6-B498-43B3-948B-1728B52AA6E4}">
                <adec:decorative xmlns:adec="http://schemas.microsoft.com/office/drawing/2017/decorative" val="1"/>
              </a:ext>
            </a:extLst>
          </p:cNvPr>
          <p:cNvSpPr/>
          <p:nvPr/>
        </p:nvSpPr>
        <p:spPr>
          <a:xfrm>
            <a:off x="9948223" y="1454702"/>
            <a:ext cx="2563880" cy="6822107"/>
          </a:xfrm>
          <a:prstGeom prst="roundRect">
            <a:avLst>
              <a:gd name="adj" fmla="val 0"/>
            </a:avLst>
          </a:prstGeom>
          <a:solidFill>
            <a:srgbClr val="F04C23">
              <a:alpha val="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29" name="Picture 28">
            <a:extLst>
              <a:ext uri="{FF2B5EF4-FFF2-40B4-BE49-F238E27FC236}">
                <a16:creationId xmlns:a16="http://schemas.microsoft.com/office/drawing/2014/main" id="{90F08DC9-3A07-CCF2-6BA7-16392B37F13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3497" y="1522333"/>
            <a:ext cx="698500" cy="673100"/>
          </a:xfrm>
          <a:prstGeom prst="rect">
            <a:avLst/>
          </a:prstGeom>
        </p:spPr>
      </p:pic>
      <p:sp>
        <p:nvSpPr>
          <p:cNvPr id="30" name="Subtitle 2">
            <a:extLst>
              <a:ext uri="{FF2B5EF4-FFF2-40B4-BE49-F238E27FC236}">
                <a16:creationId xmlns:a16="http://schemas.microsoft.com/office/drawing/2014/main" id="{55E9616C-EE6C-CEC2-2B50-F30E234AB039}"/>
              </a:ext>
            </a:extLst>
          </p:cNvPr>
          <p:cNvSpPr>
            <a:spLocks noGrp="1"/>
          </p:cNvSpPr>
          <p:nvPr>
            <p:ph type="subTitle" idx="1"/>
          </p:nvPr>
        </p:nvSpPr>
        <p:spPr>
          <a:xfrm>
            <a:off x="1105271" y="1553163"/>
            <a:ext cx="3329680" cy="7925246"/>
          </a:xfrm>
        </p:spPr>
        <p:txBody>
          <a:bodyPr wrap="square" lIns="90000">
            <a:spAutoFit/>
          </a:body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Máy</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tính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hoặc</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máy</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tính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bảng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là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gì</a:t>
            </a:r>
            <a:r>
              <a:rPr lang="en-AU" sz="1600" b="1" dirty="0">
                <a:solidFill>
                  <a:schemeClr val="accent1"/>
                </a:solidFill>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en-AU" sz="1100" b="1" dirty="0" err="1">
                <a:latin typeface="Telstra Text" panose="020B0504040000000004" pitchFamily="34" charset="77"/>
                <a:ea typeface="Telstra Text" panose="020B0504040000000004" pitchFamily="34" charset="77"/>
              </a:rPr>
              <a:t>Máy</a:t>
            </a:r>
            <a:r>
              <a:rPr lang="en-AU" sz="1100" b="1" dirty="0">
                <a:latin typeface="Telstra Text" panose="020B0504040000000004" pitchFamily="34" charset="77"/>
                <a:ea typeface="Telstra Text" panose="020B0504040000000004" pitchFamily="34" charset="77"/>
              </a:rPr>
              <a:t> </a:t>
            </a:r>
            <a:r>
              <a:rPr lang="en-AU" sz="1100" b="1" dirty="0" err="1">
                <a:latin typeface="Telstra Text" panose="020B0504040000000004" pitchFamily="34" charset="77"/>
                <a:ea typeface="Telstra Text" panose="020B0504040000000004" pitchFamily="34" charset="77"/>
              </a:rPr>
              <a:t>tính</a:t>
            </a:r>
            <a:r>
              <a:rPr lang="en-AU" sz="1100" b="1"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có</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thể</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Máy tính để bàn (Desktop) – màn hình lớn, bàn phím, chuột và hộp máy tính (thường được đặt trên bàn làm việc ở nhà)</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Máy tính xách tay (Laptop) – nhỏ gọn và dễ mang theo, có thể gập mở như một cuốn sách, tích hợp màn hình, bàn phím và bàn di chuột trong cùng một thiết bị</a:t>
            </a:r>
            <a:r>
              <a:rPr lang="en-AU" sz="11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en-AU" sz="1100" b="1" dirty="0" err="1">
                <a:latin typeface="Telstra Text" panose="020B0504040000000004" pitchFamily="34" charset="77"/>
                <a:ea typeface="Telstra Text" panose="020B0504040000000004" pitchFamily="34" charset="77"/>
              </a:rPr>
              <a:t>Máy</a:t>
            </a:r>
            <a:r>
              <a:rPr lang="en-AU" sz="1100" b="1" dirty="0">
                <a:latin typeface="Telstra Text" panose="020B0504040000000004" pitchFamily="34" charset="77"/>
                <a:ea typeface="Telstra Text" panose="020B0504040000000004" pitchFamily="34" charset="77"/>
              </a:rPr>
              <a:t> </a:t>
            </a:r>
            <a:r>
              <a:rPr lang="en-AU" sz="1100" b="1" dirty="0" err="1">
                <a:latin typeface="Telstra Text" panose="020B0504040000000004" pitchFamily="34" charset="77"/>
                <a:ea typeface="Telstra Text" panose="020B0504040000000004" pitchFamily="34" charset="77"/>
              </a:rPr>
              <a:t>tính</a:t>
            </a:r>
            <a:r>
              <a:rPr lang="en-AU" sz="1100" b="1" dirty="0">
                <a:latin typeface="Telstra Text" panose="020B0504040000000004" pitchFamily="34" charset="77"/>
                <a:ea typeface="Telstra Text" panose="020B0504040000000004" pitchFamily="34" charset="77"/>
              </a:rPr>
              <a:t> </a:t>
            </a:r>
            <a:r>
              <a:rPr lang="en-AU" sz="1100" b="1" dirty="0" err="1">
                <a:latin typeface="Telstra Text" panose="020B0504040000000004" pitchFamily="34" charset="77"/>
                <a:ea typeface="Telstra Text" panose="020B0504040000000004" pitchFamily="34" charset="77"/>
              </a:rPr>
              <a:t>bảng</a:t>
            </a:r>
            <a:r>
              <a:rPr lang="en-AU" sz="1100" b="1" dirty="0">
                <a:latin typeface="Telstra Text" panose="020B0504040000000004" pitchFamily="34" charset="77"/>
                <a:ea typeface="Telstra Text" panose="020B0504040000000004" pitchFamily="34" charset="77"/>
              </a:rPr>
              <a:t> (Tablets)</a:t>
            </a:r>
            <a:r>
              <a:rPr lang="en-AU" sz="1100" dirty="0">
                <a:latin typeface="Telstra Text" panose="020B0504040000000004" pitchFamily="34" charset="77"/>
                <a:ea typeface="Telstra Text" panose="020B0504040000000004" pitchFamily="34" charset="77"/>
              </a:rPr>
              <a:t> – </a:t>
            </a:r>
            <a:r>
              <a:rPr lang="vi-VN" sz="1100" dirty="0">
                <a:latin typeface="Telstra Text" panose="020B0504040000000004" pitchFamily="34" charset="77"/>
                <a:ea typeface="Telstra Text" panose="020B0504040000000004" pitchFamily="34" charset="77"/>
              </a:rPr>
              <a:t>Nhẹ và dễ mang theo, được điều khiển bằng cách chạm và vuốt màn hình bằng ngón tay (ví dụ: iPad hoặc máy tính bảng Samsung)</a:t>
            </a:r>
            <a:r>
              <a:rPr lang="en-AU" sz="11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Có</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nhiều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hệ</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điều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hành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khác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nhau</a:t>
            </a:r>
            <a:r>
              <a:rPr lang="en-AU" sz="1100" dirty="0">
                <a:latin typeface="Telstra Text" panose="020B0504040000000004" pitchFamily="34" charset="77"/>
                <a:ea typeface="Telstra Text" panose="020B0504040000000004" pitchFamily="34" charset="77"/>
              </a:rPr>
              <a:t>: Apple </a:t>
            </a:r>
            <a:r>
              <a:rPr lang="en-AU" sz="1100" b="1" dirty="0">
                <a:latin typeface="Telstra Text" panose="020B0504040000000004" pitchFamily="34" charset="77"/>
                <a:ea typeface="Telstra Text" panose="020B0504040000000004" pitchFamily="34" charset="77"/>
              </a:rPr>
              <a:t>macOS</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dành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Mac, Microsoft </a:t>
            </a:r>
            <a:r>
              <a:rPr lang="en-AU" sz="1100" b="1" dirty="0">
                <a:latin typeface="Telstra Text" panose="020B0504040000000004" pitchFamily="34" charset="77"/>
                <a:ea typeface="Telstra Text" panose="020B0504040000000004" pitchFamily="34" charset="77"/>
              </a:rPr>
              <a:t>Windows</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dành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các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tính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khác</a:t>
            </a:r>
            <a:r>
              <a:rPr lang="en-AU" sz="1100" dirty="0">
                <a:latin typeface="Telstra Text" panose="020B0504040000000004" pitchFamily="34" charset="77"/>
                <a:ea typeface="Telstra Text" panose="020B0504040000000004" pitchFamily="34" charset="77"/>
              </a:rPr>
              <a:t>, Apple </a:t>
            </a:r>
            <a:r>
              <a:rPr lang="en-AU" sz="1100" b="1" dirty="0" err="1">
                <a:latin typeface="Telstra Text" panose="020B0504040000000004" pitchFamily="34" charset="77"/>
                <a:ea typeface="Telstra Text" panose="020B0504040000000004" pitchFamily="34" charset="77"/>
              </a:rPr>
              <a:t>iPadOS</a:t>
            </a:r>
            <a:r>
              <a:rPr lang="en-AU" sz="1100" b="1"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dành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cho</a:t>
            </a:r>
            <a:r>
              <a:rPr lang="en-AU" sz="1100" dirty="0">
                <a:latin typeface="Telstra Text" panose="020B0504040000000004" pitchFamily="34" charset="77"/>
                <a:ea typeface="Telstra Text" panose="020B0504040000000004" pitchFamily="34" charset="77"/>
              </a:rPr>
              <a:t> iPad </a:t>
            </a:r>
            <a:r>
              <a:rPr lang="en-AU" sz="1100" dirty="0" err="1">
                <a:latin typeface="Telstra Text" panose="020B0504040000000004" pitchFamily="34" charset="77"/>
                <a:ea typeface="Telstra Text" panose="020B0504040000000004" pitchFamily="34" charset="77"/>
              </a:rPr>
              <a:t>và</a:t>
            </a:r>
            <a:r>
              <a:rPr lang="en-AU" sz="1100" dirty="0">
                <a:latin typeface="Telstra Text" panose="020B0504040000000004" pitchFamily="34" charset="77"/>
                <a:ea typeface="Telstra Text" panose="020B0504040000000004" pitchFamily="34" charset="77"/>
              </a:rPr>
              <a:t> Google </a:t>
            </a:r>
            <a:r>
              <a:rPr lang="en-AU" sz="1100" b="1" dirty="0">
                <a:latin typeface="Telstra Text" panose="020B0504040000000004" pitchFamily="34" charset="77"/>
                <a:ea typeface="Telstra Text" panose="020B0504040000000004" pitchFamily="34" charset="77"/>
              </a:rPr>
              <a:t>Android</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dành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tất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cả</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các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tính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bảng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khác</a:t>
            </a:r>
            <a:r>
              <a:rPr lang="en-AU" sz="1100" dirty="0">
                <a:latin typeface="Telstra Text" panose="020B0504040000000004" pitchFamily="34" charset="77"/>
                <a:ea typeface="Telstra Text" panose="020B0504040000000004" pitchFamily="34" charset="77"/>
              </a:rPr>
              <a:t>.. </a:t>
            </a:r>
          </a:p>
          <a:p>
            <a:pPr marL="226800" indent="-22680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Sử</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dụng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tính</a:t>
            </a:r>
            <a:r>
              <a:rPr lang="en-AU" sz="1100" dirty="0">
                <a:latin typeface="Telstra Text" panose="020B0504040000000004" pitchFamily="34" charset="77"/>
                <a:ea typeface="Telstra Text" panose="020B0504040000000004" pitchFamily="34" charset="77"/>
              </a:rPr>
              <a:t>/</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tính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bảng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của</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bạn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vi-VN" sz="1100" b="1" dirty="0">
                <a:latin typeface="Telstra Text" panose="020B0504040000000004" pitchFamily="34" charset="77"/>
                <a:ea typeface="Telstra Text" panose="020B0504040000000004" pitchFamily="34" charset="77"/>
              </a:rPr>
              <a:t>Giữ liên lạc: </a:t>
            </a:r>
            <a:r>
              <a:rPr lang="vi-VN" sz="1100" dirty="0">
                <a:latin typeface="Telstra Text" panose="020B0504040000000004" pitchFamily="34" charset="77"/>
                <a:ea typeface="Telstra Text" panose="020B0504040000000004" pitchFamily="34" charset="77"/>
              </a:rPr>
              <a:t>email, cuộc gọi video, chia sẻ ảnh, mạng xã hội.</a:t>
            </a:r>
          </a:p>
          <a:p>
            <a:pPr marL="457200" lvl="1" indent="-226800" algn="l">
              <a:lnSpc>
                <a:spcPct val="100000"/>
              </a:lnSpc>
              <a:spcBef>
                <a:spcPts val="600"/>
              </a:spcBef>
              <a:buFont typeface="Courier New" panose="02070309020205020404" pitchFamily="49" charset="0"/>
              <a:buChar char="o"/>
            </a:pPr>
            <a:r>
              <a:rPr lang="vi-VN" sz="1100" b="1" dirty="0">
                <a:latin typeface="Telstra Text" panose="020B0504040000000004" pitchFamily="34" charset="77"/>
                <a:ea typeface="Telstra Text" panose="020B0504040000000004" pitchFamily="34" charset="77"/>
              </a:rPr>
              <a:t>Tìm kiếm thông tin: </a:t>
            </a:r>
            <a:r>
              <a:rPr lang="vi-VN" sz="1100" dirty="0">
                <a:latin typeface="Telstra Text" panose="020B0504040000000004" pitchFamily="34" charset="77"/>
                <a:ea typeface="Telstra Text" panose="020B0504040000000004" pitchFamily="34" charset="77"/>
              </a:rPr>
              <a:t>tin tức, công thức nấu ăn, thông tin sức khỏe, bản đồ, thời tiết.</a:t>
            </a:r>
          </a:p>
          <a:p>
            <a:pPr marL="457200" lvl="1" indent="-226800" algn="l">
              <a:lnSpc>
                <a:spcPct val="100000"/>
              </a:lnSpc>
              <a:spcBef>
                <a:spcPts val="600"/>
              </a:spcBef>
              <a:buFont typeface="Courier New" panose="02070309020205020404" pitchFamily="49" charset="0"/>
              <a:buChar char="o"/>
            </a:pPr>
            <a:r>
              <a:rPr lang="vi-VN" sz="1100" b="1" dirty="0">
                <a:latin typeface="Telstra Text" panose="020B0504040000000004" pitchFamily="34" charset="77"/>
                <a:ea typeface="Telstra Text" panose="020B0504040000000004" pitchFamily="34" charset="77"/>
              </a:rPr>
              <a:t>Giải trí: </a:t>
            </a:r>
            <a:r>
              <a:rPr lang="vi-VN" sz="1100" dirty="0">
                <a:latin typeface="Telstra Text" panose="020B0504040000000004" pitchFamily="34" charset="77"/>
                <a:ea typeface="Telstra Text" panose="020B0504040000000004" pitchFamily="34" charset="77"/>
              </a:rPr>
              <a:t>YouTube, truyền hình, âm nhạc, podcast, trò chơi, sách điện tử.</a:t>
            </a:r>
          </a:p>
          <a:p>
            <a:pPr marL="457200" lvl="1" indent="-226800" algn="l">
              <a:lnSpc>
                <a:spcPct val="100000"/>
              </a:lnSpc>
              <a:spcBef>
                <a:spcPts val="600"/>
              </a:spcBef>
              <a:buFont typeface="Courier New" panose="02070309020205020404" pitchFamily="49" charset="0"/>
              <a:buChar char="o"/>
            </a:pPr>
            <a:r>
              <a:rPr lang="vi-VN" sz="1100" b="1" dirty="0">
                <a:latin typeface="Telstra Text" panose="020B0504040000000004" pitchFamily="34" charset="77"/>
                <a:ea typeface="Telstra Text" panose="020B0504040000000004" pitchFamily="34" charset="77"/>
              </a:rPr>
              <a:t>Công việc thiết thực: </a:t>
            </a:r>
            <a:r>
              <a:rPr lang="vi-VN" sz="1100" dirty="0">
                <a:latin typeface="Telstra Text" panose="020B0504040000000004" pitchFamily="34" charset="77"/>
                <a:ea typeface="Telstra Text" panose="020B0504040000000004" pitchFamily="34" charset="77"/>
              </a:rPr>
              <a:t>mua sắm, ngân hàng, viết lách, lịch, ghi chú.</a:t>
            </a:r>
            <a:r>
              <a:rPr lang="en-AU" sz="1100" dirty="0">
                <a:latin typeface="Telstra Text" panose="020B0504040000000004" pitchFamily="34" charset="77"/>
                <a:ea typeface="Telstra Text" panose="020B0504040000000004" pitchFamily="34" charset="77"/>
              </a:rPr>
              <a:t>.</a:t>
            </a:r>
          </a:p>
          <a:p>
            <a:pPr algn="l">
              <a:lnSpc>
                <a:spcPct val="100000"/>
              </a:lnSpc>
              <a:spcBef>
                <a:spcPts val="600"/>
              </a:spcBef>
            </a:pPr>
            <a:r>
              <a:rPr lang="vi-VN" sz="1600" b="1" dirty="0">
                <a:solidFill>
                  <a:schemeClr val="accent1"/>
                </a:solidFill>
                <a:latin typeface="Telstra Text" panose="020B0504040000000004" pitchFamily="34" charset="77"/>
                <a:ea typeface="Telstra Text" panose="020B0504040000000004" pitchFamily="34" charset="77"/>
              </a:rPr>
              <a:t>Ứng dụng và chương trình</a:t>
            </a:r>
            <a:endParaRPr lang="en-AU" sz="1600" b="1" dirty="0">
              <a:solidFill>
                <a:schemeClr val="accent1"/>
              </a:solidFill>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Ứng dụng và chương trình </a:t>
            </a:r>
            <a:r>
              <a:rPr lang="vi-VN" sz="1100" dirty="0">
                <a:latin typeface="Telstra Text" panose="020B0504040000000004" pitchFamily="34" charset="77"/>
                <a:ea typeface="Telstra Text" panose="020B0504040000000004" pitchFamily="34" charset="77"/>
              </a:rPr>
              <a:t>là những công cụ cho phép thiết bị của bạn thực hiện các nhiệm vụ khác nhau (ví dụ: lướt internet, xem thời tiết, nghe nhạc).</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Trên máy tính, chương trình thường được mở từ menu Bắt đầu (Start) (Windows) hoặc Dock (Mac).</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Trên máy tính bảng, ứng dụng được mở bằng cách chạm vào biểu tượng trên màn hình chính (Home). Để xem tất cả ứng dụng, hãy vuốt lên từ dưới cùng của màn hình để mở Ngăn kéo ứng dụng (App Drawer).</a:t>
            </a:r>
            <a:endParaRPr lang="en-AU" sz="1100" dirty="0">
              <a:latin typeface="Telstra Text" panose="020B0504040000000004" pitchFamily="34" charset="77"/>
              <a:ea typeface="Telstra Text" panose="020B0504040000000004" pitchFamily="34" charset="77"/>
            </a:endParaRPr>
          </a:p>
        </p:txBody>
      </p:sp>
      <p:pic>
        <p:nvPicPr>
          <p:cNvPr id="32" name="Picture 31">
            <a:extLst>
              <a:ext uri="{FF2B5EF4-FFF2-40B4-BE49-F238E27FC236}">
                <a16:creationId xmlns:a16="http://schemas.microsoft.com/office/drawing/2014/main" id="{62866F52-0A32-A459-DB1C-65CABA9C653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03304" y="1553073"/>
            <a:ext cx="736600" cy="673100"/>
          </a:xfrm>
          <a:prstGeom prst="rect">
            <a:avLst/>
          </a:prstGeom>
        </p:spPr>
      </p:pic>
      <p:pic>
        <p:nvPicPr>
          <p:cNvPr id="33" name="Picture 32">
            <a:extLst>
              <a:ext uri="{FF2B5EF4-FFF2-40B4-BE49-F238E27FC236}">
                <a16:creationId xmlns:a16="http://schemas.microsoft.com/office/drawing/2014/main" id="{BE314B30-12AD-01C9-0D40-DBBA885BC6B4}"/>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9133158" y="1649879"/>
            <a:ext cx="698500" cy="673100"/>
          </a:xfrm>
          <a:prstGeom prst="rect">
            <a:avLst/>
          </a:prstGeom>
        </p:spPr>
      </p:pic>
      <p:sp>
        <p:nvSpPr>
          <p:cNvPr id="37" name="Subtitle 2">
            <a:extLst>
              <a:ext uri="{FF2B5EF4-FFF2-40B4-BE49-F238E27FC236}">
                <a16:creationId xmlns:a16="http://schemas.microsoft.com/office/drawing/2014/main" id="{6958442D-1448-BE96-F619-97141E7EA379}"/>
              </a:ext>
            </a:extLst>
          </p:cNvPr>
          <p:cNvSpPr txBox="1">
            <a:spLocks/>
          </p:cNvSpPr>
          <p:nvPr/>
        </p:nvSpPr>
        <p:spPr>
          <a:xfrm>
            <a:off x="5436806" y="1556542"/>
            <a:ext cx="3695198" cy="7863691"/>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Bật</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tắt</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máy</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tính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và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máy</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tính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bảng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và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mở</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khoá</a:t>
            </a:r>
            <a:endParaRPr lang="en-AU" sz="1600" b="1" dirty="0">
              <a:solidFill>
                <a:schemeClr val="accent1"/>
              </a:solidFill>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Bật và tắt: </a:t>
            </a:r>
            <a:r>
              <a:rPr lang="vi-VN" sz="1100" dirty="0">
                <a:latin typeface="Telstra Text" panose="020B0504040000000004" pitchFamily="34" charset="77"/>
                <a:ea typeface="Telstra Text" panose="020B0504040000000004" pitchFamily="34" charset="77"/>
              </a:rPr>
              <a:t>Giữ nút nguồn. Sau khi bật, thiết bị sẽ hoạt động liên tục. Thiết bị sẽ chuyển sang chế độ "ngủ" (màn hình sẽ tối) khi không sử dụng.</a:t>
            </a: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Mở khóa: </a:t>
            </a:r>
            <a:r>
              <a:rPr lang="vi-VN" sz="1100" dirty="0">
                <a:latin typeface="Telstra Text" panose="020B0504040000000004" pitchFamily="34" charset="77"/>
                <a:ea typeface="Telstra Text" panose="020B0504040000000004" pitchFamily="34" charset="77"/>
              </a:rPr>
              <a:t>Chạm vào một nút hoặc màn hình để mở khóa. Vì lý do bảo mật, thiết bị của bạn sẽ tự động khóa và cần được mở khóa bằng mật mã</a:t>
            </a:r>
            <a:r>
              <a:rPr lang="en-AU" sz="1100" dirty="0">
                <a:latin typeface="Telstra Text" panose="020B0504040000000004" pitchFamily="34" charset="77"/>
                <a:ea typeface="Telstra Text" panose="020B0504040000000004" pitchFamily="34" charset="77"/>
              </a:rPr>
              <a:t>.</a:t>
            </a:r>
          </a:p>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Định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hướng</a:t>
            </a: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100" b="1" dirty="0" err="1">
                <a:latin typeface="Telstra Text" panose="020B0504040000000004" pitchFamily="34" charset="77"/>
                <a:ea typeface="Telstra Text" panose="020B0504040000000004" pitchFamily="34" charset="77"/>
              </a:rPr>
              <a:t>Trên</a:t>
            </a:r>
            <a:r>
              <a:rPr lang="en-AU" sz="1100" b="1" dirty="0">
                <a:latin typeface="Telstra Text" panose="020B0504040000000004" pitchFamily="34" charset="77"/>
                <a:ea typeface="Telstra Text" panose="020B0504040000000004" pitchFamily="34" charset="77"/>
              </a:rPr>
              <a:t> </a:t>
            </a:r>
            <a:r>
              <a:rPr lang="en-AU" sz="1100" b="1" dirty="0" err="1">
                <a:latin typeface="Telstra Text" panose="020B0504040000000004" pitchFamily="34" charset="77"/>
                <a:ea typeface="Telstra Text" panose="020B0504040000000004" pitchFamily="34" charset="77"/>
              </a:rPr>
              <a:t>máy</a:t>
            </a:r>
            <a:r>
              <a:rPr lang="en-AU" sz="1100" b="1" dirty="0">
                <a:latin typeface="Telstra Text" panose="020B0504040000000004" pitchFamily="34" charset="77"/>
                <a:ea typeface="Telstra Text" panose="020B0504040000000004" pitchFamily="34" charset="77"/>
              </a:rPr>
              <a:t> </a:t>
            </a:r>
            <a:r>
              <a:rPr lang="en-AU" sz="1100" b="1" dirty="0" err="1">
                <a:latin typeface="Telstra Text" panose="020B0504040000000004" pitchFamily="34" charset="77"/>
                <a:ea typeface="Telstra Text" panose="020B0504040000000004" pitchFamily="34" charset="77"/>
              </a:rPr>
              <a:t>tính</a:t>
            </a:r>
            <a:r>
              <a:rPr lang="en-AU" sz="1100" b="1"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Chuột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tính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bàn</a:t>
            </a:r>
            <a:r>
              <a:rPr lang="en-AU" sz="1100" dirty="0">
                <a:latin typeface="Telstra Text" panose="020B0504040000000004" pitchFamily="34" charset="77"/>
                <a:ea typeface="Telstra Text" panose="020B0504040000000004" pitchFamily="34" charset="77"/>
              </a:rPr>
              <a:t> - desktop):</a:t>
            </a:r>
          </a:p>
          <a:p>
            <a:pPr marL="457200" lvl="1" indent="-226800" algn="l">
              <a:lnSpc>
                <a:spcPct val="100000"/>
              </a:lnSpc>
              <a:spcBef>
                <a:spcPts val="600"/>
              </a:spcBef>
              <a:buFont typeface="Courier New" panose="02070309020205020404" pitchFamily="49" charset="0"/>
              <a:buChar char="o"/>
            </a:pPr>
            <a:r>
              <a:rPr lang="en-AU" sz="1100" dirty="0">
                <a:latin typeface="Telstra Text" panose="020B0504040000000004" pitchFamily="34" charset="77"/>
                <a:ea typeface="Telstra Text" panose="020B0504040000000004" pitchFamily="34" charset="77"/>
              </a:rPr>
              <a:t>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chuột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con </a:t>
            </a:r>
            <a:r>
              <a:rPr lang="en-AU" sz="1100" dirty="0" err="1">
                <a:latin typeface="Telstra Text" panose="020B0504040000000004" pitchFamily="34" charset="77"/>
                <a:ea typeface="Telstra Text" panose="020B0504040000000004" pitchFamily="34" charset="77"/>
              </a:rPr>
              <a:t>trỏ</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trên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màn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hình</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Nhấp</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chuột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trái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hoặc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nhấp</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đúp</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chọn</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Nhấp</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chuột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phải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xem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thêm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tùy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chọn</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Dùng</a:t>
            </a:r>
            <a:r>
              <a:rPr lang="en-AU" sz="1100" dirty="0">
                <a:latin typeface="Telstra Text" panose="020B0504040000000004" pitchFamily="34" charset="77"/>
                <a:ea typeface="Telstra Text" panose="020B0504040000000004" pitchFamily="34" charset="77"/>
              </a:rPr>
              <a:t> con </a:t>
            </a:r>
            <a:r>
              <a:rPr lang="en-AU" sz="1100" dirty="0" err="1">
                <a:latin typeface="Telstra Text" panose="020B0504040000000004" pitchFamily="34" charset="77"/>
                <a:ea typeface="Telstra Text" panose="020B0504040000000004" pitchFamily="34" charset="77"/>
              </a:rPr>
              <a:t>lăn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chuột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lên</a:t>
            </a:r>
            <a:r>
              <a:rPr lang="en-AU" sz="1100" dirty="0">
                <a:latin typeface="Telstra Text" panose="020B0504040000000004" pitchFamily="34" charset="77"/>
                <a:ea typeface="Telstra Text" panose="020B0504040000000004" pitchFamily="34" charset="77"/>
              </a:rPr>
              <a:t>/</a:t>
            </a:r>
            <a:r>
              <a:rPr lang="en-AU" sz="1100" dirty="0" err="1">
                <a:latin typeface="Telstra Text" panose="020B0504040000000004" pitchFamily="34" charset="77"/>
                <a:ea typeface="Telstra Text" panose="020B0504040000000004" pitchFamily="34" charset="77"/>
              </a:rPr>
              <a:t>xuống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trang</a:t>
            </a:r>
            <a:r>
              <a:rPr lang="en-AU" sz="11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Bàn</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chuột</a:t>
            </a:r>
            <a:r>
              <a:rPr lang="en-AU" sz="1100" dirty="0">
                <a:latin typeface="Telstra Text" panose="020B0504040000000004" pitchFamily="34" charset="77"/>
                <a:ea typeface="Telstra Text" panose="020B0504040000000004" pitchFamily="34" charset="77"/>
              </a:rPr>
              <a:t> (</a:t>
            </a:r>
            <a:r>
              <a:rPr lang="vi-VN" sz="1100" dirty="0">
                <a:latin typeface="Telstra Text" panose="020B0504040000000004" pitchFamily="34" charset="77"/>
                <a:ea typeface="Telstra Text" panose="020B0504040000000004" pitchFamily="34" charset="77"/>
              </a:rPr>
              <a:t>Máy tính xách tay - </a:t>
            </a:r>
            <a:r>
              <a:rPr lang="en-AU" sz="1100" dirty="0">
                <a:latin typeface="Telstra Text" panose="020B0504040000000004" pitchFamily="34" charset="77"/>
                <a:ea typeface="Telstra Text" panose="020B0504040000000004" pitchFamily="34" charset="77"/>
              </a:rPr>
              <a:t>laptop):</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Vuốt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ngón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tay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con </a:t>
            </a:r>
            <a:r>
              <a:rPr lang="en-AU" sz="1100" dirty="0" err="1">
                <a:latin typeface="Telstra Text" panose="020B0504040000000004" pitchFamily="34" charset="77"/>
                <a:ea typeface="Telstra Text" panose="020B0504040000000004" pitchFamily="34" charset="77"/>
              </a:rPr>
              <a:t>trỏ</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Chạm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hoặc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nhấp</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chọn</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Cuộn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bằng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hai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ngón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tay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lên</a:t>
            </a:r>
            <a:r>
              <a:rPr lang="en-AU" sz="1100" dirty="0">
                <a:latin typeface="Telstra Text" panose="020B0504040000000004" pitchFamily="34" charset="77"/>
                <a:ea typeface="Telstra Text" panose="020B0504040000000004" pitchFamily="34" charset="77"/>
              </a:rPr>
              <a:t>/</a:t>
            </a:r>
            <a:r>
              <a:rPr lang="en-AU" sz="1100" dirty="0" err="1">
                <a:latin typeface="Telstra Text" panose="020B0504040000000004" pitchFamily="34" charset="77"/>
                <a:ea typeface="Telstra Text" panose="020B0504040000000004" pitchFamily="34" charset="77"/>
              </a:rPr>
              <a:t>xuống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trang</a:t>
            </a:r>
            <a:r>
              <a:rPr lang="en-AU" sz="11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Bàn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phím</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Bấm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phím</a:t>
            </a:r>
            <a:r>
              <a:rPr lang="en-AU" sz="1100" dirty="0">
                <a:latin typeface="Telstra Text" panose="020B0504040000000004" pitchFamily="34" charset="77"/>
                <a:ea typeface="Telstra Text" panose="020B0504040000000004" pitchFamily="34" charset="77"/>
              </a:rPr>
              <a:t> Enter/Return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xác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nhận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hoặc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thêm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dòng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mới</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Bấm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phím</a:t>
            </a:r>
            <a:r>
              <a:rPr lang="en-AU" sz="1100" dirty="0">
                <a:latin typeface="Telstra Text" panose="020B0504040000000004" pitchFamily="34" charset="77"/>
                <a:ea typeface="Telstra Text" panose="020B0504040000000004" pitchFamily="34" charset="77"/>
              </a:rPr>
              <a:t> Backspace/Delete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xóa</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bản</a:t>
            </a:r>
            <a:r>
              <a:rPr lang="en-AU" sz="11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Trên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tính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bảng</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Chạm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chọn</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Chạm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giữ</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Giữ</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ngón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tay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trên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màn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hình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ứng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dụng</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Cuộn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Vuốt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ngón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tay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lên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xuống</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Vuốt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Vuốt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ngón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tay</a:t>
            </a:r>
            <a:r>
              <a:rPr lang="en-AU" sz="1100" dirty="0">
                <a:latin typeface="Telstra Text" panose="020B0504040000000004" pitchFamily="34" charset="77"/>
                <a:ea typeface="Telstra Text" panose="020B0504040000000004" pitchFamily="34" charset="77"/>
              </a:rPr>
              <a:t> sang </a:t>
            </a:r>
            <a:r>
              <a:rPr lang="en-AU" sz="1100" dirty="0" err="1">
                <a:latin typeface="Telstra Text" panose="020B0504040000000004" pitchFamily="34" charset="77"/>
                <a:ea typeface="Telstra Text" panose="020B0504040000000004" pitchFamily="34" charset="77"/>
              </a:rPr>
              <a:t>trái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phải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trang</a:t>
            </a:r>
            <a:r>
              <a:rPr lang="en-AU" sz="1100" dirty="0">
                <a:latin typeface="Telstra Text" panose="020B0504040000000004" pitchFamily="34" charset="77"/>
                <a:ea typeface="Telstra Text" panose="020B0504040000000004" pitchFamily="34" charset="77"/>
              </a:rPr>
              <a:t>/</a:t>
            </a:r>
            <a:r>
              <a:rPr lang="en-AU" sz="1100" dirty="0" err="1">
                <a:latin typeface="Telstra Text" panose="020B0504040000000004" pitchFamily="34" charset="77"/>
                <a:ea typeface="Telstra Text" panose="020B0504040000000004" pitchFamily="34" charset="77"/>
              </a:rPr>
              <a:t>màn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hình</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Phóng</a:t>
            </a:r>
            <a:r>
              <a:rPr lang="en-AU" sz="1100" dirty="0">
                <a:latin typeface="Telstra Text" panose="020B0504040000000004" pitchFamily="34" charset="77"/>
                <a:ea typeface="Telstra Text" panose="020B0504040000000004" pitchFamily="34" charset="77"/>
              </a:rPr>
              <a:t> to/</a:t>
            </a:r>
            <a:r>
              <a:rPr lang="en-AU" sz="1100" dirty="0" err="1">
                <a:latin typeface="Telstra Text" panose="020B0504040000000004" pitchFamily="34" charset="77"/>
                <a:ea typeface="Telstra Text" panose="020B0504040000000004" pitchFamily="34" charset="77"/>
              </a:rPr>
              <a:t>thu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nhỏ</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Đặt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hai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ngón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tay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trên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màn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hình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a:t>
            </a:r>
            <a:r>
              <a:rPr lang="en-AU" sz="1100" dirty="0">
                <a:latin typeface="Telstra Text" panose="020B0504040000000004" pitchFamily="34" charset="77"/>
                <a:ea typeface="Telstra Text" panose="020B0504040000000004" pitchFamily="34" charset="77"/>
              </a:rPr>
              <a:t> di </a:t>
            </a:r>
            <a:r>
              <a:rPr lang="en-AU" sz="1100" dirty="0" err="1">
                <a:latin typeface="Telstra Text" panose="020B0504040000000004" pitchFamily="34" charset="77"/>
                <a:ea typeface="Telstra Text" panose="020B0504040000000004" pitchFamily="34" charset="77"/>
              </a:rPr>
              <a:t>chuyển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chúng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ra</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xa</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nhau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hoặc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chụm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chúng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lại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phóng</a:t>
            </a:r>
            <a:r>
              <a:rPr lang="en-AU" sz="1100" dirty="0">
                <a:latin typeface="Telstra Text" panose="020B0504040000000004" pitchFamily="34" charset="77"/>
                <a:ea typeface="Telstra Text" panose="020B0504040000000004" pitchFamily="34" charset="77"/>
              </a:rPr>
              <a:t> to/</a:t>
            </a:r>
            <a:r>
              <a:rPr lang="en-AU" sz="1100" dirty="0" err="1">
                <a:latin typeface="Telstra Text" panose="020B0504040000000004" pitchFamily="34" charset="77"/>
                <a:ea typeface="Telstra Text" panose="020B0504040000000004" pitchFamily="34" charset="77"/>
              </a:rPr>
              <a:t>thu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nhỏ</a:t>
            </a:r>
            <a:r>
              <a:rPr lang="en-AU" sz="1100" dirty="0">
                <a:latin typeface="Telstra Text" panose="020B0504040000000004" pitchFamily="34" charset="77"/>
                <a:ea typeface="Telstra Text" panose="020B0504040000000004" pitchFamily="34" charset="77"/>
              </a:rPr>
              <a:t>.</a:t>
            </a:r>
          </a:p>
        </p:txBody>
      </p:sp>
      <p:sp>
        <p:nvSpPr>
          <p:cNvPr id="34" name="Subtitle 2">
            <a:extLst>
              <a:ext uri="{FF2B5EF4-FFF2-40B4-BE49-F238E27FC236}">
                <a16:creationId xmlns:a16="http://schemas.microsoft.com/office/drawing/2014/main" id="{DC2A3BB1-05C5-A6CC-EC97-F2AAD4AB7BF3}"/>
              </a:ext>
            </a:extLst>
          </p:cNvPr>
          <p:cNvSpPr txBox="1">
            <a:spLocks/>
          </p:cNvSpPr>
          <p:nvPr/>
        </p:nvSpPr>
        <p:spPr>
          <a:xfrm>
            <a:off x="10041952" y="1649879"/>
            <a:ext cx="2304106" cy="6047809"/>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Hướng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dẫn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sử</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dụng</a:t>
            </a: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Scan </a:t>
            </a:r>
            <a:r>
              <a:rPr lang="en-AU" sz="1200" dirty="0" err="1">
                <a:latin typeface="Telstra Text" panose="020B0504040000000004" pitchFamily="34" charset="77"/>
                <a:ea typeface="Telstra Text" panose="020B0504040000000004" pitchFamily="34" charset="77"/>
              </a:rPr>
              <a:t>mã</a:t>
            </a:r>
            <a:r>
              <a:rPr lang="en-AU" sz="1200" dirty="0">
                <a:latin typeface="Telstra Text" panose="020B0504040000000004" pitchFamily="34" charset="77"/>
                <a:ea typeface="Telstra Text" panose="020B0504040000000004" pitchFamily="34" charset="77"/>
              </a:rPr>
              <a:t> QR (</a:t>
            </a:r>
            <a:r>
              <a:rPr lang="en-AU" sz="1200" dirty="0" err="1">
                <a:latin typeface="Telstra Text" panose="020B0504040000000004" pitchFamily="34" charset="77"/>
                <a:ea typeface="Telstra Text" panose="020B0504040000000004" pitchFamily="34" charset="77"/>
              </a:rPr>
              <a:t>với</a:t>
            </a:r>
            <a:r>
              <a:rPr lang="en-AU" sz="1200" dirty="0">
                <a:latin typeface="Telstra Text" panose="020B0504040000000004" pitchFamily="34" charset="77"/>
                <a:ea typeface="Telstra Text" panose="020B0504040000000004" pitchFamily="34" charset="77"/>
              </a:rPr>
              <a:t> camera) </a:t>
            </a:r>
            <a:r>
              <a:rPr lang="en-AU" sz="1200" dirty="0" err="1">
                <a:latin typeface="Telstra Text" panose="020B0504040000000004" pitchFamily="34" charset="77"/>
                <a:ea typeface="Telstra Text" panose="020B0504040000000004" pitchFamily="34" charset="77"/>
              </a:rPr>
              <a:t>hoặc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nhấn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vào</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đường</a:t>
            </a:r>
            <a:r>
              <a:rPr lang="en-AU" sz="1200" dirty="0">
                <a:latin typeface="Telstra Text" panose="020B0504040000000004" pitchFamily="34" charset="77"/>
                <a:ea typeface="Telstra Text" panose="020B0504040000000004" pitchFamily="34" charset="77"/>
              </a:rPr>
              <a:t> </a:t>
            </a:r>
            <a:r>
              <a:rPr lang="en-AU" sz="1200">
                <a:latin typeface="Telstra Text" panose="020B0504040000000004" pitchFamily="34" charset="77"/>
                <a:ea typeface="Telstra Text" panose="020B0504040000000004" pitchFamily="34" charset="77"/>
              </a:rPr>
              <a:t>dẫn.</a:t>
            </a: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6">
                  <a:extLst>
                    <a:ext uri="{A12FA001-AC4F-418D-AE19-62706E023703}">
                      <ahyp:hlinkClr xmlns:ahyp="http://schemas.microsoft.com/office/drawing/2018/hyperlinkcolor" val="tx"/>
                    </a:ext>
                  </a:extLst>
                </a:hlinkClick>
              </a:rPr>
              <a:t>Windows </a:t>
            </a:r>
            <a:br>
              <a:rPr lang="en-AU" sz="1400" b="1" dirty="0">
                <a:solidFill>
                  <a:schemeClr val="accent1"/>
                </a:solidFill>
                <a:latin typeface="Telstra Text" panose="020B0504040000000004" pitchFamily="34" charset="77"/>
                <a:ea typeface="Telstra Text" panose="020B0504040000000004" pitchFamily="34" charset="77"/>
                <a:hlinkClick r:id="rId6">
                  <a:extLst>
                    <a:ext uri="{A12FA001-AC4F-418D-AE19-62706E023703}">
                      <ahyp:hlinkClr xmlns:ahyp="http://schemas.microsoft.com/office/drawing/2018/hyperlinkcolor" val="tx"/>
                    </a:ext>
                  </a:extLst>
                </a:hlinkClick>
              </a:rPr>
            </a:br>
            <a:r>
              <a:rPr lang="en-AU" sz="1400" b="1" dirty="0">
                <a:solidFill>
                  <a:schemeClr val="accent1"/>
                </a:solidFill>
                <a:latin typeface="Telstra Text" panose="020B0504040000000004" pitchFamily="34" charset="77"/>
                <a:ea typeface="Telstra Text" panose="020B0504040000000004" pitchFamily="34" charset="77"/>
                <a:hlinkClick r:id="rId6">
                  <a:extLst>
                    <a:ext uri="{A12FA001-AC4F-418D-AE19-62706E023703}">
                      <ahyp:hlinkClr xmlns:ahyp="http://schemas.microsoft.com/office/drawing/2018/hyperlinkcolor" val="tx"/>
                    </a:ext>
                  </a:extLst>
                </a:hlinkClick>
              </a:rPr>
              <a:t>computers</a:t>
            </a: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8">
                  <a:extLst>
                    <a:ext uri="{A12FA001-AC4F-418D-AE19-62706E023703}">
                      <ahyp:hlinkClr xmlns:ahyp="http://schemas.microsoft.com/office/drawing/2018/hyperlinkcolor" val="tx"/>
                    </a:ext>
                  </a:extLst>
                </a:hlinkClick>
              </a:rPr>
              <a:t>Mac </a:t>
            </a:r>
            <a:br>
              <a:rPr lang="en-AU" sz="1400" b="1" dirty="0">
                <a:solidFill>
                  <a:schemeClr val="accent1"/>
                </a:solidFill>
                <a:latin typeface="Telstra Text" panose="020B0504040000000004" pitchFamily="34" charset="77"/>
                <a:ea typeface="Telstra Text" panose="020B0504040000000004" pitchFamily="34" charset="77"/>
                <a:hlinkClick r:id="rId8">
                  <a:extLst>
                    <a:ext uri="{A12FA001-AC4F-418D-AE19-62706E023703}">
                      <ahyp:hlinkClr xmlns:ahyp="http://schemas.microsoft.com/office/drawing/2018/hyperlinkcolor" val="tx"/>
                    </a:ext>
                  </a:extLst>
                </a:hlinkClick>
              </a:rPr>
            </a:br>
            <a:r>
              <a:rPr lang="en-AU" sz="1400" b="1" dirty="0">
                <a:solidFill>
                  <a:schemeClr val="accent1"/>
                </a:solidFill>
                <a:latin typeface="Telstra Text" panose="020B0504040000000004" pitchFamily="34" charset="77"/>
                <a:ea typeface="Telstra Text" panose="020B0504040000000004" pitchFamily="34" charset="77"/>
                <a:hlinkClick r:id="rId8">
                  <a:extLst>
                    <a:ext uri="{A12FA001-AC4F-418D-AE19-62706E023703}">
                      <ahyp:hlinkClr xmlns:ahyp="http://schemas.microsoft.com/office/drawing/2018/hyperlinkcolor" val="tx"/>
                    </a:ext>
                  </a:extLst>
                </a:hlinkClick>
              </a:rPr>
              <a:t>computers</a:t>
            </a: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9">
                  <a:extLst>
                    <a:ext uri="{A12FA001-AC4F-418D-AE19-62706E023703}">
                      <ahyp:hlinkClr xmlns:ahyp="http://schemas.microsoft.com/office/drawing/2018/hyperlinkcolor" val="tx"/>
                    </a:ext>
                  </a:extLst>
                </a:hlinkClick>
              </a:rPr>
              <a:t>Android </a:t>
            </a:r>
            <a:br>
              <a:rPr lang="en-AU" sz="1400" b="1" dirty="0">
                <a:solidFill>
                  <a:schemeClr val="accent1"/>
                </a:solidFill>
                <a:latin typeface="Telstra Text" panose="020B0504040000000004" pitchFamily="34" charset="77"/>
                <a:ea typeface="Telstra Text" panose="020B0504040000000004" pitchFamily="34" charset="77"/>
                <a:hlinkClick r:id="rId9">
                  <a:extLst>
                    <a:ext uri="{A12FA001-AC4F-418D-AE19-62706E023703}">
                      <ahyp:hlinkClr xmlns:ahyp="http://schemas.microsoft.com/office/drawing/2018/hyperlinkcolor" val="tx"/>
                    </a:ext>
                  </a:extLst>
                </a:hlinkClick>
              </a:rPr>
            </a:br>
            <a:r>
              <a:rPr lang="en-AU" sz="1400" b="1" dirty="0">
                <a:solidFill>
                  <a:schemeClr val="accent1"/>
                </a:solidFill>
                <a:latin typeface="Telstra Text" panose="020B0504040000000004" pitchFamily="34" charset="77"/>
                <a:ea typeface="Telstra Text" panose="020B0504040000000004" pitchFamily="34" charset="77"/>
                <a:hlinkClick r:id="rId9">
                  <a:extLst>
                    <a:ext uri="{A12FA001-AC4F-418D-AE19-62706E023703}">
                      <ahyp:hlinkClr xmlns:ahyp="http://schemas.microsoft.com/office/drawing/2018/hyperlinkcolor" val="tx"/>
                    </a:ext>
                  </a:extLst>
                </a:hlinkClick>
              </a:rPr>
              <a:t>tablets</a:t>
            </a: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10">
                  <a:extLst>
                    <a:ext uri="{A12FA001-AC4F-418D-AE19-62706E023703}">
                      <ahyp:hlinkClr xmlns:ahyp="http://schemas.microsoft.com/office/drawing/2018/hyperlinkcolor" val="tx"/>
                    </a:ext>
                  </a:extLst>
                </a:hlinkClick>
              </a:rPr>
              <a:t>iPads</a:t>
            </a:r>
            <a:endPar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endParaRPr>
          </a:p>
          <a:p>
            <a:pPr algn="l">
              <a:lnSpc>
                <a:spcPct val="100000"/>
              </a:lnSpc>
              <a:spcBef>
                <a:spcPts val="600"/>
              </a:spcBef>
            </a:pPr>
            <a:r>
              <a:rPr lang="en-AU" sz="1400" b="1" dirty="0">
                <a:latin typeface="Telstra Text" panose="020B0504040000000004" pitchFamily="34" charset="77"/>
                <a:ea typeface="Telstra Text" panose="020B0504040000000004" pitchFamily="34" charset="77"/>
              </a:rPr>
              <a:t>	</a:t>
            </a: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p:txBody>
      </p:sp>
      <p:pic>
        <p:nvPicPr>
          <p:cNvPr id="1047" name="Picture 1046">
            <a:extLst>
              <a:ext uri="{FF2B5EF4-FFF2-40B4-BE49-F238E27FC236}">
                <a16:creationId xmlns:a16="http://schemas.microsoft.com/office/drawing/2014/main" id="{71BA7293-D5E9-EEA6-7442-378F43E2B18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03304" y="3265894"/>
            <a:ext cx="736600" cy="673100"/>
          </a:xfrm>
          <a:prstGeom prst="rect">
            <a:avLst/>
          </a:prstGeom>
        </p:spPr>
      </p:pic>
      <p:pic>
        <p:nvPicPr>
          <p:cNvPr id="2" name="Picture 1">
            <a:extLst>
              <a:ext uri="{FF2B5EF4-FFF2-40B4-BE49-F238E27FC236}">
                <a16:creationId xmlns:a16="http://schemas.microsoft.com/office/drawing/2014/main" id="{3565E7DD-F24B-E408-C4CA-E7B99AF220E6}"/>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10849752" y="8740797"/>
            <a:ext cx="534277" cy="612000"/>
          </a:xfrm>
          <a:prstGeom prst="rect">
            <a:avLst/>
          </a:prstGeom>
        </p:spPr>
      </p:pic>
      <p:pic>
        <p:nvPicPr>
          <p:cNvPr id="3" name="Picture 2">
            <a:extLst>
              <a:ext uri="{FF2B5EF4-FFF2-40B4-BE49-F238E27FC236}">
                <a16:creationId xmlns:a16="http://schemas.microsoft.com/office/drawing/2014/main" id="{3A6697AA-4221-C844-7FAB-198E05495F43}"/>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1935592" y="8740797"/>
            <a:ext cx="563040" cy="612000"/>
          </a:xfrm>
          <a:prstGeom prst="rect">
            <a:avLst/>
          </a:prstGeom>
        </p:spPr>
      </p:pic>
      <p:cxnSp>
        <p:nvCxnSpPr>
          <p:cNvPr id="4" name="Straight Connector 3">
            <a:extLst>
              <a:ext uri="{FF2B5EF4-FFF2-40B4-BE49-F238E27FC236}">
                <a16:creationId xmlns:a16="http://schemas.microsoft.com/office/drawing/2014/main" id="{2C4D1580-C39F-B968-2C0B-70535591FB3B}"/>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7" name="Picture 6" descr="QR Code - Windows computers">
            <a:extLst>
              <a:ext uri="{FF2B5EF4-FFF2-40B4-BE49-F238E27FC236}">
                <a16:creationId xmlns:a16="http://schemas.microsoft.com/office/drawing/2014/main" id="{B2CD83E0-FBEE-1630-9A0C-00221EF6EFE0}"/>
              </a:ext>
            </a:extLst>
          </p:cNvPr>
          <p:cNvPicPr>
            <a:picLocks noChangeAspect="1"/>
          </p:cNvPicPr>
          <p:nvPr/>
        </p:nvPicPr>
        <p:blipFill>
          <a:blip r:embed="rId13"/>
          <a:stretch>
            <a:fillRect/>
          </a:stretch>
        </p:blipFill>
        <p:spPr>
          <a:xfrm>
            <a:off x="11267213" y="2695914"/>
            <a:ext cx="1080000" cy="1080000"/>
          </a:xfrm>
          <a:prstGeom prst="rect">
            <a:avLst/>
          </a:prstGeom>
        </p:spPr>
      </p:pic>
      <p:pic>
        <p:nvPicPr>
          <p:cNvPr id="8" name="Picture 7" descr="QR Code - Android tablets">
            <a:extLst>
              <a:ext uri="{FF2B5EF4-FFF2-40B4-BE49-F238E27FC236}">
                <a16:creationId xmlns:a16="http://schemas.microsoft.com/office/drawing/2014/main" id="{93FA9509-B898-43B3-D04F-8F557B5139A7}"/>
              </a:ext>
            </a:extLst>
          </p:cNvPr>
          <p:cNvPicPr>
            <a:picLocks noChangeAspect="1"/>
          </p:cNvPicPr>
          <p:nvPr/>
        </p:nvPicPr>
        <p:blipFill>
          <a:blip r:embed="rId14"/>
          <a:stretch>
            <a:fillRect/>
          </a:stretch>
        </p:blipFill>
        <p:spPr>
          <a:xfrm>
            <a:off x="11267213" y="5409020"/>
            <a:ext cx="1080000" cy="1080000"/>
          </a:xfrm>
          <a:prstGeom prst="rect">
            <a:avLst/>
          </a:prstGeom>
        </p:spPr>
      </p:pic>
      <p:pic>
        <p:nvPicPr>
          <p:cNvPr id="6" name="Picture 5" descr="QR Code - Mac computers">
            <a:extLst>
              <a:ext uri="{FF2B5EF4-FFF2-40B4-BE49-F238E27FC236}">
                <a16:creationId xmlns:a16="http://schemas.microsoft.com/office/drawing/2014/main" id="{C1FA4F98-ED22-3CE8-B301-F89ECEFD91FA}"/>
              </a:ext>
            </a:extLst>
          </p:cNvPr>
          <p:cNvPicPr>
            <a:picLocks noChangeAspect="1"/>
          </p:cNvPicPr>
          <p:nvPr/>
        </p:nvPicPr>
        <p:blipFill>
          <a:blip r:embed="rId15"/>
          <a:stretch>
            <a:fillRect/>
          </a:stretch>
        </p:blipFill>
        <p:spPr>
          <a:xfrm>
            <a:off x="11267213" y="4052467"/>
            <a:ext cx="1080000" cy="1080000"/>
          </a:xfrm>
          <a:prstGeom prst="rect">
            <a:avLst/>
          </a:prstGeom>
        </p:spPr>
      </p:pic>
      <p:pic>
        <p:nvPicPr>
          <p:cNvPr id="5" name="Picture 4" descr="QR Code - iPads">
            <a:extLst>
              <a:ext uri="{FF2B5EF4-FFF2-40B4-BE49-F238E27FC236}">
                <a16:creationId xmlns:a16="http://schemas.microsoft.com/office/drawing/2014/main" id="{CAC4D416-5362-AF55-87C0-67A798E3F5E6}"/>
              </a:ext>
            </a:extLst>
          </p:cNvPr>
          <p:cNvPicPr>
            <a:picLocks noChangeAspect="1"/>
          </p:cNvPicPr>
          <p:nvPr/>
        </p:nvPicPr>
        <p:blipFill>
          <a:blip r:embed="rId16"/>
          <a:stretch>
            <a:fillRect/>
          </a:stretch>
        </p:blipFill>
        <p:spPr>
          <a:xfrm>
            <a:off x="11267213" y="6765574"/>
            <a:ext cx="1080000" cy="1080000"/>
          </a:xfrm>
          <a:prstGeom prst="rect">
            <a:avLst/>
          </a:prstGeom>
        </p:spPr>
      </p:pic>
      <p:pic>
        <p:nvPicPr>
          <p:cNvPr id="9" name="Picture 8">
            <a:extLst>
              <a:ext uri="{FF2B5EF4-FFF2-40B4-BE49-F238E27FC236}">
                <a16:creationId xmlns:a16="http://schemas.microsoft.com/office/drawing/2014/main" id="{9864B132-818F-5318-D112-F8F3A3CD83D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31361" y="6930609"/>
            <a:ext cx="736600" cy="673100"/>
          </a:xfrm>
          <a:prstGeom prst="rect">
            <a:avLst/>
          </a:prstGeom>
        </p:spPr>
      </p:pic>
    </p:spTree>
    <p:extLst>
      <p:ext uri="{BB962C8B-B14F-4D97-AF65-F5344CB8AC3E}">
        <p14:creationId xmlns:p14="http://schemas.microsoft.com/office/powerpoint/2010/main" val="3242740232"/>
      </p:ext>
    </p:extLst>
  </p:cSld>
  <p:clrMapOvr>
    <a:masterClrMapping/>
  </p:clrMapOvr>
</p:sld>
</file>

<file path=ppt/theme/theme1.xml><?xml version="1.0" encoding="utf-8"?>
<a:theme xmlns:a="http://schemas.openxmlformats.org/drawingml/2006/main" name="Office Theme">
  <a:themeElements>
    <a:clrScheme name="Telstra">
      <a:dk1>
        <a:srgbClr val="00003C"/>
      </a:dk1>
      <a:lt1>
        <a:srgbClr val="FFFFFF"/>
      </a:lt1>
      <a:dk2>
        <a:srgbClr val="00003C"/>
      </a:dk2>
      <a:lt2>
        <a:srgbClr val="FFFFFF"/>
      </a:lt2>
      <a:accent1>
        <a:srgbClr val="F04C23"/>
      </a:accent1>
      <a:accent2>
        <a:srgbClr val="007CC2"/>
      </a:accent2>
      <a:accent3>
        <a:srgbClr val="00438C"/>
      </a:accent3>
      <a:accent4>
        <a:srgbClr val="66CEF6"/>
      </a:accent4>
      <a:accent5>
        <a:srgbClr val="BFE7FB"/>
      </a:accent5>
      <a:accent6>
        <a:srgbClr val="F37050"/>
      </a:accent6>
      <a:hlink>
        <a:srgbClr val="00438C"/>
      </a:hlink>
      <a:folHlink>
        <a:srgbClr val="EF4B23"/>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7b56d83-7d92-4d5e-8552-dd44030ff6cf" xsi:nil="true"/>
    <lcf76f155ced4ddcb4097134ff3c332f xmlns="f6374f94-ea7c-428a-97f4-b9a8f1ddd6c6">
      <Terms xmlns="http://schemas.microsoft.com/office/infopath/2007/PartnerControls"/>
    </lcf76f155ced4ddcb4097134ff3c332f>
    <ContentMatched xmlns="f6374f94-ea7c-428a-97f4-b9a8f1ddd6c6">true</ContentMatched>
    <_dlc_DocId xmlns="2a7a03ce-2042-4c5f-90e9-1f29c56988a9">AATUC-1823800632-107866</_dlc_DocId>
    <_dlc_DocIdUrl xmlns="2a7a03ce-2042-4c5f-90e9-1f29c56988a9">
      <Url>https://teamtelstra.sharepoint.com/sites/DigitalSystems/_layouts/15/DocIdRedir.aspx?ID=AATUC-1823800632-107866</Url>
      <Description>AATUC-1823800632-107866</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E3B1D3E7822C549A581B067E19CC315" ma:contentTypeVersion="21" ma:contentTypeDescription="Create a new document." ma:contentTypeScope="" ma:versionID="6c0394f7b96bb5f51ee8fcd64fafe47e">
  <xsd:schema xmlns:xsd="http://www.w3.org/2001/XMLSchema" xmlns:xs="http://www.w3.org/2001/XMLSchema" xmlns:p="http://schemas.microsoft.com/office/2006/metadata/properties" xmlns:ns2="f6374f94-ea7c-428a-97f4-b9a8f1ddd6c6" xmlns:ns3="2a7a03ce-2042-4c5f-90e9-1f29c56988a9" xmlns:ns4="c7b56d83-7d92-4d5e-8552-dd44030ff6cf" targetNamespace="http://schemas.microsoft.com/office/2006/metadata/properties" ma:root="true" ma:fieldsID="b1fd14c332512e0bf86725748d83ef6f" ns2:_="" ns3:_="" ns4:_="">
    <xsd:import namespace="f6374f94-ea7c-428a-97f4-b9a8f1ddd6c6"/>
    <xsd:import namespace="2a7a03ce-2042-4c5f-90e9-1f29c56988a9"/>
    <xsd:import namespace="c7b56d83-7d92-4d5e-8552-dd44030ff6cf"/>
    <xsd:element name="properties">
      <xsd:complexType>
        <xsd:sequence>
          <xsd:element name="documentManagement">
            <xsd:complexType>
              <xsd:all>
                <xsd:element ref="ns2:MediaServiceMetadata" minOccurs="0"/>
                <xsd:element ref="ns2:MediaServiceFastMetadata" minOccurs="0"/>
                <xsd:element ref="ns3:_dlc_DocId" minOccurs="0"/>
                <xsd:element ref="ns3:_dlc_DocIdUrl" minOccurs="0"/>
                <xsd:element ref="ns3:_dlc_DocIdPersistId"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ContentMatched"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374f94-ea7c-428a-97f4-b9a8f1ddd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ContentMatched" ma:index="24" nillable="true" ma:displayName="Content Matched" ma:default="1" ma:format="Dropdown" ma:internalName="ContentMatched">
      <xsd:simpleType>
        <xsd:restriction base="dms:Boolea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7780b6f-135f-46e7-9608-4a6f87a742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7a03ce-2042-4c5f-90e9-1f29c56988a9"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56d83-7d92-4d5e-8552-dd44030ff6cf"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efc71ffe-bcdc-4440-85d5-0b78223fec55}" ma:internalName="TaxCatchAll" ma:showField="CatchAllData" ma:web="2a7a03ce-2042-4c5f-90e9-1f29c56988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913E49F-0017-4066-8727-A9185F288961}">
  <ds:schemaRefs>
    <ds:schemaRef ds:uri="http://schemas.microsoft.com/sharepoint/v3/contenttype/forms"/>
  </ds:schemaRefs>
</ds:datastoreItem>
</file>

<file path=customXml/itemProps2.xml><?xml version="1.0" encoding="utf-8"?>
<ds:datastoreItem xmlns:ds="http://schemas.openxmlformats.org/officeDocument/2006/customXml" ds:itemID="{CEBDB436-53EB-425E-A8EC-3F5275692B76}">
  <ds:schemaRefs>
    <ds:schemaRef ds:uri="http://purl.org/dc/elements/1.1/"/>
    <ds:schemaRef ds:uri="http://purl.org/dc/dcmitype/"/>
    <ds:schemaRef ds:uri="http://schemas.microsoft.com/office/2006/documentManagement/types"/>
    <ds:schemaRef ds:uri="http://schemas.microsoft.com/office/2006/metadata/properties"/>
    <ds:schemaRef ds:uri="http://purl.org/dc/terms/"/>
    <ds:schemaRef ds:uri="c7b56d83-7d92-4d5e-8552-dd44030ff6cf"/>
    <ds:schemaRef ds:uri="http://schemas.microsoft.com/office/infopath/2007/PartnerControls"/>
    <ds:schemaRef ds:uri="9c7b2f30-2231-41e0-b86a-1257079ed7b5"/>
    <ds:schemaRef ds:uri="http://schemas.openxmlformats.org/package/2006/metadata/core-properties"/>
    <ds:schemaRef ds:uri="f6156fdc-1b67-4e65-a7eb-2d097edf2cd6"/>
    <ds:schemaRef ds:uri="http://www.w3.org/XML/1998/namespace"/>
  </ds:schemaRefs>
</ds:datastoreItem>
</file>

<file path=customXml/itemProps3.xml><?xml version="1.0" encoding="utf-8"?>
<ds:datastoreItem xmlns:ds="http://schemas.openxmlformats.org/officeDocument/2006/customXml" ds:itemID="{052D65A5-287E-43A4-AFFB-BA9F1BC082C6}"/>
</file>

<file path=customXml/itemProps4.xml><?xml version="1.0" encoding="utf-8"?>
<ds:datastoreItem xmlns:ds="http://schemas.openxmlformats.org/officeDocument/2006/customXml" ds:itemID="{9203ED9D-9C3C-4D34-92A3-3C72D8FB916D}"/>
</file>

<file path=docMetadata/LabelInfo.xml><?xml version="1.0" encoding="utf-8"?>
<clbl:labelList xmlns:clbl="http://schemas.microsoft.com/office/2020/mipLabelMetadata">
  <clbl:label id="{260a72d4-184a-48c0-bf8b-73e9e9f3b1b0}" enabled="1" method="Privileged" siteId="{49dfc6a3-5fb7-49f4-adea-c54e725bb854}" contentBits="2" removed="0"/>
</clbl:labelList>
</file>

<file path=docProps/app.xml><?xml version="1.0" encoding="utf-8"?>
<Properties xmlns="http://schemas.openxmlformats.org/officeDocument/2006/extended-properties" xmlns:vt="http://schemas.openxmlformats.org/officeDocument/2006/docPropsVTypes">
  <Template>Office Theme</Template>
  <TotalTime>4966</TotalTime>
  <Words>875</Words>
  <Application>Microsoft Office PowerPoint</Application>
  <PresentationFormat>A3 Paper (297x420 mm)</PresentationFormat>
  <Paragraphs>75</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Aptos</vt:lpstr>
      <vt:lpstr>Aptos Display</vt:lpstr>
      <vt:lpstr>Arial</vt:lpstr>
      <vt:lpstr>Courier New</vt:lpstr>
      <vt:lpstr>Telstra Display</vt:lpstr>
      <vt:lpstr>Telstra Text</vt:lpstr>
      <vt:lpstr>Telstra Text Light</vt:lpstr>
      <vt:lpstr>Wingdings</vt:lpstr>
      <vt:lpstr>Office Theme</vt:lpstr>
      <vt:lpstr>Người Cao niên Thành thạo Công nghệ Học phần 2: Hãy làm quen với máy tính và máy tính bảng của bạn</vt:lpstr>
      <vt:lpstr>Người Cao niên Thành thạo Công nghệ  Học phần 2: Hãy làm quen với máy tính và máy tính bảng của bạn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Telstra Tech Savvy Seniors Learning Canvas Module 2 - Vietnamese</dc:title>
  <dc:creator>Telstra</dc:creator>
  <cp:keywords>Telstra, Tech Savvy Seniors, Learning Canvas, Module 2, Vietnamese</cp:keywords>
  <cp:lastModifiedBy>Liam Greenaway</cp:lastModifiedBy>
  <cp:revision>6</cp:revision>
  <dcterms:created xsi:type="dcterms:W3CDTF">2025-08-08T06:40:30Z</dcterms:created>
  <dcterms:modified xsi:type="dcterms:W3CDTF">2026-04-13T23:40:29Z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0x010100CE3B1D3E7822C549A581B067E19CC315</vt:lpwstr>
  </property>
  <property fmtid="{D5CDD505-2E9C-101B-9397-08002B2CF9AE}" pid="3" name="MediaServiceImageTags">
    <vt:lpwstr/>
  </property>
  <property fmtid="{D5CDD505-2E9C-101B-9397-08002B2CF9AE}" pid="4" name="_dlc_DocIdItemGuid">
    <vt:lpwstr>61e61162-73b7-46e2-bc39-74233acd6beb</vt:lpwstr>
  </property>
</Properties>
</file>