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CB8540-9B13-4F72-AA08-20D0BFCB0168}" v="12" dt="2026-04-13T22:46:08.4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61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13T22:46:08.470" v="42" actId="13244"/>
      <pc:docMkLst>
        <pc:docMk/>
      </pc:docMkLst>
      <pc:sldChg chg="modSp mod">
        <pc:chgData name="Liam Greenaway" userId="c706b77f-c5cf-4f95-aa99-ddd5c18db2ba" providerId="ADAL" clId="{CD29965E-20E4-4A5E-829B-8DEE0A5499D5}" dt="2026-04-13T22:45:50.212" v="38" actId="13244"/>
        <pc:sldMkLst>
          <pc:docMk/>
          <pc:sldMk cId="516285872" sldId="256"/>
        </pc:sldMkLst>
        <pc:spChg chg="mod">
          <ac:chgData name="Liam Greenaway" userId="c706b77f-c5cf-4f95-aa99-ddd5c18db2ba" providerId="ADAL" clId="{CD29965E-20E4-4A5E-829B-8DEE0A5499D5}" dt="2026-04-13T22:45:41.559" v="35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Liam Greenaway" userId="c706b77f-c5cf-4f95-aa99-ddd5c18db2ba" providerId="ADAL" clId="{CD29965E-20E4-4A5E-829B-8DEE0A5499D5}" dt="2026-04-13T22:45:50.212" v="38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4-13T22:44:31.441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4-13T22:44:32.060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13T22:44:32.604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13T22:44:33.130" v="5" actId="962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Liam Greenaway" userId="c706b77f-c5cf-4f95-aa99-ddd5c18db2ba" providerId="ADAL" clId="{CD29965E-20E4-4A5E-829B-8DEE0A5499D5}" dt="2026-04-13T22:45:48.034" v="37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4-13T22:44:33.830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mod modGraphic">
          <ac:chgData name="Liam Greenaway" userId="c706b77f-c5cf-4f95-aa99-ddd5c18db2ba" providerId="ADAL" clId="{CD29965E-20E4-4A5E-829B-8DEE0A5499D5}" dt="2026-04-13T22:45:43.630" v="36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13T22:44:30.351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13T22:44:37.065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13T22:44:38.295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13T22:44:34.605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13T22:44:35.095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13T22:44:35.759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13T22:44:36.287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13T22:44:38.825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13T22:44:39.357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13T22:44:30.891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13T22:44:37.691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13T22:46:08.470" v="42" actId="13244"/>
        <pc:sldMkLst>
          <pc:docMk/>
          <pc:sldMk cId="3242740232" sldId="257"/>
        </pc:sldMkLst>
        <pc:spChg chg="mod">
          <ac:chgData name="Liam Greenaway" userId="c706b77f-c5cf-4f95-aa99-ddd5c18db2ba" providerId="ADAL" clId="{CD29965E-20E4-4A5E-829B-8DEE0A5499D5}" dt="2026-04-13T22:44:40.863" v="16" actId="962"/>
          <ac:spMkLst>
            <pc:docMk/>
            <pc:sldMk cId="3242740232" sldId="257"/>
            <ac:spMk id="36" creationId="{E54041F9-9654-A0D5-24D1-67F809814FA3}"/>
          </ac:spMkLst>
        </pc:spChg>
        <pc:spChg chg="mod">
          <ac:chgData name="Liam Greenaway" userId="c706b77f-c5cf-4f95-aa99-ddd5c18db2ba" providerId="ADAL" clId="{CD29965E-20E4-4A5E-829B-8DEE0A5499D5}" dt="2026-04-13T22:46:02.460" v="40" actId="13244"/>
          <ac:spMkLst>
            <pc:docMk/>
            <pc:sldMk cId="3242740232" sldId="257"/>
            <ac:spMk id="37" creationId="{6958442D-1448-BE96-F619-97141E7EA379}"/>
          </ac:spMkLst>
        </pc:spChg>
        <pc:spChg chg="mod">
          <ac:chgData name="Liam Greenaway" userId="c706b77f-c5cf-4f95-aa99-ddd5c18db2ba" providerId="ADAL" clId="{CD29965E-20E4-4A5E-829B-8DEE0A5499D5}" dt="2026-04-13T22:45:59.885" v="39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Liam Greenaway" userId="c706b77f-c5cf-4f95-aa99-ddd5c18db2ba" providerId="ADAL" clId="{CD29965E-20E4-4A5E-829B-8DEE0A5499D5}" dt="2026-04-13T22:44:44.179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13T22:44:44.705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iam Greenaway" userId="c706b77f-c5cf-4f95-aa99-ddd5c18db2ba" providerId="ADAL" clId="{CD29965E-20E4-4A5E-829B-8DEE0A5499D5}" dt="2026-04-13T22:46:08.470" v="42" actId="13244"/>
          <ac:picMkLst>
            <pc:docMk/>
            <pc:sldMk cId="3242740232" sldId="257"/>
            <ac:picMk id="5" creationId="{CAC4D416-5362-AF55-87C0-67A798E3F5E6}"/>
          </ac:picMkLst>
        </pc:picChg>
        <pc:picChg chg="mod">
          <ac:chgData name="Liam Greenaway" userId="c706b77f-c5cf-4f95-aa99-ddd5c18db2ba" providerId="ADAL" clId="{CD29965E-20E4-4A5E-829B-8DEE0A5499D5}" dt="2026-04-13T22:44:58.227" v="27" actId="962"/>
          <ac:picMkLst>
            <pc:docMk/>
            <pc:sldMk cId="3242740232" sldId="257"/>
            <ac:picMk id="6" creationId="{C1FA4F98-ED22-3CE8-B301-F89ECEFD91FA}"/>
          </ac:picMkLst>
        </pc:picChg>
        <pc:picChg chg="mod">
          <ac:chgData name="Liam Greenaway" userId="c706b77f-c5cf-4f95-aa99-ddd5c18db2ba" providerId="ADAL" clId="{CD29965E-20E4-4A5E-829B-8DEE0A5499D5}" dt="2026-04-13T22:46:06.334" v="41" actId="13244"/>
          <ac:picMkLst>
            <pc:docMk/>
            <pc:sldMk cId="3242740232" sldId="257"/>
            <ac:picMk id="7" creationId="{B2CD83E0-FBEE-1630-9A0C-00221EF6EFE0}"/>
          </ac:picMkLst>
        </pc:picChg>
        <pc:picChg chg="mod">
          <ac:chgData name="Liam Greenaway" userId="c706b77f-c5cf-4f95-aa99-ddd5c18db2ba" providerId="ADAL" clId="{CD29965E-20E4-4A5E-829B-8DEE0A5499D5}" dt="2026-04-13T22:45:12.035" v="31" actId="962"/>
          <ac:picMkLst>
            <pc:docMk/>
            <pc:sldMk cId="3242740232" sldId="257"/>
            <ac:picMk id="8" creationId="{93FA9509-B898-43B3-D04F-8F557B5139A7}"/>
          </ac:picMkLst>
        </pc:picChg>
        <pc:picChg chg="mod">
          <ac:chgData name="Liam Greenaway" userId="c706b77f-c5cf-4f95-aa99-ddd5c18db2ba" providerId="ADAL" clId="{CD29965E-20E4-4A5E-829B-8DEE0A5499D5}" dt="2026-04-13T22:45:14.819" v="3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Liam Greenaway" userId="c706b77f-c5cf-4f95-aa99-ddd5c18db2ba" providerId="ADAL" clId="{CD29965E-20E4-4A5E-829B-8DEE0A5499D5}" dt="2026-04-13T22:44:41.477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13T22:44:41.951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13T22:44:42.703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13T22:44:43.361" v="20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iam Greenaway" userId="c706b77f-c5cf-4f95-aa99-ddd5c18db2ba" providerId="ADAL" clId="{CD29965E-20E4-4A5E-829B-8DEE0A5499D5}" dt="2026-04-13T22:44:45.398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apple.com/en-au/guide/mac-help/welcome/mac" TargetMode="External"/><Relationship Id="rId13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hyperlink" Target="https://support.microsoft.com/en-au/window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apple.com/en-au/guide/iphone/welcome/ios" TargetMode="External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5" Type="http://schemas.openxmlformats.org/officeDocument/2006/relationships/image" Target="../media/image14.png"/><Relationship Id="rId10" Type="http://schemas.openxmlformats.org/officeDocument/2006/relationships/hyperlink" Target="https://support.apple.com/en-au/guide/ipad/welcome/ipados" TargetMode="External"/><Relationship Id="rId4" Type="http://schemas.openxmlformats.org/officeDocument/2006/relationships/image" Target="../media/image10.png"/><Relationship Id="rId9" Type="http://schemas.openxmlformats.org/officeDocument/2006/relationships/hyperlink" Target="https://support.google.com/android/?hl=en#topic=" TargetMode="External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長者科技通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第二單元</a:t>
            </a:r>
            <a:r>
              <a:rPr lang="en-US" altLang="zh-TW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: </a:t>
            </a: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認識你的電腦或平板電腦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77382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</a:t>
            </a:r>
            <a:r>
              <a:rPr lang="en-US" altLang="zh-TW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解釋甚麼是電腦和平板電腦，以及它們常見的功能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認識主要實體部件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關閉電腦或平板電腦及解鎖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使用基本手勢（平板電腦）或滑鼠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觸控板和鍵盤（電腦）進行操作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調整基本設定，例如亮度、字體大小及音量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4142485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重點摘要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本課的重點體會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4142485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支援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我可以獲得的支援：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6516972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我的行動計劃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我將在接下來的一週 </a:t>
            </a: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我的筆記</a:t>
            </a:r>
            <a:endParaRPr lang="zh-TW" altLang="en-US" sz="1600" b="1" dirty="0">
              <a:solidFill>
                <a:schemeClr val="accent1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75073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長者科技通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第二單元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: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認識你的電腦或平板電腦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48223" y="1454702"/>
            <a:ext cx="2563880" cy="6822107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9630" y="1522333"/>
            <a:ext cx="3329680" cy="7725192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甚麼是電腦或平板電腦？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電腦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可以是：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桌上型電腦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配有大型顯示器、鍵盤、滑鼠及主機（通常放在家中的書桌上）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手提電腦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體積較小，便於攜帶，像書本一樣打開，螢幕、鍵盤及觸控板合而為一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平板電腦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輕巧便攜，透過手指點按和滑動螢幕操作（例如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iPad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Samsung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平板）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不同的操作系統</a:t>
            </a: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274320"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Apple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macOS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用於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Macs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蘋果電腦 </a:t>
            </a: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Microsoft     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Windows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用於其他電腦 </a:t>
            </a: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Apple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iPadOS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用於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iPad , Google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用於其他平板電腦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用電腦／平板電腦：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保持聯繫：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電郵、視像通話、分享相片、社交媒體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搜尋資訊：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新聞、食譜、健康資訊、地圖、天氣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娛樂：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YouTube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、電視、音樂、播客、遊戲、電子書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實用用途：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網上購物、網上理財、撰寫文件、行事曆、筆記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30400" lvl="1"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應用程式（</a:t>
            </a:r>
            <a:r>
              <a:rPr lang="en-US" altLang="zh-TW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Apps</a:t>
            </a: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）及電腦程式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應用程式及電腦程式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是讓你的電子產品執行不同工作的工具（例如：上網、查看天氣、聽音樂）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在電腦上，程式通常從「開始功能表」（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Windows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）或「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Dock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工具列」（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Mac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）開啟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在平板電腦上，點按主畫面上的圖示即可開啟應用程式。如要查看所有應用程式，可由畫面底部向上滑動，開啟「應用程式列表」。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3158" y="1649879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5" y="1522333"/>
            <a:ext cx="3695198" cy="7709803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開啟／關閉電腦或平板電腦及解鎖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開啟及關閉：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按住電源鍵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電子產品開啟後會保持運作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未使用時會自動進入睡眠模式（畫面變黑）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解鎖：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點按按鍵或螢幕以喚醒電子產品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為保障安全，電子產品會自動鎖定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需要輸入解鎖密碼才可使用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操作導航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在電腦上：</a:t>
            </a: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滑鼠（桌上型電腦）：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移動滑鼠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螢幕上的指針／游標會跟著移動。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按一下（或連按兩下）左鍵以選取。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按右鍵可顯示更多選項。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使用滾輪可向上／向下捲動頁面。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觸控板（手提電腦）：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滑動手指可移動指針／游標。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輕點或按下以選取。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以兩隻手指滑動可向上／向下捲動頁面。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lvl="1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鍵盤：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Enter / Return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鍵： 確認或換行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Backspace / Delete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鍵：刪除文字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在平板電腦上：</a:t>
            </a: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點按（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Tap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： 輕觸螢幕以選取項目。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觸控並按住（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Touch and hold）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將手指按住螢幕，以移動應用程式。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捲動（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Scroll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上下滑動手指以瀏覽內容。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滑動（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Swipe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左右滑動手指以切換頁面</a:t>
            </a:r>
            <a:r>
              <a:rPr lang="en-AU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畫面。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縮放（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Zoom</a:t>
            </a: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）：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兩隻手指放在螢幕上，張開以放大，或合攏以縮小。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10041952" y="1649879"/>
            <a:ext cx="2304106" cy="6217087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使用指南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掃描二維碼（用相機）或點擊連結。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</a:b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電腦</a:t>
            </a:r>
            <a:endParaRPr lang="en-AU" sz="1400" b="1" u="sng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電腦</a:t>
            </a:r>
            <a:endParaRPr lang="en-AU" sz="1400" b="1" u="sng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br>
              <a:rPr lang="en-AU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</a:br>
            <a:r>
              <a:rPr lang="zh-TW" altLang="en-US" sz="1400" b="1" u="sng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平板電腦</a:t>
            </a:r>
            <a:endParaRPr lang="en-AU" sz="1400" b="1" u="sng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tablets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iPads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3265894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QR Code - Windows computers">
            <a:extLst>
              <a:ext uri="{FF2B5EF4-FFF2-40B4-BE49-F238E27FC236}">
                <a16:creationId xmlns:a16="http://schemas.microsoft.com/office/drawing/2014/main" id="{B2CD83E0-FBEE-1630-9A0C-00221EF6EF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267213" y="2780191"/>
            <a:ext cx="1080000" cy="1080000"/>
          </a:xfrm>
          <a:prstGeom prst="rect">
            <a:avLst/>
          </a:prstGeom>
        </p:spPr>
      </p:pic>
      <p:pic>
        <p:nvPicPr>
          <p:cNvPr id="6" name="Picture 5" descr="QR Code - Mac computers">
            <a:extLst>
              <a:ext uri="{FF2B5EF4-FFF2-40B4-BE49-F238E27FC236}">
                <a16:creationId xmlns:a16="http://schemas.microsoft.com/office/drawing/2014/main" id="{C1FA4F98-ED22-3CE8-B301-F89ECEFD91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267213" y="4092185"/>
            <a:ext cx="1080000" cy="1080000"/>
          </a:xfrm>
          <a:prstGeom prst="rect">
            <a:avLst/>
          </a:prstGeom>
        </p:spPr>
      </p:pic>
      <p:pic>
        <p:nvPicPr>
          <p:cNvPr id="8" name="Picture 7" descr="QR Code - Android Tablets">
            <a:extLst>
              <a:ext uri="{FF2B5EF4-FFF2-40B4-BE49-F238E27FC236}">
                <a16:creationId xmlns:a16="http://schemas.microsoft.com/office/drawing/2014/main" id="{93FA9509-B898-43B3-D04F-8F557B5139A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267213" y="5409020"/>
            <a:ext cx="1080000" cy="1080000"/>
          </a:xfrm>
          <a:prstGeom prst="rect">
            <a:avLst/>
          </a:prstGeom>
        </p:spPr>
      </p:pic>
      <p:pic>
        <p:nvPicPr>
          <p:cNvPr id="5" name="Picture 4" descr="QR Code - iPads">
            <a:extLst>
              <a:ext uri="{FF2B5EF4-FFF2-40B4-BE49-F238E27FC236}">
                <a16:creationId xmlns:a16="http://schemas.microsoft.com/office/drawing/2014/main" id="{CAC4D416-5362-AF55-87C0-67A798E3F5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267213" y="6765574"/>
            <a:ext cx="1080000" cy="10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361" y="6930609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AATUC-1823800632-107864</_dlc_DocId>
    <_dlc_DocIdUrl xmlns="2a7a03ce-2042-4c5f-90e9-1f29c56988a9">
      <Url>https://teamtelstra.sharepoint.com/sites/DigitalSystems/_layouts/15/DocIdRedir.aspx?ID=AATUC-1823800632-107864</Url>
      <Description>AATUC-1823800632-107864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9B9DC46-B7FC-4CE7-961E-5C0BC97BBD6B}"/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c7b56d83-7d92-4d5e-8552-dd44030ff6cf"/>
    <ds:schemaRef ds:uri="f6156fdc-1b67-4e65-a7eb-2d097edf2cd6"/>
    <ds:schemaRef ds:uri="9c7b2f30-2231-41e0-b86a-1257079ed7b5"/>
  </ds:schemaRefs>
</ds:datastoreItem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0DA9AA8-523D-4563-BB79-E6B979871F39}"/>
</file>

<file path=docMetadata/LabelInfo.xml><?xml version="1.0" encoding="utf-8"?>
<clbl:labelList xmlns:clbl="http://schemas.microsoft.com/office/2020/mipLabelMetadata">
  <clbl:label id="{260a72d4-184a-48c0-bf8b-73e9e9f3b1b0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6076</TotalTime>
  <Words>1033</Words>
  <Application>Microsoft Office PowerPoint</Application>
  <PresentationFormat>A3 Paper (297x420 mm)</PresentationFormat>
  <Paragraphs>79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長者科技通 第二單元: 認識你的電腦或平板電腦</vt:lpstr>
      <vt:lpstr>長者科技通 第二單元: 認識你的電腦或平板電腦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Learning Canvas Module 2 - Traditional Chinese</dc:title>
  <dc:creator>Telstra </dc:creator>
  <cp:keywords>Telstra, Tech Savvy Seniors, Learning Canvas, Module 2, Traditional Chinese</cp:keywords>
  <cp:lastModifiedBy>Liam Greenaway</cp:lastModifiedBy>
  <cp:revision>41</cp:revision>
  <dcterms:created xsi:type="dcterms:W3CDTF">2025-08-08T06:40:30Z</dcterms:created>
  <dcterms:modified xsi:type="dcterms:W3CDTF">2026-04-13T22:46:09Z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487a1ebe-c90b-4575-a8f1-0a0b9a4a0f5b</vt:lpwstr>
  </property>
</Properties>
</file>